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80" r:id="rId2"/>
    <p:sldId id="9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DC0E-925E-4D64-AF9E-019DD010D666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8F1B0-8471-4E4F-9642-5B2ADA378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3DD5A8-2F84-46C4-833F-13A9BE7A9F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4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1503363"/>
            <a:ext cx="9753600" cy="2387600"/>
          </a:xfrm>
        </p:spPr>
        <p:txBody>
          <a:bodyPr anchor="ctr"/>
          <a:lstStyle>
            <a:lvl1pPr algn="ctr">
              <a:lnSpc>
                <a:spcPct val="110000"/>
              </a:lnSpc>
              <a:defRPr sz="6000">
                <a:solidFill>
                  <a:srgbClr val="FE990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400" y="4059238"/>
            <a:ext cx="98171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j-lt"/>
                <a:cs typeface="Raleway Thin" panose="020B0203030101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88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990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1FCD82-B61D-42BB-8E55-F9AEBB146C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156" y="6109399"/>
            <a:ext cx="1282771" cy="681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7EDD9A-70DA-4C7A-8703-B3E4CDB42F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166" y="6248774"/>
            <a:ext cx="2716950" cy="48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6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pag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596900"/>
            <a:ext cx="9753600" cy="4965699"/>
          </a:xfrm>
        </p:spPr>
        <p:txBody>
          <a:bodyPr anchor="ctr"/>
          <a:lstStyle>
            <a:lvl1pPr algn="ctr">
              <a:lnSpc>
                <a:spcPct val="120000"/>
              </a:lnSpc>
              <a:defRPr sz="60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This is a breaker page, it can be used to split topics</a:t>
            </a:r>
          </a:p>
        </p:txBody>
      </p:sp>
    </p:spTree>
    <p:extLst>
      <p:ext uri="{BB962C8B-B14F-4D97-AF65-F5344CB8AC3E}">
        <p14:creationId xmlns:p14="http://schemas.microsoft.com/office/powerpoint/2010/main" val="10202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32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0" i="0" kern="1200">
          <a:solidFill>
            <a:srgbClr val="FE9901"/>
          </a:solidFill>
          <a:latin typeface="Raleway" panose="020B0503030101060003" pitchFamily="34" charset="0"/>
          <a:ea typeface="+mj-ea"/>
          <a:cs typeface="Raleway" panose="020B05030301010600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eaLnBrk="1" fontAlgn="base" hangingPunct="1">
        <a:lnSpc>
          <a:spcPct val="130000"/>
        </a:lnSpc>
        <a:spcBef>
          <a:spcPts val="10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rgbClr val="595959"/>
          </a:solidFill>
          <a:latin typeface="Roboto Regular"/>
          <a:ea typeface="+mn-ea"/>
          <a:cs typeface="Roboto Regular"/>
        </a:defRPr>
      </a:lvl1pPr>
      <a:lvl2pPr marL="914400" indent="-4572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rgbClr val="595959"/>
          </a:solidFill>
          <a:latin typeface="Roboto Regular"/>
          <a:ea typeface="+mn-ea"/>
          <a:cs typeface="Roboto Regular"/>
        </a:defRPr>
      </a:lvl2pPr>
      <a:lvl3pPr marL="1257300" indent="-3429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rgbClr val="595959"/>
          </a:solidFill>
          <a:latin typeface="Roboto Regular"/>
          <a:ea typeface="+mn-ea"/>
          <a:cs typeface="Roboto Regular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88524"/>
            <a:ext cx="12192000" cy="1951125"/>
          </a:xfrm>
        </p:spPr>
        <p:txBody>
          <a:bodyPr>
            <a:normAutofit/>
          </a:bodyPr>
          <a:lstStyle/>
          <a:p>
            <a:r>
              <a:rPr lang="en-GB" dirty="0"/>
              <a:t>Simple database deployments</a:t>
            </a:r>
            <a:br>
              <a:rPr lang="en-GB" dirty="0">
                <a:solidFill>
                  <a:srgbClr val="005AB0"/>
                </a:solidFill>
              </a:rPr>
            </a:br>
            <a:r>
              <a:rPr lang="en-GB" sz="3200" dirty="0"/>
              <a:t>with GitHub, Azure DevOps Services and SSDT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22738"/>
            <a:ext cx="12191999" cy="1190532"/>
          </a:xfrm>
        </p:spPr>
        <p:txBody>
          <a:bodyPr>
            <a:normAutofit/>
          </a:bodyPr>
          <a:lstStyle/>
          <a:p>
            <a:r>
              <a:rPr lang="en-US" dirty="0"/>
              <a:t>Alex Yates </a:t>
            </a:r>
          </a:p>
          <a:p>
            <a:r>
              <a:rPr lang="en-US" dirty="0"/>
              <a:t>(Session will start at 18:35)</a:t>
            </a:r>
          </a:p>
        </p:txBody>
      </p:sp>
    </p:spTree>
    <p:extLst>
      <p:ext uri="{BB962C8B-B14F-4D97-AF65-F5344CB8AC3E}">
        <p14:creationId xmlns:p14="http://schemas.microsoft.com/office/powerpoint/2010/main" val="429113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1349-C890-4732-B120-E96DC25B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BFE6FE-2CE7-4CFF-8815-3EFE7EE66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10622"/>
          </a:xfrm>
        </p:spPr>
      </p:pic>
    </p:spTree>
    <p:extLst>
      <p:ext uri="{BB962C8B-B14F-4D97-AF65-F5344CB8AC3E}">
        <p14:creationId xmlns:p14="http://schemas.microsoft.com/office/powerpoint/2010/main" val="650630532"/>
      </p:ext>
    </p:extLst>
  </p:cSld>
  <p:clrMapOvr>
    <a:masterClrMapping/>
  </p:clrMapOvr>
</p:sld>
</file>

<file path=ppt/theme/theme1.xml><?xml version="1.0" encoding="utf-8"?>
<a:theme xmlns:a="http://schemas.openxmlformats.org/drawingml/2006/main" name="Redgate Theme Jun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alew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gate Theme June 2016" id="{F9D6F9E9-E535-924A-BC7F-4BA7540D0110}" vid="{054964FD-6522-C948-A98F-C0823FD39E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Roboto Regular</vt:lpstr>
      <vt:lpstr>Redgate Theme June 2016</vt:lpstr>
      <vt:lpstr>Simple database deployments with GitHub, Azure DevOps Services and SSDT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Alex Yates</cp:lastModifiedBy>
  <cp:revision>10</cp:revision>
  <dcterms:created xsi:type="dcterms:W3CDTF">2019-10-02T12:29:31Z</dcterms:created>
  <dcterms:modified xsi:type="dcterms:W3CDTF">2020-05-14T13:30:45Z</dcterms:modified>
</cp:coreProperties>
</file>