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125" d="100"/>
          <a:sy n="125" d="100"/>
        </p:scale>
        <p:origin x="7692" y="1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07/11/2022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07/11/2022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07/11/2022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07/11/2022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0.jpg"/><Relationship Id="rId18" Type="http://schemas.openxmlformats.org/officeDocument/2006/relationships/image" Target="../media/image34.jpg"/><Relationship Id="rId3" Type="http://schemas.openxmlformats.org/officeDocument/2006/relationships/image" Target="../media/image21.jpg"/><Relationship Id="rId7" Type="http://schemas.openxmlformats.org/officeDocument/2006/relationships/image" Target="../media/image25.jpg"/><Relationship Id="rId12" Type="http://schemas.openxmlformats.org/officeDocument/2006/relationships/hyperlink" Target="https://t.co/1m6CIWpZyV" TargetMode="External"/><Relationship Id="rId17" Type="http://schemas.openxmlformats.org/officeDocument/2006/relationships/image" Target="../media/image33.jfif"/><Relationship Id="rId2" Type="http://schemas.openxmlformats.org/officeDocument/2006/relationships/image" Target="../media/image20.png"/><Relationship Id="rId16" Type="http://schemas.openxmlformats.org/officeDocument/2006/relationships/image" Target="../media/image32.jfif"/><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jpg"/><Relationship Id="rId15" Type="http://schemas.openxmlformats.org/officeDocument/2006/relationships/image" Target="../media/image31.jpg"/><Relationship Id="rId10" Type="http://schemas.openxmlformats.org/officeDocument/2006/relationships/image" Target="../media/image28.jpg"/><Relationship Id="rId19" Type="http://schemas.openxmlformats.org/officeDocument/2006/relationships/image" Target="../media/image35.jfif"/><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6CFEC76-8FEB-21AA-DBDE-41A6BF6046DA}"/>
              </a:ext>
            </a:extLst>
          </p:cNvPr>
          <p:cNvGrpSpPr/>
          <p:nvPr/>
        </p:nvGrpSpPr>
        <p:grpSpPr>
          <a:xfrm>
            <a:off x="2246100" y="4585578"/>
            <a:ext cx="4271935" cy="4349307"/>
            <a:chOff x="2550912" y="4909418"/>
            <a:chExt cx="4271935" cy="4349307"/>
          </a:xfrm>
        </p:grpSpPr>
        <p:pic>
          <p:nvPicPr>
            <p:cNvPr id="7" name="Picture 6">
              <a:extLst>
                <a:ext uri="{FF2B5EF4-FFF2-40B4-BE49-F238E27FC236}">
                  <a16:creationId xmlns:a16="http://schemas.microsoft.com/office/drawing/2014/main" id="{3045501D-CCFB-1CDD-82B3-DF3E2D1588EA}"/>
                </a:ext>
              </a:extLst>
            </p:cNvPr>
            <p:cNvPicPr>
              <a:picLocks noChangeAspect="1"/>
            </p:cNvPicPr>
            <p:nvPr/>
          </p:nvPicPr>
          <p:blipFill rotWithShape="1">
            <a:blip r:embed="rId2"/>
            <a:srcRect l="64" t="48489" r="81799"/>
            <a:stretch/>
          </p:blipFill>
          <p:spPr>
            <a:xfrm>
              <a:off x="2550912" y="6934189"/>
              <a:ext cx="801888" cy="2323755"/>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06505967-849A-9F86-AEE1-64AB8B843529}"/>
                </a:ext>
              </a:extLst>
            </p:cNvPr>
            <p:cNvPicPr>
              <a:picLocks noChangeAspect="1"/>
            </p:cNvPicPr>
            <p:nvPr/>
          </p:nvPicPr>
          <p:blipFill rotWithShape="1">
            <a:blip r:embed="rId3">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BC14B967-952D-B0CB-50F7-DF1F8EE3EED7}"/>
                </a:ext>
              </a:extLst>
            </p:cNvPr>
            <p:cNvPicPr>
              <a:picLocks noChangeAspect="1"/>
            </p:cNvPicPr>
            <p:nvPr/>
          </p:nvPicPr>
          <p:blipFill rotWithShape="1">
            <a:blip r:embed="rId3">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grpSp>
          <p:nvGrpSpPr>
            <p:cNvPr id="10" name="Group 9">
              <a:extLst>
                <a:ext uri="{FF2B5EF4-FFF2-40B4-BE49-F238E27FC236}">
                  <a16:creationId xmlns:a16="http://schemas.microsoft.com/office/drawing/2014/main" id="{43FFC155-2282-2E85-935F-36BBDA4EDED3}"/>
                </a:ext>
              </a:extLst>
            </p:cNvPr>
            <p:cNvGrpSpPr/>
            <p:nvPr/>
          </p:nvGrpSpPr>
          <p:grpSpPr>
            <a:xfrm>
              <a:off x="3352800" y="4909418"/>
              <a:ext cx="3470047" cy="4349307"/>
              <a:chOff x="3400789" y="4791720"/>
              <a:chExt cx="3470047" cy="4349307"/>
            </a:xfrm>
          </p:grpSpPr>
          <p:pic>
            <p:nvPicPr>
              <p:cNvPr id="20" name="Picture 19">
                <a:extLst>
                  <a:ext uri="{FF2B5EF4-FFF2-40B4-BE49-F238E27FC236}">
                    <a16:creationId xmlns:a16="http://schemas.microsoft.com/office/drawing/2014/main" id="{EA61B028-BBF6-181B-B1FA-1016C30F26E4}"/>
                  </a:ext>
                </a:extLst>
              </p:cNvPr>
              <p:cNvPicPr>
                <a:picLocks noChangeAspect="1"/>
              </p:cNvPicPr>
              <p:nvPr/>
            </p:nvPicPr>
            <p:blipFill rotWithShape="1">
              <a:blip r:embed="rId2"/>
              <a:srcRect l="21516" t="3588"/>
              <a:stretch/>
            </p:blipFill>
            <p:spPr>
              <a:xfrm>
                <a:off x="3400789" y="4791720"/>
                <a:ext cx="3470047" cy="4349307"/>
              </a:xfrm>
              <a:prstGeom prst="rect">
                <a:avLst/>
              </a:prstGeom>
            </p:spPr>
          </p:pic>
          <p:pic>
            <p:nvPicPr>
              <p:cNvPr id="22" name="Picture 21">
                <a:extLst>
                  <a:ext uri="{FF2B5EF4-FFF2-40B4-BE49-F238E27FC236}">
                    <a16:creationId xmlns:a16="http://schemas.microsoft.com/office/drawing/2014/main" id="{9C8B8810-1756-2EDA-D883-FB2E8390A5C1}"/>
                  </a:ext>
                </a:extLst>
              </p:cNvPr>
              <p:cNvPicPr>
                <a:picLocks noChangeAspect="1"/>
              </p:cNvPicPr>
              <p:nvPr/>
            </p:nvPicPr>
            <p:blipFill rotWithShape="1">
              <a:blip r:embed="rId4"/>
              <a:srcRect l="21763" t="6744" b="34757"/>
              <a:stretch/>
            </p:blipFill>
            <p:spPr>
              <a:xfrm>
                <a:off x="3400789" y="4957370"/>
                <a:ext cx="3387756" cy="2616008"/>
              </a:xfrm>
              <a:prstGeom prst="rect">
                <a:avLst/>
              </a:prstGeom>
            </p:spPr>
          </p:pic>
        </p:grpSp>
        <p:pic>
          <p:nvPicPr>
            <p:cNvPr id="14" name="Picture 13">
              <a:extLst>
                <a:ext uri="{FF2B5EF4-FFF2-40B4-BE49-F238E27FC236}">
                  <a16:creationId xmlns:a16="http://schemas.microsoft.com/office/drawing/2014/main" id="{CF262152-771B-CA39-15D4-6EF548F37891}"/>
                </a:ext>
              </a:extLst>
            </p:cNvPr>
            <p:cNvPicPr>
              <a:picLocks noChangeAspect="1"/>
            </p:cNvPicPr>
            <p:nvPr/>
          </p:nvPicPr>
          <p:blipFill rotWithShape="1">
            <a:blip r:embed="rId4"/>
            <a:srcRect l="307" t="3067" r="81604" b="34757"/>
            <a:stretch/>
          </p:blipFill>
          <p:spPr>
            <a:xfrm>
              <a:off x="2569164" y="4909418"/>
              <a:ext cx="783636" cy="2781659"/>
            </a:xfrm>
            <a:prstGeom prst="rect">
              <a:avLst/>
            </a:prstGeom>
          </p:spPr>
        </p:pic>
      </p:grpSp>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119733" y="1894849"/>
            <a:ext cx="6592217"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119732" y="199121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C#, 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287108" y="1961128"/>
            <a:ext cx="5047142" cy="2816156"/>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400" dirty="0">
                <a:solidFill>
                  <a:srgbClr val="262F3B"/>
                </a:solidFill>
              </a:rPr>
              <a:t>  </a:t>
            </a: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36 months.</a:t>
            </a:r>
          </a:p>
          <a:p>
            <a:pPr marL="171450" indent="-171450">
              <a:buFont typeface="Arial" panose="020B0604020202020204" pitchFamily="34" charset="0"/>
              <a:buChar char="•"/>
            </a:pPr>
            <a:r>
              <a:rPr lang="en-GB" sz="1100" dirty="0">
                <a:solidFill>
                  <a:srgbClr val="262F3B"/>
                </a:solidFill>
              </a:rPr>
              <a:t>Promoted to director for showing success, responsibility, and leadership.</a:t>
            </a:r>
          </a:p>
          <a:p>
            <a:r>
              <a:rPr lang="en-GB" sz="400" dirty="0">
                <a:solidFill>
                  <a:srgbClr val="262F3B"/>
                </a:solidFill>
              </a:rPr>
              <a:t> </a:t>
            </a: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in x-functional collaboration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with dev team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400" dirty="0">
                <a:solidFill>
                  <a:srgbClr val="262F3B"/>
                </a:solidFill>
              </a:rPr>
              <a:t> </a:t>
            </a:r>
            <a:endParaRPr lang="en-GB" sz="105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PASS President,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1547</TotalTime>
  <Words>1050</Words>
  <Application>Microsoft Office PowerPoint</Application>
  <PresentationFormat>Letter Paper (8.5x11 in)</PresentationFormat>
  <Paragraphs>87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78</cp:revision>
  <dcterms:created xsi:type="dcterms:W3CDTF">2022-05-23T13:25:00Z</dcterms:created>
  <dcterms:modified xsi:type="dcterms:W3CDTF">2022-11-07T16:37:29Z</dcterms:modified>
</cp:coreProperties>
</file>