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6AB25"/>
    <a:srgbClr val="1D9BF0"/>
    <a:srgbClr val="262F3B"/>
    <a:srgbClr val="202020"/>
    <a:srgbClr val="999999"/>
    <a:srgbClr val="CCCCCC"/>
    <a:srgbClr val="5A5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p:scale>
          <a:sx n="150" d="100"/>
          <a:sy n="150" d="100"/>
        </p:scale>
        <p:origin x="15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25/10/2022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25/10/2022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25/10/2022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25/10/2022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tmp"/><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tm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tmp"/></Relationships>
</file>

<file path=ppt/slides/_rels/slide2.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jpg"/><Relationship Id="rId18" Type="http://schemas.openxmlformats.org/officeDocument/2006/relationships/image" Target="../media/image36.jfif"/><Relationship Id="rId3" Type="http://schemas.openxmlformats.org/officeDocument/2006/relationships/image" Target="../media/image23.jpg"/><Relationship Id="rId21" Type="http://schemas.openxmlformats.org/officeDocument/2006/relationships/image" Target="../media/image39.jfif"/><Relationship Id="rId7" Type="http://schemas.openxmlformats.org/officeDocument/2006/relationships/image" Target="../media/image27.jpg"/><Relationship Id="rId12" Type="http://schemas.openxmlformats.org/officeDocument/2006/relationships/image" Target="../media/image32.jpg"/><Relationship Id="rId17" Type="http://schemas.openxmlformats.org/officeDocument/2006/relationships/image" Target="../media/image35.jpg"/><Relationship Id="rId2" Type="http://schemas.openxmlformats.org/officeDocument/2006/relationships/image" Target="../media/image22.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8.jpg"/><Relationship Id="rId1" Type="http://schemas.openxmlformats.org/officeDocument/2006/relationships/slideLayout" Target="../slideLayouts/slideLayout2.xml"/><Relationship Id="rId6" Type="http://schemas.openxmlformats.org/officeDocument/2006/relationships/image" Target="../media/image26.jpg"/><Relationship Id="rId11" Type="http://schemas.openxmlformats.org/officeDocument/2006/relationships/image" Target="../media/image31.jpg"/><Relationship Id="rId5" Type="http://schemas.openxmlformats.org/officeDocument/2006/relationships/image" Target="../media/image25.jpg"/><Relationship Id="rId15" Type="http://schemas.openxmlformats.org/officeDocument/2006/relationships/image" Target="../media/image34.jpg"/><Relationship Id="rId10" Type="http://schemas.openxmlformats.org/officeDocument/2006/relationships/image" Target="../media/image30.jpg"/><Relationship Id="rId19" Type="http://schemas.openxmlformats.org/officeDocument/2006/relationships/image" Target="../media/image37.jfif"/><Relationship Id="rId4" Type="http://schemas.openxmlformats.org/officeDocument/2006/relationships/image" Target="../media/image24.jpg"/><Relationship Id="rId9" Type="http://schemas.openxmlformats.org/officeDocument/2006/relationships/image" Target="../media/image29.jpg"/><Relationship Id="rId14" Type="http://schemas.openxmlformats.org/officeDocument/2006/relationships/hyperlink" Target="https://t.co/1m6CIWpZyV" TargetMode="External"/><Relationship Id="rId22"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451" y="764972"/>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885" y="1258995"/>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5885" y="1483058"/>
            <a:ext cx="221270" cy="221270"/>
          </a:xfrm>
          <a:prstGeom prst="rect">
            <a:avLst/>
          </a:prstGeom>
        </p:spPr>
      </p:pic>
      <p:sp>
        <p:nvSpPr>
          <p:cNvPr id="17" name="TextBox 16">
            <a:extLst>
              <a:ext uri="{FF2B5EF4-FFF2-40B4-BE49-F238E27FC236}">
                <a16:creationId xmlns:a16="http://schemas.microsoft.com/office/drawing/2014/main" id="{C4B7188A-B424-FA4F-DA98-CA0308C7324E}"/>
              </a:ext>
            </a:extLst>
          </p:cNvPr>
          <p:cNvSpPr txBox="1"/>
          <p:nvPr/>
        </p:nvSpPr>
        <p:spPr>
          <a:xfrm>
            <a:off x="5118521" y="774367"/>
            <a:ext cx="1431429"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ajy.mail@gmail.com</a:t>
            </a:r>
          </a:p>
        </p:txBody>
      </p:sp>
      <p:sp>
        <p:nvSpPr>
          <p:cNvPr id="18" name="TextBox 17">
            <a:extLst>
              <a:ext uri="{FF2B5EF4-FFF2-40B4-BE49-F238E27FC236}">
                <a16:creationId xmlns:a16="http://schemas.microsoft.com/office/drawing/2014/main" id="{FF104B62-D4AE-4F0E-D516-6BEF1791D1E0}"/>
              </a:ext>
            </a:extLst>
          </p:cNvPr>
          <p:cNvSpPr txBox="1"/>
          <p:nvPr/>
        </p:nvSpPr>
        <p:spPr>
          <a:xfrm>
            <a:off x="5117151" y="1246720"/>
            <a:ext cx="1431429"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07762618250</a:t>
            </a:r>
          </a:p>
        </p:txBody>
      </p:sp>
      <p:sp>
        <p:nvSpPr>
          <p:cNvPr id="19" name="TextBox 18">
            <a:extLst>
              <a:ext uri="{FF2B5EF4-FFF2-40B4-BE49-F238E27FC236}">
                <a16:creationId xmlns:a16="http://schemas.microsoft.com/office/drawing/2014/main" id="{22842C04-5C5D-9489-6B41-623F13E700F6}"/>
              </a:ext>
            </a:extLst>
          </p:cNvPr>
          <p:cNvSpPr txBox="1"/>
          <p:nvPr/>
        </p:nvSpPr>
        <p:spPr>
          <a:xfrm>
            <a:off x="5117152" y="1467064"/>
            <a:ext cx="1532209" cy="430887"/>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38 North Lodge Park,</a:t>
            </a:r>
          </a:p>
          <a:p>
            <a:r>
              <a:rPr lang="en-GB" sz="1100" dirty="0">
                <a:solidFill>
                  <a:srgbClr val="262F3B"/>
                </a:solidFill>
                <a:latin typeface="Gill Sans Nova" panose="020B0602020104020203" pitchFamily="34" charset="0"/>
              </a:rPr>
              <a:t>Milton, CB24 6UB, UK</a:t>
            </a:r>
          </a:p>
        </p:txBody>
      </p:sp>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b="1" dirty="0">
                <a:solidFill>
                  <a:srgbClr val="262F3B"/>
                </a:solidFill>
              </a:rPr>
              <a:t>12 years of DevOps implementation, </a:t>
            </a:r>
            <a:r>
              <a:rPr lang="en-GB" sz="1100" dirty="0">
                <a:solidFill>
                  <a:srgbClr val="262F3B"/>
                </a:solidFill>
              </a:rPr>
              <a:t>supporting customers to adopt tooling, process, and culture, to improve DORA metrics and business outcomes.</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businesses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iterated, and implemented.</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885" y="1024379"/>
            <a:ext cx="221270" cy="221270"/>
          </a:xfrm>
          <a:prstGeom prst="rect">
            <a:avLst/>
          </a:prstGeom>
        </p:spPr>
      </p:pic>
      <p:sp>
        <p:nvSpPr>
          <p:cNvPr id="24" name="TextBox 23">
            <a:extLst>
              <a:ext uri="{FF2B5EF4-FFF2-40B4-BE49-F238E27FC236}">
                <a16:creationId xmlns:a16="http://schemas.microsoft.com/office/drawing/2014/main" id="{011FF1A1-B259-EE84-B4C7-410A241C3F81}"/>
              </a:ext>
            </a:extLst>
          </p:cNvPr>
          <p:cNvSpPr txBox="1"/>
          <p:nvPr/>
        </p:nvSpPr>
        <p:spPr>
          <a:xfrm>
            <a:off x="5117151" y="1005337"/>
            <a:ext cx="1623078"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github.com/Alex-Yates</a:t>
            </a:r>
          </a:p>
        </p:txBody>
      </p:sp>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60917"/>
            <a:ext cx="4418493" cy="27699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36 months.</a:t>
            </a:r>
          </a:p>
          <a:p>
            <a:pPr marL="171450" indent="-171450">
              <a:buFont typeface="Arial" panose="020B0604020202020204" pitchFamily="34" charset="0"/>
              <a:buChar char="•"/>
            </a:pPr>
            <a:r>
              <a:rPr lang="en-GB" sz="1050" dirty="0">
                <a:solidFill>
                  <a:srgbClr val="262F3B"/>
                </a:solidFill>
              </a:rPr>
              <a:t>Promoted to director for showing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collaboration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Working with dev team on new product.</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29" name="Picture 228" descr="A picture containing graphical user interface&#10;&#10;Description automatically generated">
            <a:extLst>
              <a:ext uri="{FF2B5EF4-FFF2-40B4-BE49-F238E27FC236}">
                <a16:creationId xmlns:a16="http://schemas.microsoft.com/office/drawing/2014/main" id="{1261B3D0-08BF-550A-447F-24233F77BB43}"/>
              </a:ext>
            </a:extLst>
          </p:cNvPr>
          <p:cNvPicPr>
            <a:picLocks noChangeAspect="1"/>
          </p:cNvPicPr>
          <p:nvPr/>
        </p:nvPicPr>
        <p:blipFill rotWithShape="1">
          <a:blip r:embed="rId18">
            <a:extLst>
              <a:ext uri="{28A0092B-C50C-407E-A947-70E740481C1C}">
                <a14:useLocalDpi xmlns:a14="http://schemas.microsoft.com/office/drawing/2010/main" val="0"/>
              </a:ext>
            </a:extLst>
          </a:blip>
          <a:srcRect l="62942" t="73941" r="36058" b="24743"/>
          <a:stretch/>
        </p:blipFill>
        <p:spPr>
          <a:xfrm>
            <a:off x="5061502" y="8213789"/>
            <a:ext cx="45719" cy="62481"/>
          </a:xfrm>
          <a:prstGeom prst="rect">
            <a:avLst/>
          </a:prstGeom>
        </p:spPr>
      </p:pic>
      <p:pic>
        <p:nvPicPr>
          <p:cNvPr id="230" name="Picture 229" descr="A picture containing graphical user interface&#10;&#10;Description automatically generated">
            <a:extLst>
              <a:ext uri="{FF2B5EF4-FFF2-40B4-BE49-F238E27FC236}">
                <a16:creationId xmlns:a16="http://schemas.microsoft.com/office/drawing/2014/main" id="{141FE177-05BE-8E33-61D2-3C4D6CB30E6A}"/>
              </a:ext>
            </a:extLst>
          </p:cNvPr>
          <p:cNvPicPr>
            <a:picLocks noChangeAspect="1"/>
          </p:cNvPicPr>
          <p:nvPr/>
        </p:nvPicPr>
        <p:blipFill rotWithShape="1">
          <a:blip r:embed="rId18">
            <a:extLst>
              <a:ext uri="{28A0092B-C50C-407E-A947-70E740481C1C}">
                <a14:useLocalDpi xmlns:a14="http://schemas.microsoft.com/office/drawing/2010/main" val="0"/>
              </a:ext>
            </a:extLst>
          </a:blip>
          <a:srcRect l="85817" t="82311" r="8038" b="15181"/>
          <a:stretch/>
        </p:blipFill>
        <p:spPr>
          <a:xfrm>
            <a:off x="4935929" y="8266222"/>
            <a:ext cx="162718" cy="97844"/>
          </a:xfrm>
          <a:prstGeom prst="rect">
            <a:avLst/>
          </a:prstGeom>
        </p:spPr>
      </p:pic>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27652" y="4491730"/>
            <a:ext cx="399334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B8334E4-1074-31B9-5D24-C1EF16B301E3}"/>
              </a:ext>
            </a:extLst>
          </p:cNvPr>
          <p:cNvGrpSpPr/>
          <p:nvPr/>
        </p:nvGrpSpPr>
        <p:grpSpPr>
          <a:xfrm>
            <a:off x="2399636" y="4738620"/>
            <a:ext cx="4217307" cy="4727524"/>
            <a:chOff x="2399636" y="4723380"/>
            <a:chExt cx="4217307" cy="4727524"/>
          </a:xfrm>
        </p:grpSpPr>
        <p:grpSp>
          <p:nvGrpSpPr>
            <p:cNvPr id="2" name="Group 1">
              <a:extLst>
                <a:ext uri="{FF2B5EF4-FFF2-40B4-BE49-F238E27FC236}">
                  <a16:creationId xmlns:a16="http://schemas.microsoft.com/office/drawing/2014/main" id="{9F09BFEC-9058-6FB6-0F04-84EA40B63354}"/>
                </a:ext>
              </a:extLst>
            </p:cNvPr>
            <p:cNvGrpSpPr/>
            <p:nvPr/>
          </p:nvGrpSpPr>
          <p:grpSpPr>
            <a:xfrm>
              <a:off x="2399636" y="4723380"/>
              <a:ext cx="4217307" cy="4727524"/>
              <a:chOff x="2399636" y="4723380"/>
              <a:chExt cx="4217307" cy="4727524"/>
            </a:xfrm>
          </p:grpSpPr>
          <p:grpSp>
            <p:nvGrpSpPr>
              <p:cNvPr id="228" name="Group 227">
                <a:extLst>
                  <a:ext uri="{FF2B5EF4-FFF2-40B4-BE49-F238E27FC236}">
                    <a16:creationId xmlns:a16="http://schemas.microsoft.com/office/drawing/2014/main" id="{3653D48E-3711-5433-4C2E-496F83A7E3CA}"/>
                  </a:ext>
                </a:extLst>
              </p:cNvPr>
              <p:cNvGrpSpPr/>
              <p:nvPr/>
            </p:nvGrpSpPr>
            <p:grpSpPr>
              <a:xfrm>
                <a:off x="2399636" y="4723380"/>
                <a:ext cx="4217307" cy="4727524"/>
                <a:chOff x="2399636" y="2370427"/>
                <a:chExt cx="5140792" cy="5762735"/>
              </a:xfrm>
            </p:grpSpPr>
            <p:pic>
              <p:nvPicPr>
                <p:cNvPr id="161" name="Picture 160" descr="A picture containing graphical user interface&#10;&#10;Description automatically generated">
                  <a:extLst>
                    <a:ext uri="{FF2B5EF4-FFF2-40B4-BE49-F238E27FC236}">
                      <a16:creationId xmlns:a16="http://schemas.microsoft.com/office/drawing/2014/main" id="{D24397AB-388B-439E-5689-FA7693761F86}"/>
                    </a:ext>
                  </a:extLst>
                </p:cNvPr>
                <p:cNvPicPr>
                  <a:picLocks noChangeAspect="1"/>
                </p:cNvPicPr>
                <p:nvPr/>
              </p:nvPicPr>
              <p:blipFill rotWithShape="1">
                <a:blip r:embed="rId19">
                  <a:extLst>
                    <a:ext uri="{28A0092B-C50C-407E-A947-70E740481C1C}">
                      <a14:useLocalDpi xmlns:a14="http://schemas.microsoft.com/office/drawing/2010/main" val="0"/>
                    </a:ext>
                  </a:extLst>
                </a:blip>
                <a:srcRect l="839" t="-82" r="80452" b="96990"/>
                <a:stretch/>
              </p:blipFill>
              <p:spPr>
                <a:xfrm>
                  <a:off x="2460440" y="2370427"/>
                  <a:ext cx="1040086" cy="182986"/>
                </a:xfrm>
                <a:prstGeom prst="rect">
                  <a:avLst/>
                </a:prstGeom>
              </p:spPr>
            </p:pic>
            <p:pic>
              <p:nvPicPr>
                <p:cNvPr id="166" name="Picture 165" descr="A picture containing graphical user interface&#10;&#10;Description automatically generated">
                  <a:extLst>
                    <a:ext uri="{FF2B5EF4-FFF2-40B4-BE49-F238E27FC236}">
                      <a16:creationId xmlns:a16="http://schemas.microsoft.com/office/drawing/2014/main" id="{483DC90D-BEFB-1070-AB0C-433090BA22DA}"/>
                    </a:ext>
                  </a:extLst>
                </p:cNvPr>
                <p:cNvPicPr>
                  <a:picLocks noChangeAspect="1"/>
                </p:cNvPicPr>
                <p:nvPr/>
              </p:nvPicPr>
              <p:blipFill rotWithShape="1">
                <a:blip r:embed="rId19">
                  <a:extLst>
                    <a:ext uri="{28A0092B-C50C-407E-A947-70E740481C1C}">
                      <a14:useLocalDpi xmlns:a14="http://schemas.microsoft.com/office/drawing/2010/main" val="0"/>
                    </a:ext>
                  </a:extLst>
                </a:blip>
                <a:srcRect l="21803" t="-82" r="66028" b="96998"/>
                <a:stretch/>
              </p:blipFill>
              <p:spPr>
                <a:xfrm>
                  <a:off x="3434950" y="2370629"/>
                  <a:ext cx="676491" cy="182457"/>
                </a:xfrm>
                <a:prstGeom prst="rect">
                  <a:avLst/>
                </a:prstGeom>
              </p:spPr>
            </p:pic>
            <p:pic>
              <p:nvPicPr>
                <p:cNvPr id="168" name="Picture 167" descr="A picture containing graphical user interface&#10;&#10;Description automatically generated">
                  <a:extLst>
                    <a:ext uri="{FF2B5EF4-FFF2-40B4-BE49-F238E27FC236}">
                      <a16:creationId xmlns:a16="http://schemas.microsoft.com/office/drawing/2014/main" id="{543B711A-C743-9967-8553-D7788809C342}"/>
                    </a:ext>
                  </a:extLst>
                </p:cNvPr>
                <p:cNvPicPr>
                  <a:picLocks noChangeAspect="1"/>
                </p:cNvPicPr>
                <p:nvPr/>
              </p:nvPicPr>
              <p:blipFill rotWithShape="1">
                <a:blip r:embed="rId19">
                  <a:extLst>
                    <a:ext uri="{28A0092B-C50C-407E-A947-70E740481C1C}">
                      <a14:useLocalDpi xmlns:a14="http://schemas.microsoft.com/office/drawing/2010/main" val="0"/>
                    </a:ext>
                  </a:extLst>
                </a:blip>
                <a:srcRect l="37174" t="-82" r="13226" b="96909"/>
                <a:stretch/>
              </p:blipFill>
              <p:spPr>
                <a:xfrm>
                  <a:off x="4098741" y="2372645"/>
                  <a:ext cx="2757354" cy="187680"/>
                </a:xfrm>
                <a:prstGeom prst="rect">
                  <a:avLst/>
                </a:prstGeom>
              </p:spPr>
            </p:pic>
            <p:grpSp>
              <p:nvGrpSpPr>
                <p:cNvPr id="227" name="Group 226">
                  <a:extLst>
                    <a:ext uri="{FF2B5EF4-FFF2-40B4-BE49-F238E27FC236}">
                      <a16:creationId xmlns:a16="http://schemas.microsoft.com/office/drawing/2014/main" id="{7B9754FA-7AA3-36AC-6838-038ED517CD37}"/>
                    </a:ext>
                  </a:extLst>
                </p:cNvPr>
                <p:cNvGrpSpPr/>
                <p:nvPr/>
              </p:nvGrpSpPr>
              <p:grpSpPr>
                <a:xfrm>
                  <a:off x="2399636" y="2539592"/>
                  <a:ext cx="5140792" cy="5593570"/>
                  <a:chOff x="2392016" y="2539592"/>
                  <a:chExt cx="5140792" cy="5593570"/>
                </a:xfrm>
              </p:grpSpPr>
              <p:grpSp>
                <p:nvGrpSpPr>
                  <p:cNvPr id="30" name="Group 29">
                    <a:extLst>
                      <a:ext uri="{FF2B5EF4-FFF2-40B4-BE49-F238E27FC236}">
                        <a16:creationId xmlns:a16="http://schemas.microsoft.com/office/drawing/2014/main" id="{A0E261C0-BCC7-243F-00D4-F81C03B0A436}"/>
                      </a:ext>
                    </a:extLst>
                  </p:cNvPr>
                  <p:cNvGrpSpPr/>
                  <p:nvPr/>
                </p:nvGrpSpPr>
                <p:grpSpPr>
                  <a:xfrm>
                    <a:off x="2392016" y="2539592"/>
                    <a:ext cx="5140792" cy="5593570"/>
                    <a:chOff x="7824544" y="2495921"/>
                    <a:chExt cx="5269471" cy="5733583"/>
                  </a:xfrm>
                </p:grpSpPr>
                <p:pic>
                  <p:nvPicPr>
                    <p:cNvPr id="175" name="Picture 174" descr="A picture containing graphical user interface&#10;&#10;Description automatically generated">
                      <a:extLst>
                        <a:ext uri="{FF2B5EF4-FFF2-40B4-BE49-F238E27FC236}">
                          <a16:creationId xmlns:a16="http://schemas.microsoft.com/office/drawing/2014/main" id="{1303E28B-20B1-893A-972D-C78FC8BCF5F5}"/>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80010" r="8397" b="19332"/>
                    <a:stretch/>
                  </p:blipFill>
                  <p:spPr>
                    <a:xfrm>
                      <a:off x="8955473" y="6793801"/>
                      <a:ext cx="3776668" cy="80092"/>
                    </a:xfrm>
                    <a:prstGeom prst="rect">
                      <a:avLst/>
                    </a:prstGeom>
                  </p:spPr>
                </p:pic>
                <p:grpSp>
                  <p:nvGrpSpPr>
                    <p:cNvPr id="28" name="Group 27">
                      <a:extLst>
                        <a:ext uri="{FF2B5EF4-FFF2-40B4-BE49-F238E27FC236}">
                          <a16:creationId xmlns:a16="http://schemas.microsoft.com/office/drawing/2014/main" id="{3D37D205-C5CE-F081-360C-ED4060E4B4D9}"/>
                        </a:ext>
                      </a:extLst>
                    </p:cNvPr>
                    <p:cNvGrpSpPr/>
                    <p:nvPr/>
                  </p:nvGrpSpPr>
                  <p:grpSpPr>
                    <a:xfrm>
                      <a:off x="7824544" y="2495921"/>
                      <a:ext cx="1142997" cy="5733583"/>
                      <a:chOff x="2395889" y="2581661"/>
                      <a:chExt cx="1338018" cy="6711862"/>
                    </a:xfrm>
                  </p:grpSpPr>
                  <p:pic>
                    <p:nvPicPr>
                      <p:cNvPr id="12" name="Picture 11" descr="A picture containing graphical user interface&#10;&#10;Description automatically generated">
                        <a:extLst>
                          <a:ext uri="{FF2B5EF4-FFF2-40B4-BE49-F238E27FC236}">
                            <a16:creationId xmlns:a16="http://schemas.microsoft.com/office/drawing/2014/main" id="{BFFE1F61-5ACC-A673-2CB3-EF3EEE2AE75C}"/>
                          </a:ext>
                        </a:extLst>
                      </p:cNvPr>
                      <p:cNvPicPr>
                        <a:picLocks noChangeAspect="1"/>
                      </p:cNvPicPr>
                      <p:nvPr/>
                    </p:nvPicPr>
                    <p:blipFill rotWithShape="1">
                      <a:blip r:embed="rId20">
                        <a:extLst>
                          <a:ext uri="{28A0092B-C50C-407E-A947-70E740481C1C}">
                            <a14:useLocalDpi xmlns:a14="http://schemas.microsoft.com/office/drawing/2010/main" val="0"/>
                          </a:ext>
                        </a:extLst>
                      </a:blip>
                      <a:srcRect t="3086" r="79801" b="32134"/>
                      <a:stretch/>
                    </p:blipFill>
                    <p:spPr>
                      <a:xfrm>
                        <a:off x="2406207" y="2581661"/>
                        <a:ext cx="1327699" cy="4504939"/>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1032D7EE-8DF0-A5C2-E95E-0F9059F726C7}"/>
                          </a:ext>
                        </a:extLst>
                      </p:cNvPr>
                      <p:cNvPicPr>
                        <a:picLocks noChangeAspect="1"/>
                      </p:cNvPicPr>
                      <p:nvPr/>
                    </p:nvPicPr>
                    <p:blipFill rotWithShape="1">
                      <a:blip r:embed="rId18">
                        <a:extLst>
                          <a:ext uri="{28A0092B-C50C-407E-A947-70E740481C1C}">
                            <a14:useLocalDpi xmlns:a14="http://schemas.microsoft.com/office/drawing/2010/main" val="0"/>
                          </a:ext>
                        </a:extLst>
                      </a:blip>
                      <a:srcRect t="66787" r="79992" b="1"/>
                      <a:stretch/>
                    </p:blipFill>
                    <p:spPr>
                      <a:xfrm>
                        <a:off x="2395889" y="6987023"/>
                        <a:ext cx="1338018" cy="2306500"/>
                      </a:xfrm>
                      <a:prstGeom prst="rect">
                        <a:avLst/>
                      </a:prstGeom>
                    </p:spPr>
                  </p:pic>
                </p:grpSp>
                <p:pic>
                  <p:nvPicPr>
                    <p:cNvPr id="169" name="Picture 168" descr="A picture containing graphical user interface&#10;&#10;Description automatically generated">
                      <a:extLst>
                        <a:ext uri="{FF2B5EF4-FFF2-40B4-BE49-F238E27FC236}">
                          <a16:creationId xmlns:a16="http://schemas.microsoft.com/office/drawing/2014/main" id="{349798ED-BF6E-A8ED-4979-2677F5852E74}"/>
                        </a:ext>
                      </a:extLst>
                    </p:cNvPr>
                    <p:cNvPicPr>
                      <a:picLocks noChangeAspect="1"/>
                    </p:cNvPicPr>
                    <p:nvPr/>
                  </p:nvPicPr>
                  <p:blipFill rotWithShape="1">
                    <a:blip r:embed="rId20">
                      <a:extLst>
                        <a:ext uri="{28A0092B-C50C-407E-A947-70E740481C1C}">
                          <a14:useLocalDpi xmlns:a14="http://schemas.microsoft.com/office/drawing/2010/main" val="0"/>
                        </a:ext>
                      </a:extLst>
                    </a:blip>
                    <a:srcRect l="25609" t="3086" r="492" b="32134"/>
                    <a:stretch/>
                  </p:blipFill>
                  <p:spPr>
                    <a:xfrm>
                      <a:off x="8944508" y="2495921"/>
                      <a:ext cx="4149507" cy="3848327"/>
                    </a:xfrm>
                    <a:prstGeom prst="rect">
                      <a:avLst/>
                    </a:prstGeom>
                  </p:spPr>
                </p:pic>
                <p:pic>
                  <p:nvPicPr>
                    <p:cNvPr id="171" name="Picture 170" descr="A picture containing graphical user interface&#10;&#10;Description automatically generated">
                      <a:extLst>
                        <a:ext uri="{FF2B5EF4-FFF2-40B4-BE49-F238E27FC236}">
                          <a16:creationId xmlns:a16="http://schemas.microsoft.com/office/drawing/2014/main" id="{077A6687-0981-4BD8-17AA-5AAED6FC0B14}"/>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66787" r="8397" b="23998"/>
                    <a:stretch/>
                  </p:blipFill>
                  <p:spPr>
                    <a:xfrm>
                      <a:off x="8955357" y="6259189"/>
                      <a:ext cx="3776669" cy="546719"/>
                    </a:xfrm>
                    <a:prstGeom prst="rect">
                      <a:avLst/>
                    </a:prstGeom>
                  </p:spPr>
                </p:pic>
                <p:pic>
                  <p:nvPicPr>
                    <p:cNvPr id="172" name="Picture 171" descr="A picture containing graphical user interface&#10;&#10;Description automatically generated">
                      <a:extLst>
                        <a:ext uri="{FF2B5EF4-FFF2-40B4-BE49-F238E27FC236}">
                          <a16:creationId xmlns:a16="http://schemas.microsoft.com/office/drawing/2014/main" id="{78DA978C-8425-28BD-D7F7-8CB707FA8337}"/>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76699" r="8397" b="3"/>
                    <a:stretch/>
                  </p:blipFill>
                  <p:spPr>
                    <a:xfrm>
                      <a:off x="8955358" y="6843303"/>
                      <a:ext cx="3776669" cy="1382237"/>
                    </a:xfrm>
                    <a:prstGeom prst="rect">
                      <a:avLst/>
                    </a:prstGeom>
                  </p:spPr>
                </p:pic>
                <p:pic>
                  <p:nvPicPr>
                    <p:cNvPr id="178" name="Picture 177" descr="A picture containing graphical user interface&#10;&#10;Description automatically generated">
                      <a:extLst>
                        <a:ext uri="{FF2B5EF4-FFF2-40B4-BE49-F238E27FC236}">
                          <a16:creationId xmlns:a16="http://schemas.microsoft.com/office/drawing/2014/main" id="{ECCD5C82-4D8C-0542-FAFF-AB1F31CA647C}"/>
                        </a:ext>
                      </a:extLst>
                    </p:cNvPr>
                    <p:cNvPicPr>
                      <a:picLocks noChangeAspect="1"/>
                    </p:cNvPicPr>
                    <p:nvPr/>
                  </p:nvPicPr>
                  <p:blipFill rotWithShape="1">
                    <a:blip r:embed="rId18">
                      <a:extLst>
                        <a:ext uri="{28A0092B-C50C-407E-A947-70E740481C1C}">
                          <a14:useLocalDpi xmlns:a14="http://schemas.microsoft.com/office/drawing/2010/main" val="0"/>
                        </a:ext>
                      </a:extLst>
                    </a:blip>
                    <a:srcRect t="73544" r="79992" b="24395"/>
                    <a:stretch/>
                  </p:blipFill>
                  <p:spPr>
                    <a:xfrm>
                      <a:off x="7855918" y="6793011"/>
                      <a:ext cx="1142997" cy="122253"/>
                    </a:xfrm>
                    <a:prstGeom prst="rect">
                      <a:avLst/>
                    </a:prstGeom>
                  </p:spPr>
                </p:pic>
              </p:grpSp>
              <p:pic>
                <p:nvPicPr>
                  <p:cNvPr id="224" name="Picture 223">
                    <a:extLst>
                      <a:ext uri="{FF2B5EF4-FFF2-40B4-BE49-F238E27FC236}">
                        <a16:creationId xmlns:a16="http://schemas.microsoft.com/office/drawing/2014/main" id="{5BABEF19-44DC-7AFC-B9F8-01E3FF8B048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27852" y="3619220"/>
                    <a:ext cx="896916" cy="323212"/>
                  </a:xfrm>
                  <a:prstGeom prst="rect">
                    <a:avLst/>
                  </a:prstGeom>
                </p:spPr>
              </p:pic>
              <p:pic>
                <p:nvPicPr>
                  <p:cNvPr id="226" name="Picture 225">
                    <a:extLst>
                      <a:ext uri="{FF2B5EF4-FFF2-40B4-BE49-F238E27FC236}">
                        <a16:creationId xmlns:a16="http://schemas.microsoft.com/office/drawing/2014/main" id="{53341757-A2A2-B2E4-13DB-8DE97F8B5F8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08338" y="2736234"/>
                    <a:ext cx="1115085" cy="258571"/>
                  </a:xfrm>
                  <a:prstGeom prst="rect">
                    <a:avLst/>
                  </a:prstGeom>
                </p:spPr>
              </p:pic>
            </p:grpSp>
          </p:grpSp>
          <p:pic>
            <p:nvPicPr>
              <p:cNvPr id="231" name="Picture 230" descr="A picture containing graphical user interface&#10;&#10;Description automatically generated">
                <a:extLst>
                  <a:ext uri="{FF2B5EF4-FFF2-40B4-BE49-F238E27FC236}">
                    <a16:creationId xmlns:a16="http://schemas.microsoft.com/office/drawing/2014/main" id="{4C60C858-D4C5-AD7E-DD76-700CE85228C9}"/>
                  </a:ext>
                </a:extLst>
              </p:cNvPr>
              <p:cNvPicPr>
                <a:picLocks noChangeAspect="1"/>
              </p:cNvPicPr>
              <p:nvPr/>
            </p:nvPicPr>
            <p:blipFill rotWithShape="1">
              <a:blip r:embed="rId19">
                <a:extLst>
                  <a:ext uri="{28A0092B-C50C-407E-A947-70E740481C1C}">
                    <a14:useLocalDpi xmlns:a14="http://schemas.microsoft.com/office/drawing/2010/main" val="0"/>
                  </a:ext>
                </a:extLst>
              </a:blip>
              <a:srcRect l="52628" t="-82" r="13226" b="96909"/>
              <a:stretch/>
            </p:blipFill>
            <p:spPr>
              <a:xfrm>
                <a:off x="5061502" y="4723477"/>
                <a:ext cx="1555441" cy="153965"/>
              </a:xfrm>
              <a:prstGeom prst="rect">
                <a:avLst/>
              </a:prstGeom>
            </p:spPr>
          </p:pic>
        </p:grpSp>
        <p:pic>
          <p:nvPicPr>
            <p:cNvPr id="118" name="Picture 117" descr="A picture containing graphical user interface&#10;&#10;Description automatically generated">
              <a:extLst>
                <a:ext uri="{FF2B5EF4-FFF2-40B4-BE49-F238E27FC236}">
                  <a16:creationId xmlns:a16="http://schemas.microsoft.com/office/drawing/2014/main" id="{C6D37CC5-A4B2-9CC9-F679-C6F32F956D18}"/>
                </a:ext>
              </a:extLst>
            </p:cNvPr>
            <p:cNvPicPr>
              <a:picLocks noChangeAspect="1"/>
            </p:cNvPicPr>
            <p:nvPr/>
          </p:nvPicPr>
          <p:blipFill rotWithShape="1">
            <a:blip r:embed="rId18">
              <a:extLst>
                <a:ext uri="{28A0092B-C50C-407E-A947-70E740481C1C}">
                  <a14:useLocalDpi xmlns:a14="http://schemas.microsoft.com/office/drawing/2010/main" val="0"/>
                </a:ext>
              </a:extLst>
            </a:blip>
            <a:srcRect l="62942" t="73941" r="36058" b="24743"/>
            <a:stretch/>
          </p:blipFill>
          <p:spPr>
            <a:xfrm>
              <a:off x="5062429" y="8214433"/>
              <a:ext cx="44218" cy="60429"/>
            </a:xfrm>
            <a:prstGeom prst="rect">
              <a:avLst/>
            </a:prstGeom>
          </p:spPr>
        </p:pic>
        <p:pic>
          <p:nvPicPr>
            <p:cNvPr id="123" name="Picture 122" descr="A picture containing graphical user interface&#10;&#10;Description automatically generated">
              <a:extLst>
                <a:ext uri="{FF2B5EF4-FFF2-40B4-BE49-F238E27FC236}">
                  <a16:creationId xmlns:a16="http://schemas.microsoft.com/office/drawing/2014/main" id="{30004AFE-2B25-0AE0-B1D1-1EC68D094B78}"/>
                </a:ext>
              </a:extLst>
            </p:cNvPr>
            <p:cNvPicPr>
              <a:picLocks noChangeAspect="1"/>
            </p:cNvPicPr>
            <p:nvPr/>
          </p:nvPicPr>
          <p:blipFill rotWithShape="1">
            <a:blip r:embed="rId18">
              <a:extLst>
                <a:ext uri="{28A0092B-C50C-407E-A947-70E740481C1C}">
                  <a14:useLocalDpi xmlns:a14="http://schemas.microsoft.com/office/drawing/2010/main" val="0"/>
                </a:ext>
              </a:extLst>
            </a:blip>
            <a:srcRect l="85817" t="82311" r="8038" b="15181"/>
            <a:stretch/>
          </p:blipFill>
          <p:spPr>
            <a:xfrm>
              <a:off x="4943360" y="8267524"/>
              <a:ext cx="157375" cy="94631"/>
            </a:xfrm>
            <a:prstGeom prst="rect">
              <a:avLst/>
            </a:prstGeom>
          </p:spPr>
        </p:pic>
      </p:gr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1" name="Group 10">
            <a:extLst>
              <a:ext uri="{FF2B5EF4-FFF2-40B4-BE49-F238E27FC236}">
                <a16:creationId xmlns:a16="http://schemas.microsoft.com/office/drawing/2014/main" id="{DA00A155-7B0A-9A4D-4C54-C254E34434D1}"/>
              </a:ext>
            </a:extLst>
          </p:cNvPr>
          <p:cNvGrpSpPr/>
          <p:nvPr/>
        </p:nvGrpSpPr>
        <p:grpSpPr>
          <a:xfrm>
            <a:off x="142077" y="3569323"/>
            <a:ext cx="6573846" cy="975360"/>
            <a:chOff x="206847" y="681427"/>
            <a:chExt cx="6573846" cy="975360"/>
          </a:xfrm>
        </p:grpSpPr>
        <p:grpSp>
          <p:nvGrpSpPr>
            <p:cNvPr id="10" name="Group 9">
              <a:extLst>
                <a:ext uri="{FF2B5EF4-FFF2-40B4-BE49-F238E27FC236}">
                  <a16:creationId xmlns:a16="http://schemas.microsoft.com/office/drawing/2014/main" id="{C0C039CA-EE86-084C-2A90-C43AD9ECC9FC}"/>
                </a:ext>
              </a:extLst>
            </p:cNvPr>
            <p:cNvGrpSpPr/>
            <p:nvPr/>
          </p:nvGrpSpPr>
          <p:grpSpPr>
            <a:xfrm>
              <a:off x="206847" y="681427"/>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3558540" y="68142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and </a:t>
                </a:r>
                <a:r>
                  <a:rPr lang="en-GB" sz="1000" dirty="0">
                    <a:solidFill>
                      <a:srgbClr val="F6AB25"/>
                    </a:solidFill>
                  </a:rPr>
                  <a:t>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3" name="Group 12">
            <a:extLst>
              <a:ext uri="{FF2B5EF4-FFF2-40B4-BE49-F238E27FC236}">
                <a16:creationId xmlns:a16="http://schemas.microsoft.com/office/drawing/2014/main" id="{E6C61E1F-388D-C490-5840-0C2C2A46F3C4}"/>
              </a:ext>
            </a:extLst>
          </p:cNvPr>
          <p:cNvGrpSpPr/>
          <p:nvPr/>
        </p:nvGrpSpPr>
        <p:grpSpPr>
          <a:xfrm>
            <a:off x="142077" y="4627617"/>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3493770"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PASS President,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3770" y="4627617"/>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82177" y="6744205"/>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3770" y="5685911"/>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7796270"/>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Senior DBA,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sceptics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2511029"/>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2115</TotalTime>
  <Words>1121</Words>
  <Application>Microsoft Office PowerPoint</Application>
  <PresentationFormat>A4 Paper (210x297 mm)</PresentationFormat>
  <Paragraphs>90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91</cp:revision>
  <dcterms:created xsi:type="dcterms:W3CDTF">2022-05-23T13:25:00Z</dcterms:created>
  <dcterms:modified xsi:type="dcterms:W3CDTF">2022-10-25T15:01:47Z</dcterms:modified>
</cp:coreProperties>
</file>