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A2695-4599-4E85-A048-1C6259A58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E16ADA-E45B-484B-BCE2-B2CCF2CD5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B536A-D135-4953-89A3-64FADB3E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7B656-1AFD-48A8-9CB9-8A2EEBD1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50A5A-E255-4C11-8D59-58B648D0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9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4B23D-9C6E-4A1D-B43F-71E5F5C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26C67-B2B2-4375-83B7-01CD1FC4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ADB6E-6F92-475D-8BD8-38110422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E15A4-A487-4D9E-97BE-9D0BF27D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3C683-7351-4458-9175-48C23748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8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30D4D8-C320-456B-95AF-D47C47F4C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FEDA4-FC72-44EB-968D-2A3BE1B6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66617-93F5-4442-A402-6208C3AA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8216E-66B3-4425-A91E-53F5A028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EB2B5-FBC9-4688-A322-54BA6C7C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8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7496-AA49-4294-A002-71256064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1EF7B-346E-46D5-9022-D5433637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7222C-16DC-4601-A620-F61C1330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823E2-32BB-4F2B-93D5-0327BE69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24AFF-075F-4ADF-8BB0-7A204F1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2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3025-445F-41A8-8251-AB4C40DB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042F9-1006-4BA5-A96C-741C5A0E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004CC-C83B-45DD-9447-3125CCA6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6ED30-CBDA-4EA4-B665-CCF7D0B7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AA0D-B303-4ADF-8D38-437E1A18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8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4F3BF-6731-4E7D-AA3F-41BC1E87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D60AA-6341-4CE1-A95A-4153438F2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D8C43-12FD-450E-AAD1-60FC58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5203D-0F54-44FD-A7FD-45712391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FA63F-C1BD-479D-AFD1-6FF1EEBE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2B2F2-1ABE-4065-AD53-B0D4FA8E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02A93-1D99-47ED-9A06-6E0B97AD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46D21-21D3-43D9-B695-178D93A6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9FE137-69DC-43FE-B406-CDBDF4708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DFDDFA-A40A-412E-84E0-EDA7A104B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B9F426-DDB4-4C80-A8DA-426D1480B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6AED35-41D9-44A3-93A0-F0A50162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F7F0E-99DF-4ED2-B48D-729475F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778D3C-AA76-4F9E-94EE-E355937E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8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67105-2B26-460E-8B9C-DBA8758F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493ECD-D745-4319-AD64-33FA2CC6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9432AD-2721-49FF-90FC-67DD63D2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3F8E2F-728A-4319-AC0F-26045AD5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2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3AFBCA-FA13-4D29-A8F0-B03DD848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B2D64B-A44C-4F38-9D78-AF081F11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99112-817C-4FFF-9B8D-2E1ECDDF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0C59-E6EE-40CF-9209-4CF5168D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E9CC1-D09C-4B0A-9E71-2B21D6BD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32E747-93AC-4B75-B5B3-9A3BB7F2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9C05F-B1AE-4477-8050-1F552B83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EB6B3-C98D-4D55-8C07-1AAFA951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3D688-B025-40B6-A84D-02F30C69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9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A78B-2BAD-4ED0-986E-9C0DB296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B174A1-E709-4B4C-898F-9B4A5AC5A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468BB-563F-4ACF-B5DF-5C39426B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035EA-F7A0-419E-A00C-609BE132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B98D8-ECE1-4F35-AE38-04C40D24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0F437-05F0-46E7-AB0F-21500774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186036-45EB-400F-B1F0-36FDF2F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7411-413F-4922-9550-6D3423CE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6297E-F6D4-40B9-B495-634DCB09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9C51-0520-46F8-8537-937870989B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0F901-5B2D-4FCE-8DC0-7D6D1D10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8F2E3-0C64-4745-BE63-C7733C643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E656-C479-440E-A790-C3DE8E50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8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2CAE6-6849-4D53-A4C6-4A389CC01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701" y="609600"/>
            <a:ext cx="10171611" cy="903514"/>
          </a:xfrm>
          <a:solidFill>
            <a:schemeClr val="accent3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有向网的邻接矩阵验证及拓展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EB2FD-CCB4-4DFD-AAFB-0794E080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8" y="2861810"/>
            <a:ext cx="4589416" cy="2093368"/>
          </a:xfrm>
          <a:solidFill>
            <a:schemeClr val="accent3">
              <a:lumMod val="60000"/>
              <a:lumOff val="40000"/>
              <a:alpha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小组成员及分工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刘笑辰                       代码编写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郭颖暄                       代码编写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林立                           测试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阮逸航                       撰写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PPT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及报告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66537E-EC04-4D28-9E05-65E85FD607AC}"/>
              </a:ext>
            </a:extLst>
          </p:cNvPr>
          <p:cNvSpPr txBox="1"/>
          <p:nvPr/>
        </p:nvSpPr>
        <p:spPr>
          <a:xfrm>
            <a:off x="5390604" y="2118103"/>
            <a:ext cx="2037806" cy="584775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第十六组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98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C39789-C004-4490-920D-C83F7A66244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代码测试：代码的可靠性以及性能测试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176CA2-15DC-4828-82AE-F250B96E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06" y="523220"/>
            <a:ext cx="4970854" cy="41350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C9DAC8-3632-4C17-9FEE-AC521EBC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47" y="4658266"/>
            <a:ext cx="10084318" cy="21337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303513-C3FD-4220-8A19-BA3CC84EB50B}"/>
              </a:ext>
            </a:extLst>
          </p:cNvPr>
          <p:cNvSpPr txBox="1"/>
          <p:nvPr/>
        </p:nvSpPr>
        <p:spPr>
          <a:xfrm>
            <a:off x="324061" y="1296053"/>
            <a:ext cx="61986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出人意料的是，利用邻接矩阵的幂来求是否有环是比使用深度优先遍历更加快速的。但是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dfs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也有独到的优势，它记录了路径的细节及长度，经过改进后可以输出环的长度和路径。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73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1F3EC-FE5A-4670-ABD1-5110E14A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5498E-CDA9-4545-A355-BF1AAC43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9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3858-0A55-4091-BDDF-268D3912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DFF6D-2A69-47C2-BB21-22861A6F7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416" y="1825625"/>
            <a:ext cx="9812383" cy="4351338"/>
          </a:xfrm>
        </p:spPr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类的设计：有向网的邻接矩阵类的设计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函数设计：实验要求和其他重要函数的设计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代码测试：代码的可靠性以及性能测试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一些体会：实验的心得体会</a:t>
            </a:r>
          </a:p>
        </p:txBody>
      </p:sp>
    </p:spTree>
    <p:extLst>
      <p:ext uri="{BB962C8B-B14F-4D97-AF65-F5344CB8AC3E}">
        <p14:creationId xmlns:p14="http://schemas.microsoft.com/office/powerpoint/2010/main" val="25410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33042F6-7C2B-490F-B83B-FC0AA1FC6D8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类的设计：有向网的邻接矩阵类的设计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9D25CE-DAE5-4E4B-A0F0-B174C06B53E8}"/>
              </a:ext>
            </a:extLst>
          </p:cNvPr>
          <p:cNvSpPr txBox="1"/>
          <p:nvPr/>
        </p:nvSpPr>
        <p:spPr>
          <a:xfrm>
            <a:off x="535578" y="3584239"/>
            <a:ext cx="1449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数据成员：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24255E-D084-40D0-973F-BB9F2B62E44F}"/>
              </a:ext>
            </a:extLst>
          </p:cNvPr>
          <p:cNvSpPr txBox="1"/>
          <p:nvPr/>
        </p:nvSpPr>
        <p:spPr>
          <a:xfrm>
            <a:off x="535577" y="1106650"/>
            <a:ext cx="10637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我们的有向网的邻接矩阵类基于无向图的类做了相应修改和升级。数据成员新增了二维向量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allPath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用于深度优先遍历中路径的存储。成员函数新增了统计入度和初度的函数、获取权值的函数、记录次短路径的函数和判断有无环的函数。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在实验要求之外，我们还设计了求环的路径及环数的函数，这也可以作为第二种判断有无环的方法。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647F94E-21E1-474F-8D6A-8729CD1E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33" y="3584239"/>
            <a:ext cx="8407832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2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D53C66-0946-4653-A2E7-92064CDEB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8" t="-2490" r="7958" b="2490"/>
          <a:stretch/>
        </p:blipFill>
        <p:spPr>
          <a:xfrm>
            <a:off x="867963" y="1178752"/>
            <a:ext cx="10456074" cy="51977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439D2E-AB6F-4E3D-979E-0C28CF47622F}"/>
              </a:ext>
            </a:extLst>
          </p:cNvPr>
          <p:cNvSpPr txBox="1"/>
          <p:nvPr/>
        </p:nvSpPr>
        <p:spPr>
          <a:xfrm>
            <a:off x="378823" y="778642"/>
            <a:ext cx="3540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基于无向图类修改的成员函数：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5C7FDB-266A-4F8D-A2EE-5E32D5DADBC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类的设计：有向网的邻接矩阵类的设计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31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C105FF-1D9A-44E9-ACE3-14C843E0836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类的设计：有向网的邻接矩阵类的设计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A0ECD5-CA34-48E7-A8AD-20C820968561}"/>
              </a:ext>
            </a:extLst>
          </p:cNvPr>
          <p:cNvSpPr txBox="1"/>
          <p:nvPr/>
        </p:nvSpPr>
        <p:spPr>
          <a:xfrm>
            <a:off x="405693" y="960370"/>
            <a:ext cx="3540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基于无向图类修改的成员函数：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7DB992-6C6B-4148-AD91-C2B81F36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93" y="1797630"/>
            <a:ext cx="11622029" cy="26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2E283F0-4B00-46E0-8F9C-2F6B6F3D021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函数设计：实验要求的函数设计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8EEE8D-A09F-41FF-BDAD-241783D1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1102296"/>
            <a:ext cx="8643392" cy="445287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E62D6B-3CB1-47BE-8063-D6AAAFCABDD9}"/>
              </a:ext>
            </a:extLst>
          </p:cNvPr>
          <p:cNvSpPr txBox="1"/>
          <p:nvPr/>
        </p:nvSpPr>
        <p:spPr>
          <a:xfrm>
            <a:off x="165464" y="1023963"/>
            <a:ext cx="2939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统计顶点的出度和入度：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FED303-402A-4AFF-ADC4-5EF3DA854139}"/>
              </a:ext>
            </a:extLst>
          </p:cNvPr>
          <p:cNvSpPr txBox="1"/>
          <p:nvPr/>
        </p:nvSpPr>
        <p:spPr>
          <a:xfrm>
            <a:off x="165464" y="1603039"/>
            <a:ext cx="3309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通过累加邻接矩阵各列权值非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的元素个数得到各个顶点的出度。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559E4D-0843-4B8F-A64C-50EDF2BD4E29}"/>
              </a:ext>
            </a:extLst>
          </p:cNvPr>
          <p:cNvSpPr txBox="1"/>
          <p:nvPr/>
        </p:nvSpPr>
        <p:spPr>
          <a:xfrm>
            <a:off x="165464" y="2992056"/>
            <a:ext cx="3309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通过累加邻接矩阵各行权值非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的元素个数得到各个顶点的入度。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86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582267-D6E9-4DEF-A1E8-5D0E43BDF812}"/>
              </a:ext>
            </a:extLst>
          </p:cNvPr>
          <p:cNvSpPr txBox="1"/>
          <p:nvPr/>
        </p:nvSpPr>
        <p:spPr>
          <a:xfrm>
            <a:off x="805543" y="1093588"/>
            <a:ext cx="4114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邻接矩阵判断有向图是否存在环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C6B2D3-DF43-4D7E-B66C-3CFA151A85B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函数设计：实验要求的函数设计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D0DB52-AB94-4445-B268-348AE8C81BCF}"/>
              </a:ext>
            </a:extLst>
          </p:cNvPr>
          <p:cNvSpPr txBox="1"/>
          <p:nvPr/>
        </p:nvSpPr>
        <p:spPr>
          <a:xfrm>
            <a:off x="370114" y="1681372"/>
            <a:ext cx="554288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算法的设计思路是通过邻接矩阵的幂来判断图中是否存在环。通过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次幂中主对角线元素即为长为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的环，仅需判断邻接矩阵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次方主对角线是否存在不为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的元素，在经过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vexNum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次遍历检验有无任意长度的环。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0E637C-E162-42D3-BFB4-FE2A49E9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00" y="0"/>
            <a:ext cx="591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C9C21F-BADA-4FAE-A540-A0F59379B2E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函数设计：实验要求的函数设计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A0902-82D3-4CFB-8FC4-C59C6496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70" y="0"/>
            <a:ext cx="657373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D85980-AB9E-4630-AFDA-3A1ABE5AE9EE}"/>
              </a:ext>
            </a:extLst>
          </p:cNvPr>
          <p:cNvSpPr txBox="1"/>
          <p:nvPr/>
        </p:nvSpPr>
        <p:spPr>
          <a:xfrm>
            <a:off x="583474" y="1076170"/>
            <a:ext cx="3470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输出两顶点间的次短路径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84425B-3DF7-4942-8753-52CD9B768A4E}"/>
              </a:ext>
            </a:extLst>
          </p:cNvPr>
          <p:cNvSpPr txBox="1"/>
          <p:nvPr/>
        </p:nvSpPr>
        <p:spPr>
          <a:xfrm>
            <a:off x="370114" y="2560982"/>
            <a:ext cx="38970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首先需要两个辅助函数，一个是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GetWeight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u,v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来获取某边的权值；另一个是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dfs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u,v,path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获取这两个点之间的全部路径。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接下来引入数组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int *L=new int [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allPath.size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()]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存储路径的长度二维向量进行排序，取次长路径，保存它的序号，再将这条路径输出。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59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9F46E71-1013-43BD-AFB5-E3747A6EB76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代码测试：代码的可靠性以及性能测试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C1F928-9333-45C7-A8BB-364241F450CE}"/>
              </a:ext>
            </a:extLst>
          </p:cNvPr>
          <p:cNvSpPr txBox="1"/>
          <p:nvPr/>
        </p:nvSpPr>
        <p:spPr>
          <a:xfrm>
            <a:off x="718458" y="975936"/>
            <a:ext cx="92876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考虑到图如果规模太小无法通过执行时间评估代码的性能。在测试函数中设计了随机生成二维数组的函数作为图的邻接矩阵，可以生成较大的邻接矩阵用于测试。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A214D0-DFA0-4342-ABB0-9D1FD8E8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9" y="1962367"/>
            <a:ext cx="9131769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1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567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华文仿宋</vt:lpstr>
      <vt:lpstr>Arial</vt:lpstr>
      <vt:lpstr>Office 主题​​</vt:lpstr>
      <vt:lpstr>有向网的邻接矩阵验证及拓展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有向网的邻接矩阵验证及拓展</dc:title>
  <dc:creator>刘 笑辰</dc:creator>
  <cp:lastModifiedBy>刘 笑辰</cp:lastModifiedBy>
  <cp:revision>10</cp:revision>
  <dcterms:created xsi:type="dcterms:W3CDTF">2022-03-22T10:31:29Z</dcterms:created>
  <dcterms:modified xsi:type="dcterms:W3CDTF">2022-03-22T16:03:18Z</dcterms:modified>
</cp:coreProperties>
</file>