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Shadows Into Light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adowsInto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12accd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d12accd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d15a49b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d15a49b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15a49b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15a49b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22c57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22c57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22c5793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22c5793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Tutorial de construção de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chatterbots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com BTA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hadows Into Light"/>
                <a:ea typeface="Shadows Into Light"/>
                <a:cs typeface="Shadows Into Light"/>
                <a:sym typeface="Shadows Into Light"/>
              </a:rPr>
              <a:t>Alex Nunes </a:t>
            </a:r>
            <a:r>
              <a:rPr lang="pt-BR">
                <a:latin typeface="Cambria"/>
                <a:ea typeface="Cambria"/>
                <a:cs typeface="Cambria"/>
                <a:sym typeface="Cambria"/>
              </a:rPr>
              <a:t>-  </a:t>
            </a:r>
            <a:r>
              <a:rPr lang="pt-BR">
                <a:latin typeface="Shadows Into Light"/>
                <a:ea typeface="Shadows Into Light"/>
                <a:cs typeface="Shadows Into Light"/>
                <a:sym typeface="Shadows Into Light"/>
              </a:rPr>
              <a:t>Matheus Henrique </a:t>
            </a:r>
            <a:r>
              <a:rPr lang="pt-BR">
                <a:latin typeface="Cambria"/>
                <a:ea typeface="Cambria"/>
                <a:cs typeface="Cambria"/>
                <a:sym typeface="Cambria"/>
              </a:rPr>
              <a:t>-  </a:t>
            </a:r>
            <a:r>
              <a:rPr lang="pt-BR">
                <a:latin typeface="Shadows Into Light"/>
                <a:ea typeface="Shadows Into Light"/>
                <a:cs typeface="Shadows Into Light"/>
                <a:sym typeface="Shadows Into Light"/>
              </a:rPr>
              <a:t>Ana Clara </a:t>
            </a:r>
            <a:r>
              <a:rPr lang="pt-BR">
                <a:latin typeface="Shadows Into Light"/>
                <a:ea typeface="Shadows Into Light"/>
                <a:cs typeface="Shadows Into Light"/>
                <a:sym typeface="Shadows Into Light"/>
              </a:rPr>
              <a:t>Alcântra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408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CHAT-TUTOR: UM MODELO TEÓRICO PARA CONSTRUÇÃO VISUAL DE CHATBOTS POR NÃO PROGRAMADORES</a:t>
            </a:r>
            <a:endParaRPr sz="25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675" y="1211157"/>
            <a:ext cx="4081800" cy="272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de entrada do usuário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975" y="650713"/>
            <a:ext cx="19526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450" y="1819275"/>
            <a:ext cx="15621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150" y="2155675"/>
            <a:ext cx="14097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033650" y="4125775"/>
            <a:ext cx="140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Estrutura de decisão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568850" y="3324225"/>
            <a:ext cx="3393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080425" y="3476625"/>
            <a:ext cx="3393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402350" y="3476625"/>
            <a:ext cx="3393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951888" y="4125775"/>
            <a:ext cx="11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Entrada do usuário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653525" y="4017925"/>
            <a:ext cx="119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Estrutura de decisão com variável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de saída do bot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75" y="1885950"/>
            <a:ext cx="16383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888" y="1885938"/>
            <a:ext cx="18002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550" y="1738313"/>
            <a:ext cx="18954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813675" y="3558375"/>
            <a:ext cx="3393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235850" y="3558375"/>
            <a:ext cx="3393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402363" y="3558375"/>
            <a:ext cx="339300" cy="390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333375" y="4249500"/>
            <a:ext cx="1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Finalizador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871750" y="4360975"/>
            <a:ext cx="154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Task normal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853300" y="4253275"/>
            <a:ext cx="12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Task com variável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3400"/>
            <a:ext cx="9144000" cy="22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chatbot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Agora, vamos praticar.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