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86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390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19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626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37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449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431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880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554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894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64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61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Сервіс пошуку постачальника електроенергії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4758176"/>
            <a:ext cx="6858000" cy="1655762"/>
          </a:xfrm>
        </p:spPr>
        <p:txBody>
          <a:bodyPr/>
          <a:lstStyle/>
          <a:p>
            <a:r>
              <a:rPr lang="uk-UA" dirty="0" err="1" smtClean="0"/>
              <a:t>Гончаров</a:t>
            </a:r>
            <a:r>
              <a:rPr lang="uk-UA" dirty="0" smtClean="0"/>
              <a:t> Олександр</a:t>
            </a:r>
            <a:br>
              <a:rPr lang="uk-UA" dirty="0" smtClean="0"/>
            </a:br>
            <a:r>
              <a:rPr lang="uk-UA" dirty="0" smtClean="0"/>
              <a:t>Кафедра автоматизації енергосистем НТУУ “КПІ”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48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Новий</a:t>
            </a:r>
            <a:r>
              <a:rPr lang="ru-RU" dirty="0" smtClean="0"/>
              <a:t> </a:t>
            </a:r>
            <a:r>
              <a:rPr lang="ru-RU" dirty="0" err="1" smtClean="0"/>
              <a:t>ринок</a:t>
            </a:r>
            <a:r>
              <a:rPr lang="ru-RU" dirty="0" smtClean="0"/>
              <a:t> </a:t>
            </a:r>
            <a:r>
              <a:rPr lang="ru-RU" dirty="0" err="1" smtClean="0"/>
              <a:t>електроенерг</a:t>
            </a:r>
            <a:r>
              <a:rPr lang="uk-UA" dirty="0" err="1" smtClean="0"/>
              <a:t>ії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6" y="1961136"/>
            <a:ext cx="8372162" cy="42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Проблема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415735"/>
            <a:ext cx="7886700" cy="49716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uk-UA" sz="3200" dirty="0" smtClean="0"/>
              <a:t>Монополії на ринку електроенергії</a:t>
            </a:r>
            <a:endParaRPr lang="ru-RU" sz="3200" dirty="0"/>
          </a:p>
        </p:txBody>
      </p:sp>
      <p:sp>
        <p:nvSpPr>
          <p:cNvPr id="5" name="Стрелка вниз 4"/>
          <p:cNvSpPr/>
          <p:nvPr/>
        </p:nvSpPr>
        <p:spPr>
          <a:xfrm>
            <a:off x="3762703" y="2070551"/>
            <a:ext cx="1566041" cy="1366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623396" y="2177735"/>
            <a:ext cx="7886700" cy="497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</a:t>
            </a:r>
            <a:r>
              <a:rPr kumimoji="0" lang="uk-UA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ішення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760030" y="3491528"/>
            <a:ext cx="7886700" cy="497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Нова</a:t>
            </a:r>
            <a:r>
              <a:rPr kumimoji="0" lang="uk-UA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модель </a:t>
            </a:r>
            <a: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ринку електроенергії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4078012" y="4183130"/>
            <a:ext cx="998483" cy="1345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733754" y="4663431"/>
            <a:ext cx="7886700" cy="497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Підвищення</a:t>
            </a:r>
            <a:r>
              <a:rPr kumimoji="0" lang="uk-UA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ефективності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37836" y="5766817"/>
            <a:ext cx="7013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Сервіс пошуку постачальника електроенергії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0" y="3082368"/>
            <a:ext cx="8049710" cy="33824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18785" y="770758"/>
            <a:ext cx="8390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Всі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постачальники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мають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рівні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права доступу до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розподільних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мереж.</a:t>
            </a:r>
            <a:endParaRPr lang="uk-UA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0945" y="1761806"/>
            <a:ext cx="862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ринку активно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розвиваються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незалежні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постачальники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стимулює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конкуренцію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даному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сегменті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125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Джерело </a:t>
            </a:r>
            <a:r>
              <a:rPr lang="uk-UA" dirty="0" err="1" smtClean="0"/>
              <a:t>данних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3076356"/>
            <a:ext cx="7886700" cy="949106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b="1" dirty="0" err="1" smtClean="0"/>
              <a:t>Нац</a:t>
            </a:r>
            <a:r>
              <a:rPr lang="uk-UA" b="1" dirty="0" err="1" smtClean="0"/>
              <a:t>іональна</a:t>
            </a:r>
            <a:r>
              <a:rPr lang="uk-UA" b="1" dirty="0" smtClean="0"/>
              <a:t> комісія регулювання у сфері енергетики та комунальних послуг</a:t>
            </a:r>
            <a:r>
              <a:rPr lang="en-US" b="1" dirty="0" smtClean="0"/>
              <a:t> (</a:t>
            </a:r>
            <a:r>
              <a:rPr lang="ru-RU" b="1" dirty="0" smtClean="0"/>
              <a:t>ядро нового ринку ЕЕ</a:t>
            </a:r>
            <a:r>
              <a:rPr lang="en-US" b="1" dirty="0" smtClean="0"/>
              <a:t>)</a:t>
            </a:r>
            <a:r>
              <a:rPr lang="uk-UA" b="1" dirty="0" smtClean="0"/>
              <a:t> </a:t>
            </a:r>
            <a:endParaRPr lang="ru-RU" b="1" dirty="0"/>
          </a:p>
        </p:txBody>
      </p:sp>
      <p:sp>
        <p:nvSpPr>
          <p:cNvPr id="4" name="Стрелка вниз 3"/>
          <p:cNvSpPr/>
          <p:nvPr/>
        </p:nvSpPr>
        <p:spPr>
          <a:xfrm>
            <a:off x="2585546" y="4141076"/>
            <a:ext cx="4225158" cy="893379"/>
          </a:xfrm>
          <a:prstGeom prst="downArrow">
            <a:avLst>
              <a:gd name="adj1" fmla="val 50000"/>
              <a:gd name="adj2" fmla="val 46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90691" y="5398955"/>
            <a:ext cx="7208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Сервіс пошуку постачальника електроенергії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27629" y="1552169"/>
            <a:ext cx="2138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М</a:t>
            </a:r>
            <a:r>
              <a:rPr lang="uk-UA" sz="2800" dirty="0" err="1" smtClean="0"/>
              <a:t>іністерства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87202" y="1578445"/>
            <a:ext cx="1784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Ліцензіати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57891" y="1562679"/>
            <a:ext cx="3253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Системні оператори</a:t>
            </a:r>
            <a:endParaRPr lang="ru-RU" sz="2800" dirty="0"/>
          </a:p>
        </p:txBody>
      </p:sp>
      <p:sp>
        <p:nvSpPr>
          <p:cNvPr id="9" name="Стрелка вниз 8"/>
          <p:cNvSpPr/>
          <p:nvPr/>
        </p:nvSpPr>
        <p:spPr>
          <a:xfrm>
            <a:off x="1487214" y="2180896"/>
            <a:ext cx="1250731" cy="893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3620814" y="2170386"/>
            <a:ext cx="1250731" cy="893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5912069" y="2117834"/>
            <a:ext cx="1250731" cy="893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10078" y="2256361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Постанови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627912" y="2240596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Зв</a:t>
            </a:r>
            <a:r>
              <a:rPr lang="uk-UA" dirty="0" smtClean="0"/>
              <a:t>іти, плани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913912" y="2172278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Зв</a:t>
            </a:r>
            <a:r>
              <a:rPr lang="uk-UA" dirty="0" smtClean="0"/>
              <a:t>іти, плани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37965" y="4190264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374147" y="4185009"/>
            <a:ext cx="118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Open Data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 smtClean="0"/>
              <a:t>Аналоги</a:t>
            </a:r>
            <a:endParaRPr lang="uk-UA" sz="6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38617"/>
            <a:ext cx="3735050" cy="6120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12947"/>
            <a:ext cx="1690352" cy="16473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298" y="2379960"/>
            <a:ext cx="3998394" cy="11870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200" y="4749555"/>
            <a:ext cx="3484979" cy="14216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463" y="4460908"/>
            <a:ext cx="2496937" cy="8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90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Сервіс пошуку постачальника електроенергії</vt:lpstr>
      <vt:lpstr>Новий ринок електроенергії</vt:lpstr>
      <vt:lpstr>Проблема</vt:lpstr>
      <vt:lpstr>Презентация PowerPoint</vt:lpstr>
      <vt:lpstr>Джерело данних</vt:lpstr>
      <vt:lpstr>Аналоги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6</cp:revision>
  <dcterms:created xsi:type="dcterms:W3CDTF">2016-02-06T15:37:03Z</dcterms:created>
  <dcterms:modified xsi:type="dcterms:W3CDTF">2016-02-07T12:54:25Z</dcterms:modified>
</cp:coreProperties>
</file>