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98" y="1801720"/>
            <a:ext cx="8000997" cy="2387600"/>
          </a:xfrm>
        </p:spPr>
        <p:txBody>
          <a:bodyPr>
            <a:noAutofit/>
          </a:bodyPr>
          <a:lstStyle/>
          <a:p>
            <a:r>
              <a:rPr lang="ru-RU" b="1" dirty="0" err="1" smtClean="0"/>
              <a:t>Серв</a:t>
            </a:r>
            <a:r>
              <a:rPr lang="uk-UA" b="1" dirty="0" err="1" smtClean="0"/>
              <a:t>іс</a:t>
            </a:r>
            <a:r>
              <a:rPr lang="ru-RU" b="1" dirty="0" smtClean="0"/>
              <a:t> </a:t>
            </a:r>
            <a:r>
              <a:rPr lang="ru-RU" b="1" dirty="0" err="1" smtClean="0"/>
              <a:t>пошуку</a:t>
            </a:r>
            <a:r>
              <a:rPr lang="ru-RU" b="1" dirty="0" smtClean="0"/>
              <a:t> </a:t>
            </a:r>
            <a:r>
              <a:rPr lang="ru-RU" b="1" dirty="0" err="1" smtClean="0"/>
              <a:t>постачальника</a:t>
            </a:r>
            <a:r>
              <a:rPr lang="ru-RU" b="1" dirty="0" smtClean="0"/>
              <a:t> </a:t>
            </a:r>
            <a:r>
              <a:rPr lang="ru-RU" b="1" dirty="0" err="1" smtClean="0"/>
              <a:t>електроенергії</a:t>
            </a:r>
            <a:r>
              <a:rPr lang="ru-RU" b="1" dirty="0" smtClean="0"/>
              <a:t> 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97" y="5538978"/>
            <a:ext cx="6858000" cy="442741"/>
          </a:xfrm>
        </p:spPr>
        <p:txBody>
          <a:bodyPr/>
          <a:lstStyle/>
          <a:p>
            <a:r>
              <a:rPr lang="ru-RU" b="1" dirty="0" smtClean="0"/>
              <a:t>Гончаров </a:t>
            </a:r>
            <a:r>
              <a:rPr lang="ru-RU" b="1" dirty="0" err="1" smtClean="0"/>
              <a:t>Олександр</a:t>
            </a:r>
            <a:endParaRPr lang="uk-UA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2" y="72999"/>
            <a:ext cx="1816341" cy="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3906" y="3724757"/>
            <a:ext cx="8390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мають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32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32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916" y="5147558"/>
            <a:ext cx="83902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</a:t>
            </a:r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i="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800" b="1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i="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</a:rPr>
              <a:t>НЕ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8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3696" y="1102436"/>
            <a:ext cx="78506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~</a:t>
            </a:r>
            <a:r>
              <a:rPr lang="uk-UA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r>
              <a:rPr lang="ru-RU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л</a:t>
            </a:r>
            <a:r>
              <a:rPr lang="uk-UA" sz="4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іцензіатів</a:t>
            </a:r>
            <a:r>
              <a:rPr lang="uk-UA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на постачання електроенергії </a:t>
            </a:r>
            <a:endParaRPr lang="uk-UA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0568" y="295188"/>
            <a:ext cx="18229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/>
              <a:t>Зараз </a:t>
            </a:r>
            <a:endParaRPr lang="uk-UA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99014" y="2746115"/>
            <a:ext cx="5940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Л</a:t>
            </a:r>
            <a:r>
              <a:rPr lang="uk-UA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іцензія</a:t>
            </a:r>
            <a:r>
              <a:rPr lang="uk-UA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діє на </a:t>
            </a:r>
            <a:r>
              <a:rPr lang="uk-UA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всій території України </a:t>
            </a:r>
            <a:endParaRPr lang="uk-U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20" y="66616"/>
            <a:ext cx="8665332" cy="968603"/>
          </a:xfrm>
        </p:spPr>
        <p:txBody>
          <a:bodyPr/>
          <a:lstStyle/>
          <a:p>
            <a:pPr algn="ctr"/>
            <a:r>
              <a:rPr lang="ru-RU" b="1" dirty="0" err="1" smtClean="0"/>
              <a:t>Демонопол</a:t>
            </a:r>
            <a:r>
              <a:rPr lang="uk-UA" b="1" dirty="0" err="1" smtClean="0"/>
              <a:t>ізація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" y="3480644"/>
            <a:ext cx="1921774" cy="2376544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072260" y="4360691"/>
            <a:ext cx="1244456" cy="94990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1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2" y="3383843"/>
            <a:ext cx="2240707" cy="1087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311" y="5085638"/>
            <a:ext cx="1904999" cy="1360714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 rot="10800000">
            <a:off x="3901974" y="4457118"/>
            <a:ext cx="1168717" cy="61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852" y="1263690"/>
            <a:ext cx="2073915" cy="1473324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3901973" y="2820429"/>
            <a:ext cx="1168717" cy="612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495" y="1118634"/>
            <a:ext cx="1428750" cy="2314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495" y="4990613"/>
            <a:ext cx="1381125" cy="1495425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5477272" y="1617915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477272" y="1885515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477272" y="2162167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477272" y="2420976"/>
            <a:ext cx="7621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301292" y="3448948"/>
            <a:ext cx="1190124" cy="1861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5545099" y="5765995"/>
            <a:ext cx="1848003" cy="28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63379" y="1469669"/>
            <a:ext cx="27752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Arial" panose="020B0604020202020204" pitchFamily="34" charset="0"/>
              </a:rPr>
              <a:t>Новий</a:t>
            </a:r>
            <a:r>
              <a:rPr lang="ru-RU" sz="2800" b="1" dirty="0">
                <a:latin typeface="Arial" panose="020B0604020202020204" pitchFamily="34" charset="0"/>
              </a:rPr>
              <a:t> Закон про </a:t>
            </a:r>
            <a:r>
              <a:rPr lang="ru-RU" sz="2800" b="1" dirty="0" err="1">
                <a:latin typeface="Arial" panose="020B0604020202020204" pitchFamily="34" charset="0"/>
              </a:rPr>
              <a:t>ринок</a:t>
            </a:r>
            <a:r>
              <a:rPr lang="ru-RU" sz="2800" b="1" dirty="0">
                <a:latin typeface="Arial" panose="020B0604020202020204" pitchFamily="34" charset="0"/>
              </a:rPr>
              <a:t> </a:t>
            </a:r>
            <a:r>
              <a:rPr lang="ru-RU" sz="2800" b="1" dirty="0" err="1">
                <a:latin typeface="Arial" panose="020B0604020202020204" pitchFamily="34" charset="0"/>
              </a:rPr>
              <a:t>електроенергії</a:t>
            </a:r>
            <a:endParaRPr lang="uk-UA" sz="2800" b="1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765" y="1213884"/>
            <a:ext cx="762000" cy="2219325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7065766" y="2502098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065765" y="1973560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065765" y="2237829"/>
            <a:ext cx="327337" cy="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трелка вправо 38"/>
          <p:cNvSpPr/>
          <p:nvPr/>
        </p:nvSpPr>
        <p:spPr>
          <a:xfrm rot="13684429">
            <a:off x="6598151" y="3268210"/>
            <a:ext cx="1417297" cy="14234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07612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22667"/>
            <a:ext cx="7886700" cy="793002"/>
          </a:xfrm>
        </p:spPr>
        <p:txBody>
          <a:bodyPr>
            <a:noAutofit/>
          </a:bodyPr>
          <a:lstStyle/>
          <a:p>
            <a:pPr algn="ctr"/>
            <a:r>
              <a:rPr lang="uk-UA" sz="5400" b="1" dirty="0" smtClean="0"/>
              <a:t>Джерела даних</a:t>
            </a:r>
            <a:endParaRPr lang="ru-RU" sz="5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6151" y="2790937"/>
            <a:ext cx="5108222" cy="94910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НКРЕКП -</a:t>
            </a:r>
            <a:r>
              <a:rPr lang="uk-UA" b="1" dirty="0" smtClean="0"/>
              <a:t> регулювання у сфері енергетики та комунальних послуг</a:t>
            </a:r>
            <a:r>
              <a:rPr lang="en-US" b="1" dirty="0" smtClean="0"/>
              <a:t> (</a:t>
            </a:r>
            <a:r>
              <a:rPr lang="ru-RU" b="1" dirty="0" smtClean="0"/>
              <a:t>регулятор нового ринку ЕЕ</a:t>
            </a:r>
            <a:r>
              <a:rPr lang="en-US" b="1" dirty="0" smtClean="0"/>
              <a:t>)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519285" y="3817767"/>
            <a:ext cx="2596068" cy="573002"/>
          </a:xfrm>
          <a:prstGeom prst="downArrow">
            <a:avLst>
              <a:gd name="adj1" fmla="val 50000"/>
              <a:gd name="adj2" fmla="val 4647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0631" y="4503998"/>
            <a:ext cx="720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Сервіс пошуку постачальника електроенергії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608" y="1289046"/>
            <a:ext cx="731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Постачальники </a:t>
            </a:r>
            <a:r>
              <a:rPr lang="uk-UA" sz="2800" dirty="0" smtClean="0"/>
              <a:t>по </a:t>
            </a:r>
            <a:r>
              <a:rPr lang="uk-UA" sz="2800" b="1" dirty="0" smtClean="0"/>
              <a:t>нерегульованому</a:t>
            </a:r>
            <a:r>
              <a:rPr lang="uk-UA" sz="2800" dirty="0" smtClean="0"/>
              <a:t> тарифу</a:t>
            </a:r>
            <a:endParaRPr lang="ru-RU" sz="2800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711928" y="2026982"/>
            <a:ext cx="2210781" cy="566283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4913" y="3874923"/>
            <a:ext cx="120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Open Data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1607130" y="2050032"/>
            <a:ext cx="586099" cy="237531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352494" y="5960003"/>
            <a:ext cx="4604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Квал</a:t>
            </a:r>
            <a:r>
              <a:rPr lang="uk-UA" sz="3200" b="1" dirty="0" err="1" smtClean="0"/>
              <a:t>іфіковані</a:t>
            </a:r>
            <a:r>
              <a:rPr lang="uk-UA" sz="3200" b="1" dirty="0" smtClean="0"/>
              <a:t> споживачі</a:t>
            </a:r>
            <a:endParaRPr lang="uk-UA" sz="3200" b="1" dirty="0"/>
          </a:p>
        </p:txBody>
      </p:sp>
      <p:pic>
        <p:nvPicPr>
          <p:cNvPr id="2050" name="Picture 2" descr="http://www3.nerc.gov.ua/images/logoti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86" y="2790937"/>
            <a:ext cx="816561" cy="8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 вниз 20"/>
          <p:cNvSpPr/>
          <p:nvPr/>
        </p:nvSpPr>
        <p:spPr>
          <a:xfrm rot="10800000">
            <a:off x="2312758" y="2005051"/>
            <a:ext cx="586099" cy="23753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3839869" y="5088929"/>
            <a:ext cx="586099" cy="731031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23" name="Стрелка вниз 22"/>
          <p:cNvSpPr/>
          <p:nvPr/>
        </p:nvSpPr>
        <p:spPr>
          <a:xfrm rot="10800000">
            <a:off x="4545495" y="5043948"/>
            <a:ext cx="586099" cy="7310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1" y="968725"/>
            <a:ext cx="909556" cy="129578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08" y="5454444"/>
            <a:ext cx="909556" cy="1295782"/>
          </a:xfrm>
          <a:prstGeom prst="rect">
            <a:avLst/>
          </a:prstGeom>
        </p:spPr>
      </p:pic>
      <p:sp>
        <p:nvSpPr>
          <p:cNvPr id="27" name="Полилиния 26"/>
          <p:cNvSpPr/>
          <p:nvPr/>
        </p:nvSpPr>
        <p:spPr>
          <a:xfrm>
            <a:off x="476251" y="2264507"/>
            <a:ext cx="641331" cy="3316595"/>
          </a:xfrm>
          <a:custGeom>
            <a:avLst/>
            <a:gdLst>
              <a:gd name="connsiteX0" fmla="*/ 254152 w 641331"/>
              <a:gd name="connsiteY0" fmla="*/ 0 h 3558746"/>
              <a:gd name="connsiteX1" fmla="*/ 15255 w 641331"/>
              <a:gd name="connsiteY1" fmla="*/ 1375719 h 3558746"/>
              <a:gd name="connsiteX2" fmla="*/ 641331 w 641331"/>
              <a:gd name="connsiteY2" fmla="*/ 3558746 h 355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31" h="3558746">
                <a:moveTo>
                  <a:pt x="254152" y="0"/>
                </a:moveTo>
                <a:cubicBezTo>
                  <a:pt x="102438" y="391297"/>
                  <a:pt x="-49275" y="782595"/>
                  <a:pt x="15255" y="1375719"/>
                </a:cubicBezTo>
                <a:cubicBezTo>
                  <a:pt x="79785" y="1968843"/>
                  <a:pt x="512272" y="3164703"/>
                  <a:pt x="641331" y="355874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 rot="16200000">
            <a:off x="196873" y="2911069"/>
            <a:ext cx="1870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Опитувальні листи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6241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Аналоги</a:t>
            </a:r>
            <a:endParaRPr lang="uk-UA" sz="6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7" y="2009615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65" y="2789838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963" y="474077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87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Сервіс пошуку постачальника електроенергії </vt:lpstr>
      <vt:lpstr>Презентация PowerPoint</vt:lpstr>
      <vt:lpstr>Демонополізація</vt:lpstr>
      <vt:lpstr>Джерела даних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15</cp:revision>
  <dcterms:created xsi:type="dcterms:W3CDTF">2016-02-06T15:37:03Z</dcterms:created>
  <dcterms:modified xsi:type="dcterms:W3CDTF">2016-02-07T13:04:25Z</dcterms:modified>
</cp:coreProperties>
</file>