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9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2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37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4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3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8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9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8C-D83E-47F8-8257-20FB6A251A6E}" type="datetimeFigureOut">
              <a:rPr lang="uk-UA" smtClean="0"/>
              <a:t>06.02.2016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EA48-9659-47E7-853E-515DF1C481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1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82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Новий</a:t>
            </a:r>
            <a:r>
              <a:rPr lang="ru-RU" dirty="0" smtClean="0"/>
              <a:t> </a:t>
            </a:r>
            <a:r>
              <a:rPr lang="ru-RU" dirty="0" err="1" smtClean="0"/>
              <a:t>ринок</a:t>
            </a:r>
            <a:r>
              <a:rPr lang="ru-RU" dirty="0" smtClean="0"/>
              <a:t> </a:t>
            </a:r>
            <a:r>
              <a:rPr lang="ru-RU" dirty="0" err="1" smtClean="0"/>
              <a:t>електроенерг</a:t>
            </a:r>
            <a:r>
              <a:rPr lang="uk-UA" dirty="0" err="1" smtClean="0"/>
              <a:t>ії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6" y="1961136"/>
            <a:ext cx="8372162" cy="42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3082368"/>
            <a:ext cx="8049710" cy="33824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8785" y="770758"/>
            <a:ext cx="8390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мають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права доступу до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розподільних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мереж.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945" y="1761806"/>
            <a:ext cx="862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ринку активно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розвиваються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незалежні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стимулює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конкуренцію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даному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сегменті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125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8617"/>
            <a:ext cx="3735050" cy="612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947"/>
            <a:ext cx="1690352" cy="1647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98" y="2379960"/>
            <a:ext cx="3998394" cy="1187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00" y="4749555"/>
            <a:ext cx="3484979" cy="1421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63" y="4460908"/>
            <a:ext cx="2496937" cy="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86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28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Новий ринок електроенергії</vt:lpstr>
      <vt:lpstr>Презентация PowerPoint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2</cp:revision>
  <dcterms:created xsi:type="dcterms:W3CDTF">2016-02-06T15:37:03Z</dcterms:created>
  <dcterms:modified xsi:type="dcterms:W3CDTF">2016-02-06T15:53:39Z</dcterms:modified>
</cp:coreProperties>
</file>