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0"/>
    <p:restoredTop sz="94694"/>
  </p:normalViewPr>
  <p:slideViewPr>
    <p:cSldViewPr snapToGrid="0" snapToObjects="1">
      <p:cViewPr varScale="1">
        <p:scale>
          <a:sx n="122" d="100"/>
          <a:sy n="122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2/11/22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5D0CF-1EB7-D84D-8099-6EE1AAE76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60000"/>
            <a:ext cx="8991600" cy="1645920"/>
          </a:xfrm>
        </p:spPr>
        <p:txBody>
          <a:bodyPr/>
          <a:lstStyle/>
          <a:p>
            <a:r>
              <a:rPr lang="de-DE" dirty="0" err="1"/>
              <a:t>Classifying</a:t>
            </a:r>
            <a:r>
              <a:rPr lang="de-DE" dirty="0"/>
              <a:t> Album Covers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ED0F19-6F9D-6A44-993E-8FE79958B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850164"/>
            <a:ext cx="6801612" cy="1044404"/>
          </a:xfrm>
        </p:spPr>
        <p:txBody>
          <a:bodyPr>
            <a:normAutofit/>
          </a:bodyPr>
          <a:lstStyle/>
          <a:p>
            <a:r>
              <a:rPr lang="de-DE" sz="2800" dirty="0"/>
              <a:t>Can </a:t>
            </a:r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predict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genre</a:t>
            </a:r>
            <a:r>
              <a:rPr lang="de-DE" sz="2800" dirty="0"/>
              <a:t> via </a:t>
            </a:r>
            <a:r>
              <a:rPr lang="de-DE" sz="2800" dirty="0" err="1"/>
              <a:t>album</a:t>
            </a:r>
            <a:r>
              <a:rPr lang="de-DE" sz="2800" dirty="0"/>
              <a:t> </a:t>
            </a:r>
            <a:r>
              <a:rPr lang="de-DE" sz="2800" dirty="0" err="1"/>
              <a:t>cover</a:t>
            </a:r>
            <a:r>
              <a:rPr lang="de-DE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2471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1C460-44C3-B543-8760-E3EE218C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0000" y="360000"/>
            <a:ext cx="8992800" cy="1645200"/>
          </a:xfrm>
        </p:spPr>
        <p:txBody>
          <a:bodyPr/>
          <a:lstStyle/>
          <a:p>
            <a:r>
              <a:rPr lang="de-DE" dirty="0"/>
              <a:t>Dataset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99364B-0C7B-8B4D-86D6-F68FD5274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0988" y="2825335"/>
            <a:ext cx="8198211" cy="3424636"/>
          </a:xfrm>
        </p:spPr>
        <p:txBody>
          <a:bodyPr>
            <a:normAutofit fontScale="55000" lnSpcReduction="20000"/>
          </a:bodyPr>
          <a:lstStyle/>
          <a:p>
            <a:r>
              <a:rPr lang="de-DE" sz="5900" dirty="0" err="1"/>
              <a:t>About</a:t>
            </a:r>
            <a:r>
              <a:rPr lang="de-DE" sz="5900" dirty="0"/>
              <a:t> 56 000 </a:t>
            </a:r>
            <a:r>
              <a:rPr lang="de-DE" sz="5900" dirty="0" err="1"/>
              <a:t>images</a:t>
            </a:r>
            <a:r>
              <a:rPr lang="de-DE" sz="5900" dirty="0"/>
              <a:t> out </a:t>
            </a:r>
            <a:r>
              <a:rPr lang="de-DE" sz="5900" dirty="0" err="1"/>
              <a:t>of</a:t>
            </a:r>
            <a:r>
              <a:rPr lang="de-DE" sz="5900" dirty="0"/>
              <a:t> 11 </a:t>
            </a:r>
            <a:r>
              <a:rPr lang="de-DE" sz="5900" dirty="0" err="1"/>
              <a:t>genres</a:t>
            </a:r>
            <a:r>
              <a:rPr lang="de-DE" sz="5900" dirty="0"/>
              <a:t> </a:t>
            </a:r>
          </a:p>
          <a:p>
            <a:r>
              <a:rPr lang="de-DE" sz="5900" dirty="0"/>
              <a:t>(in </a:t>
            </a:r>
            <a:r>
              <a:rPr lang="de-DE" sz="5900" dirty="0" err="1"/>
              <a:t>Spotify</a:t>
            </a:r>
            <a:r>
              <a:rPr lang="de-DE" sz="5900" dirty="0"/>
              <a:t>: </a:t>
            </a:r>
            <a:r>
              <a:rPr lang="de-DE" sz="5900" dirty="0" err="1"/>
              <a:t>categories</a:t>
            </a:r>
            <a:r>
              <a:rPr lang="de-DE" sz="5900" dirty="0"/>
              <a:t>)</a:t>
            </a:r>
          </a:p>
          <a:p>
            <a:endParaRPr lang="de-DE" sz="5100" dirty="0"/>
          </a:p>
          <a:p>
            <a:r>
              <a:rPr lang="de-DE" sz="5900" dirty="0"/>
              <a:t>Download via Python </a:t>
            </a:r>
            <a:r>
              <a:rPr lang="de-DE" sz="5900" dirty="0" err="1"/>
              <a:t>package</a:t>
            </a:r>
            <a:r>
              <a:rPr lang="de-DE" sz="5900" dirty="0"/>
              <a:t> </a:t>
            </a:r>
            <a:r>
              <a:rPr lang="de-DE" sz="5900" dirty="0" err="1"/>
              <a:t>Spotipy</a:t>
            </a:r>
            <a:r>
              <a:rPr lang="de-DE" sz="5900" dirty="0"/>
              <a:t> </a:t>
            </a:r>
            <a:r>
              <a:rPr lang="de-DE" sz="5900" dirty="0" err="1"/>
              <a:t>and</a:t>
            </a:r>
            <a:r>
              <a:rPr lang="de-DE" sz="5900" dirty="0"/>
              <a:t> </a:t>
            </a:r>
            <a:r>
              <a:rPr lang="de-DE" sz="5900" dirty="0" err="1"/>
              <a:t>Spotify</a:t>
            </a:r>
            <a:r>
              <a:rPr lang="de-DE" sz="5900" dirty="0"/>
              <a:t> API</a:t>
            </a:r>
          </a:p>
          <a:p>
            <a:endParaRPr lang="de-DE" sz="5100" dirty="0"/>
          </a:p>
          <a:p>
            <a:endParaRPr lang="de-DE" dirty="0"/>
          </a:p>
          <a:p>
            <a:r>
              <a:rPr lang="de-DE" dirty="0"/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FBBEF40-F274-7244-8F96-64B3418537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8660" y="2586795"/>
            <a:ext cx="2276061" cy="227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9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3FD0A-EB63-CD43-B5DC-E3B9F4218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000" y="360000"/>
            <a:ext cx="8991600" cy="1645920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460902-7ED6-E843-B8EF-7FA51637C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73239B-8356-9F43-A889-C477EF27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2024126"/>
            <a:ext cx="6324600" cy="42545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66AFA7A-17EC-094E-B1A8-6787BD9201A4}"/>
              </a:ext>
            </a:extLst>
          </p:cNvPr>
          <p:cNvSpPr txBox="1"/>
          <p:nvPr/>
        </p:nvSpPr>
        <p:spPr>
          <a:xfrm>
            <a:off x="543697" y="2384854"/>
            <a:ext cx="29285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Two-steps-preparing</a:t>
            </a:r>
            <a:endParaRPr lang="de-DE" sz="2800" dirty="0"/>
          </a:p>
          <a:p>
            <a:endParaRPr lang="de-DE" sz="2800" dirty="0"/>
          </a:p>
          <a:p>
            <a:r>
              <a:rPr lang="de-DE" sz="2800" dirty="0" err="1"/>
              <a:t>Balancing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undersampling</a:t>
            </a:r>
            <a:endParaRPr lang="de-DE" sz="2800" dirty="0"/>
          </a:p>
          <a:p>
            <a:endParaRPr lang="de-DE" sz="2800" dirty="0"/>
          </a:p>
          <a:p>
            <a:r>
              <a:rPr lang="de-DE" sz="2800" dirty="0" err="1"/>
              <a:t>Oversampling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fill</a:t>
            </a:r>
            <a:r>
              <a:rPr lang="de-DE" sz="2800" dirty="0"/>
              <a:t> </a:t>
            </a:r>
            <a:r>
              <a:rPr lang="de-DE" sz="2800" dirty="0" err="1"/>
              <a:t>up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minority</a:t>
            </a:r>
            <a:r>
              <a:rPr lang="de-DE" sz="2800" dirty="0"/>
              <a:t> </a:t>
            </a:r>
            <a:r>
              <a:rPr lang="de-DE" sz="2800" dirty="0" err="1"/>
              <a:t>category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58012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EEC53-113E-8146-90A5-10C79E881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89" y="360000"/>
            <a:ext cx="5185427" cy="1645920"/>
          </a:xfrm>
        </p:spPr>
        <p:txBody>
          <a:bodyPr>
            <a:normAutofit fontScale="90000"/>
          </a:bodyPr>
          <a:lstStyle/>
          <a:p>
            <a:r>
              <a:rPr lang="de-DE" dirty="0"/>
              <a:t>Genre </a:t>
            </a:r>
            <a:r>
              <a:rPr lang="de-DE" dirty="0" err="1"/>
              <a:t>Classification</a:t>
            </a:r>
            <a:br>
              <a:rPr lang="de-DE" dirty="0"/>
            </a:br>
            <a:r>
              <a:rPr lang="de-DE" dirty="0" err="1"/>
              <a:t>HipHop</a:t>
            </a:r>
            <a:r>
              <a:rPr lang="de-DE" dirty="0"/>
              <a:t> vs. </a:t>
            </a:r>
            <a:r>
              <a:rPr lang="de-DE" dirty="0" err="1"/>
              <a:t>Metal</a:t>
            </a:r>
            <a:r>
              <a:rPr lang="de-DE" dirty="0"/>
              <a:t>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564092-E41B-6F4D-9C03-738B41441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792" y="2483139"/>
            <a:ext cx="5364620" cy="3700843"/>
          </a:xfrm>
        </p:spPr>
        <p:txBody>
          <a:bodyPr>
            <a:noAutofit/>
          </a:bodyPr>
          <a:lstStyle/>
          <a:p>
            <a:r>
              <a:rPr lang="de-DE" sz="2800" dirty="0"/>
              <a:t>Hypothesis: </a:t>
            </a:r>
          </a:p>
          <a:p>
            <a:r>
              <a:rPr lang="de-DE" sz="2800" dirty="0"/>
              <a:t>The </a:t>
            </a:r>
            <a:r>
              <a:rPr lang="de-DE" sz="2800" dirty="0" err="1"/>
              <a:t>album</a:t>
            </a:r>
            <a:r>
              <a:rPr lang="de-DE" sz="2800" dirty="0"/>
              <a:t> </a:t>
            </a:r>
            <a:r>
              <a:rPr lang="de-DE" sz="2800" dirty="0" err="1"/>
              <a:t>covers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</a:t>
            </a:r>
            <a:r>
              <a:rPr lang="de-DE" sz="2800" dirty="0" err="1"/>
              <a:t>these</a:t>
            </a:r>
            <a:r>
              <a:rPr lang="de-DE" sz="2800" dirty="0"/>
              <a:t> </a:t>
            </a:r>
            <a:r>
              <a:rPr lang="de-DE" sz="2800" dirty="0" err="1"/>
              <a:t>genres</a:t>
            </a:r>
            <a:r>
              <a:rPr lang="de-DE" sz="2800" dirty="0"/>
              <a:t> </a:t>
            </a:r>
            <a:r>
              <a:rPr lang="de-DE" sz="2800" dirty="0" err="1"/>
              <a:t>make</a:t>
            </a:r>
            <a:r>
              <a:rPr lang="de-DE" sz="2800" dirty="0"/>
              <a:t> a </a:t>
            </a:r>
            <a:r>
              <a:rPr lang="de-DE" sz="2800" dirty="0" err="1"/>
              <a:t>bigger</a:t>
            </a:r>
            <a:r>
              <a:rPr lang="de-DE" sz="2800" dirty="0"/>
              <a:t> </a:t>
            </a:r>
            <a:r>
              <a:rPr lang="de-DE" sz="2800" dirty="0" err="1"/>
              <a:t>difference</a:t>
            </a:r>
            <a:r>
              <a:rPr lang="de-DE" sz="2800" dirty="0"/>
              <a:t> </a:t>
            </a:r>
            <a:r>
              <a:rPr lang="de-DE" sz="2800" dirty="0" err="1"/>
              <a:t>compared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other</a:t>
            </a:r>
            <a:r>
              <a:rPr lang="de-DE" sz="2800" dirty="0"/>
              <a:t> </a:t>
            </a:r>
            <a:r>
              <a:rPr lang="de-DE" sz="2800" dirty="0" err="1"/>
              <a:t>genres</a:t>
            </a:r>
            <a:endParaRPr lang="de-DE" sz="2800" dirty="0"/>
          </a:p>
          <a:p>
            <a:endParaRPr lang="de-DE" sz="2800" dirty="0"/>
          </a:p>
        </p:txBody>
      </p:sp>
      <p:pic>
        <p:nvPicPr>
          <p:cNvPr id="5" name="Grafik 4" descr="Ein Bild, das verschieden, Haufen, Farben, mehrere enthält.&#10;&#10;Automatisch generierte Beschreibung">
            <a:extLst>
              <a:ext uri="{FF2B5EF4-FFF2-40B4-BE49-F238E27FC236}">
                <a16:creationId xmlns:a16="http://schemas.microsoft.com/office/drawing/2014/main" id="{EFBB7B86-621B-A645-935E-58A5F1DAE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048" y="433606"/>
            <a:ext cx="5076368" cy="49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9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19BBA-1F07-714E-829A-D2E6A6B66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60000"/>
            <a:ext cx="8991600" cy="1645920"/>
          </a:xfrm>
        </p:spPr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75B6CA-ED6B-CA49-AD0C-A93CB7F05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2438350"/>
            <a:ext cx="8991599" cy="823834"/>
          </a:xfrm>
        </p:spPr>
        <p:txBody>
          <a:bodyPr>
            <a:noAutofit/>
          </a:bodyPr>
          <a:lstStyle/>
          <a:p>
            <a:r>
              <a:rPr lang="de-DE" dirty="0"/>
              <a:t>Baseline: CNN </a:t>
            </a:r>
            <a:r>
              <a:rPr lang="de-DE" dirty="0" err="1"/>
              <a:t>with</a:t>
            </a:r>
            <a:r>
              <a:rPr lang="de-DE" dirty="0"/>
              <a:t> 3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5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, </a:t>
            </a:r>
            <a:r>
              <a:rPr lang="de-DE" dirty="0" err="1"/>
              <a:t>preprocessing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Image Generator, </a:t>
            </a:r>
            <a:r>
              <a:rPr lang="de-DE" dirty="0" err="1"/>
              <a:t>Relu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Sigmoid</a:t>
            </a:r>
            <a:r>
              <a:rPr lang="de-DE" dirty="0"/>
              <a:t> </a:t>
            </a:r>
            <a:r>
              <a:rPr lang="de-DE" dirty="0" err="1"/>
              <a:t>Activation</a:t>
            </a:r>
            <a:r>
              <a:rPr lang="de-DE" dirty="0"/>
              <a:t> (Output Layer)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03FFA8-55EC-B941-BA25-475530E57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38" y="3463463"/>
            <a:ext cx="4511884" cy="315115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ACD4DB7-F4C3-CA44-82E9-05CEA9FF5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52" y="3429000"/>
            <a:ext cx="4511884" cy="315115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A002CE8-A05B-9842-9E1D-C77352C0DA1A}"/>
              </a:ext>
            </a:extLst>
          </p:cNvPr>
          <p:cNvSpPr txBox="1"/>
          <p:nvPr/>
        </p:nvSpPr>
        <p:spPr>
          <a:xfrm>
            <a:off x="4875060" y="3595817"/>
            <a:ext cx="1714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Binary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Pictures in Jazz/Punk-</a:t>
            </a:r>
            <a:r>
              <a:rPr lang="de-DE" dirty="0" err="1"/>
              <a:t>Category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663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21789-F6FD-EB47-B97B-58B6D0F49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7206" y="360000"/>
            <a:ext cx="8991600" cy="1645920"/>
          </a:xfrm>
        </p:spPr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Tensorboard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7A5875-2CE2-094D-9812-7737D68C8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A1729AF-F708-3E40-A794-1C095007D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817" y="2050002"/>
            <a:ext cx="8464378" cy="460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7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4EE61-FD54-3141-99FB-C811B4B21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312" y="360000"/>
            <a:ext cx="8991600" cy="1645920"/>
          </a:xfrm>
        </p:spPr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Files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445C4D-E427-0847-92BD-E9A861FD4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57" y="4815739"/>
            <a:ext cx="1943100" cy="1587520"/>
          </a:xfrm>
        </p:spPr>
        <p:txBody>
          <a:bodyPr/>
          <a:lstStyle/>
          <a:p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false</a:t>
            </a:r>
            <a:endParaRPr lang="de-DE" dirty="0"/>
          </a:p>
          <a:p>
            <a:r>
              <a:rPr lang="de-DE" dirty="0"/>
              <a:t>Genre: </a:t>
            </a:r>
            <a:r>
              <a:rPr lang="de-DE" dirty="0" err="1"/>
              <a:t>HipHop</a:t>
            </a:r>
            <a:endParaRPr lang="de-DE" dirty="0"/>
          </a:p>
          <a:p>
            <a:r>
              <a:rPr lang="de-DE" dirty="0"/>
              <a:t>Computer: </a:t>
            </a:r>
            <a:r>
              <a:rPr lang="de-DE" dirty="0" err="1"/>
              <a:t>Metal</a:t>
            </a:r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Szene, Phase, Person, Nacht enthält.&#10;&#10;Automatisch generierte Beschreibung">
            <a:extLst>
              <a:ext uri="{FF2B5EF4-FFF2-40B4-BE49-F238E27FC236}">
                <a16:creationId xmlns:a16="http://schemas.microsoft.com/office/drawing/2014/main" id="{77C34676-2B52-D142-B0BD-CA6C35AE2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57" y="2457450"/>
            <a:ext cx="1943100" cy="1943100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1971FCF-C986-3A41-9A9A-7398DBF2A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617" y="2457450"/>
            <a:ext cx="1943100" cy="1943100"/>
          </a:xfrm>
          <a:prstGeom prst="rect">
            <a:avLst/>
          </a:prstGeom>
        </p:spPr>
      </p:pic>
      <p:pic>
        <p:nvPicPr>
          <p:cNvPr id="9" name="Grafik 8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58DE2E14-36B9-EA40-BA08-3953B07F9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477" y="2457450"/>
            <a:ext cx="1991547" cy="1991547"/>
          </a:xfrm>
          <a:prstGeom prst="rect">
            <a:avLst/>
          </a:prstGeom>
        </p:spPr>
      </p:pic>
      <p:pic>
        <p:nvPicPr>
          <p:cNvPr id="11" name="Grafik 10" descr="Ein Bild, das Text, Baum, draußen enthält.&#10;&#10;Automatisch generierte Beschreibung">
            <a:extLst>
              <a:ext uri="{FF2B5EF4-FFF2-40B4-BE49-F238E27FC236}">
                <a16:creationId xmlns:a16="http://schemas.microsoft.com/office/drawing/2014/main" id="{65496F3B-819C-594D-A7C2-2B49E0CCA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784" y="2457450"/>
            <a:ext cx="1943100" cy="1943100"/>
          </a:xfrm>
          <a:prstGeom prst="rect">
            <a:avLst/>
          </a:prstGeom>
        </p:spPr>
      </p:pic>
      <p:pic>
        <p:nvPicPr>
          <p:cNvPr id="13" name="Grafik 12" descr="Ein Bild, das Text, Person enthält.&#10;&#10;Automatisch generierte Beschreibung">
            <a:extLst>
              <a:ext uri="{FF2B5EF4-FFF2-40B4-BE49-F238E27FC236}">
                <a16:creationId xmlns:a16="http://schemas.microsoft.com/office/drawing/2014/main" id="{275BAB6F-40B0-BD48-8B9D-0DF30B6403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8645" y="2448265"/>
            <a:ext cx="1943100" cy="1943100"/>
          </a:xfrm>
          <a:prstGeom prst="rect">
            <a:avLst/>
          </a:prstGeom>
        </p:spPr>
      </p:pic>
      <p:sp>
        <p:nvSpPr>
          <p:cNvPr id="14" name="Untertitel 2">
            <a:extLst>
              <a:ext uri="{FF2B5EF4-FFF2-40B4-BE49-F238E27FC236}">
                <a16:creationId xmlns:a16="http://schemas.microsoft.com/office/drawing/2014/main" id="{1DB434C3-6489-6343-A6A1-5BB1558B51B6}"/>
              </a:ext>
            </a:extLst>
          </p:cNvPr>
          <p:cNvSpPr txBox="1">
            <a:spLocks/>
          </p:cNvSpPr>
          <p:nvPr/>
        </p:nvSpPr>
        <p:spPr>
          <a:xfrm>
            <a:off x="2747617" y="4815739"/>
            <a:ext cx="1943100" cy="15875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correct</a:t>
            </a:r>
            <a:endParaRPr lang="de-DE" dirty="0"/>
          </a:p>
          <a:p>
            <a:r>
              <a:rPr lang="de-DE" dirty="0"/>
              <a:t>Genre: </a:t>
            </a:r>
            <a:r>
              <a:rPr lang="de-DE" dirty="0" err="1"/>
              <a:t>Metal</a:t>
            </a:r>
            <a:endParaRPr lang="de-DE" dirty="0"/>
          </a:p>
          <a:p>
            <a:r>
              <a:rPr lang="de-DE" dirty="0"/>
              <a:t>Computer: </a:t>
            </a:r>
            <a:r>
              <a:rPr lang="de-DE" dirty="0" err="1"/>
              <a:t>Metal</a:t>
            </a:r>
            <a:endParaRPr lang="de-DE" dirty="0"/>
          </a:p>
          <a:p>
            <a:endParaRPr lang="de-DE" dirty="0"/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CE0C98A3-400E-FF4E-ACF2-88F7F54D65E1}"/>
              </a:ext>
            </a:extLst>
          </p:cNvPr>
          <p:cNvSpPr txBox="1">
            <a:spLocks/>
          </p:cNvSpPr>
          <p:nvPr/>
        </p:nvSpPr>
        <p:spPr>
          <a:xfrm>
            <a:off x="5124450" y="4815739"/>
            <a:ext cx="1943100" cy="19915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8000" dirty="0" err="1"/>
              <a:t>Identification</a:t>
            </a:r>
            <a:r>
              <a:rPr lang="de-DE" sz="8000" dirty="0"/>
              <a:t> </a:t>
            </a:r>
            <a:r>
              <a:rPr lang="de-DE" sz="8000" dirty="0" err="1"/>
              <a:t>correct</a:t>
            </a:r>
            <a:endParaRPr lang="de-DE" sz="8000" dirty="0"/>
          </a:p>
          <a:p>
            <a:pPr>
              <a:lnSpc>
                <a:spcPct val="120000"/>
              </a:lnSpc>
            </a:pPr>
            <a:r>
              <a:rPr lang="de-DE" sz="8000" dirty="0"/>
              <a:t>Genre: </a:t>
            </a:r>
            <a:r>
              <a:rPr lang="de-DE" sz="8000" dirty="0" err="1"/>
              <a:t>HipHop</a:t>
            </a:r>
            <a:endParaRPr lang="de-DE" sz="8000" dirty="0"/>
          </a:p>
          <a:p>
            <a:pPr>
              <a:lnSpc>
                <a:spcPct val="120000"/>
              </a:lnSpc>
            </a:pPr>
            <a:r>
              <a:rPr lang="de-DE" sz="8000" dirty="0"/>
              <a:t>Computer:</a:t>
            </a:r>
            <a:br>
              <a:rPr lang="de-DE" sz="8000" dirty="0"/>
            </a:br>
            <a:r>
              <a:rPr lang="de-DE" sz="8000" dirty="0" err="1"/>
              <a:t>HipHop</a:t>
            </a:r>
            <a:endParaRPr lang="de-DE" sz="8000" dirty="0"/>
          </a:p>
          <a:p>
            <a:endParaRPr lang="de-DE" dirty="0"/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07BACE26-C19C-D541-AB46-C3FBC1ED527C}"/>
              </a:ext>
            </a:extLst>
          </p:cNvPr>
          <p:cNvSpPr txBox="1">
            <a:spLocks/>
          </p:cNvSpPr>
          <p:nvPr/>
        </p:nvSpPr>
        <p:spPr>
          <a:xfrm>
            <a:off x="7592033" y="4815739"/>
            <a:ext cx="1943100" cy="15875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correct</a:t>
            </a:r>
            <a:endParaRPr lang="de-DE" dirty="0"/>
          </a:p>
          <a:p>
            <a:r>
              <a:rPr lang="de-DE" dirty="0"/>
              <a:t>Genre: </a:t>
            </a:r>
            <a:r>
              <a:rPr lang="de-DE" dirty="0" err="1"/>
              <a:t>Metal</a:t>
            </a:r>
            <a:endParaRPr lang="de-DE" dirty="0"/>
          </a:p>
          <a:p>
            <a:r>
              <a:rPr lang="de-DE" dirty="0"/>
              <a:t>Computer: </a:t>
            </a:r>
            <a:r>
              <a:rPr lang="de-DE" dirty="0" err="1"/>
              <a:t>Metal</a:t>
            </a:r>
            <a:endParaRPr lang="de-DE" dirty="0"/>
          </a:p>
          <a:p>
            <a:endParaRPr lang="de-DE" dirty="0"/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3AB7BEBC-C98D-A74C-8999-5AE8750CD6C3}"/>
              </a:ext>
            </a:extLst>
          </p:cNvPr>
          <p:cNvSpPr txBox="1">
            <a:spLocks/>
          </p:cNvSpPr>
          <p:nvPr/>
        </p:nvSpPr>
        <p:spPr>
          <a:xfrm>
            <a:off x="10059616" y="4815738"/>
            <a:ext cx="1943100" cy="1742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dirty="0" err="1"/>
              <a:t>Identification</a:t>
            </a:r>
            <a:r>
              <a:rPr lang="de-DE" sz="3200" dirty="0"/>
              <a:t> </a:t>
            </a:r>
            <a:r>
              <a:rPr lang="de-DE" sz="3200" dirty="0" err="1"/>
              <a:t>correct</a:t>
            </a:r>
            <a:endParaRPr lang="de-DE" sz="3200" dirty="0"/>
          </a:p>
          <a:p>
            <a:r>
              <a:rPr lang="de-DE" sz="3200" dirty="0"/>
              <a:t>Genre: </a:t>
            </a:r>
            <a:r>
              <a:rPr lang="de-DE" sz="3200" dirty="0" err="1"/>
              <a:t>HipHop</a:t>
            </a:r>
            <a:endParaRPr lang="de-DE" sz="3200" dirty="0"/>
          </a:p>
          <a:p>
            <a:pPr>
              <a:lnSpc>
                <a:spcPct val="120000"/>
              </a:lnSpc>
            </a:pPr>
            <a:r>
              <a:rPr lang="de-DE" sz="3200" dirty="0"/>
              <a:t>Computer: </a:t>
            </a:r>
            <a:r>
              <a:rPr lang="de-DE" sz="3200" dirty="0" err="1"/>
              <a:t>HipHop</a:t>
            </a:r>
            <a:endParaRPr lang="de-DE" sz="3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69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15F6C-42E9-D742-AD02-C26582E3B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696" y="577076"/>
            <a:ext cx="8991600" cy="1645920"/>
          </a:xfrm>
        </p:spPr>
        <p:txBody>
          <a:bodyPr/>
          <a:lstStyle/>
          <a:p>
            <a:r>
              <a:rPr lang="de-DE" dirty="0" err="1"/>
              <a:t>Conclusions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F923F6-5B58-9747-9ED0-1C5F05B9E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3241028"/>
            <a:ext cx="10472928" cy="3440187"/>
          </a:xfrm>
        </p:spPr>
        <p:txBody>
          <a:bodyPr>
            <a:normAutofit fontScale="92500" lnSpcReduction="20000"/>
          </a:bodyPr>
          <a:lstStyle/>
          <a:p>
            <a:r>
              <a:rPr lang="de-DE" b="1" dirty="0" err="1"/>
              <a:t>Findings</a:t>
            </a:r>
            <a:endParaRPr lang="de-DE" b="1" dirty="0"/>
          </a:p>
          <a:p>
            <a:r>
              <a:rPr lang="de-DE" dirty="0" err="1"/>
              <a:t>Identification</a:t>
            </a:r>
            <a:r>
              <a:rPr lang="de-DE" dirty="0"/>
              <a:t> ist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cover</a:t>
            </a:r>
            <a:r>
              <a:rPr lang="de-DE" dirty="0"/>
              <a:t> (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identifiication</a:t>
            </a:r>
            <a:r>
              <a:rPr lang="de-DE" dirty="0"/>
              <a:t>)</a:t>
            </a:r>
          </a:p>
          <a:p>
            <a:r>
              <a:rPr lang="de-DE" dirty="0"/>
              <a:t>Irritation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shrill</a:t>
            </a:r>
            <a:r>
              <a:rPr lang="de-DE" dirty="0"/>
              <a:t> </a:t>
            </a:r>
            <a:r>
              <a:rPr lang="de-DE" dirty="0" err="1"/>
              <a:t>colours</a:t>
            </a:r>
            <a:r>
              <a:rPr lang="de-DE" dirty="0"/>
              <a:t>, </a:t>
            </a:r>
            <a:r>
              <a:rPr lang="de-DE" dirty="0" err="1"/>
              <a:t>tend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identificate</a:t>
            </a:r>
            <a:r>
              <a:rPr lang="de-DE" dirty="0"/>
              <a:t> </a:t>
            </a:r>
            <a:r>
              <a:rPr lang="de-DE" dirty="0" err="1"/>
              <a:t>black</a:t>
            </a:r>
            <a:r>
              <a:rPr lang="de-DE" dirty="0"/>
              <a:t> </a:t>
            </a:r>
            <a:r>
              <a:rPr lang="de-DE" dirty="0" err="1"/>
              <a:t>colour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HipHop</a:t>
            </a:r>
            <a:r>
              <a:rPr lang="de-DE" dirty="0"/>
              <a:t> (</a:t>
            </a:r>
            <a:r>
              <a:rPr lang="de-DE" dirty="0" err="1"/>
              <a:t>repeat</a:t>
            </a:r>
            <a:r>
              <a:rPr lang="de-DE" dirty="0"/>
              <a:t> </a:t>
            </a:r>
            <a:r>
              <a:rPr lang="de-DE" dirty="0" err="1"/>
              <a:t>prejudice</a:t>
            </a:r>
            <a:r>
              <a:rPr lang="de-DE" dirty="0"/>
              <a:t>?) </a:t>
            </a:r>
          </a:p>
          <a:p>
            <a:r>
              <a:rPr lang="de-DE" dirty="0" err="1"/>
              <a:t>Does</a:t>
            </a:r>
            <a:r>
              <a:rPr lang="de-DE" dirty="0"/>
              <a:t> pixel-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sense? </a:t>
            </a:r>
          </a:p>
          <a:p>
            <a:endParaRPr lang="de-DE" b="1" dirty="0"/>
          </a:p>
          <a:p>
            <a:r>
              <a:rPr lang="de-DE" b="1" dirty="0"/>
              <a:t>Model </a:t>
            </a:r>
            <a:r>
              <a:rPr lang="de-DE" b="1" dirty="0" err="1"/>
              <a:t>architecture</a:t>
            </a:r>
            <a:r>
              <a:rPr lang="de-DE" b="1" dirty="0"/>
              <a:t> </a:t>
            </a:r>
          </a:p>
          <a:p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precise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</a:p>
          <a:p>
            <a:r>
              <a:rPr lang="de-DE" dirty="0"/>
              <a:t>Transfer Learning </a:t>
            </a:r>
            <a:r>
              <a:rPr lang="de-DE" dirty="0" err="1"/>
              <a:t>with</a:t>
            </a:r>
            <a:r>
              <a:rPr lang="de-DE" dirty="0"/>
              <a:t> VGG 16, 19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 Model –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?</a:t>
            </a:r>
          </a:p>
          <a:p>
            <a:r>
              <a:rPr lang="de-DE" dirty="0"/>
              <a:t>Look Out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– Generative </a:t>
            </a:r>
            <a:r>
              <a:rPr lang="de-DE" dirty="0" err="1"/>
              <a:t>Adversarial</a:t>
            </a:r>
            <a:r>
              <a:rPr lang="de-DE" dirty="0"/>
              <a:t> Networks?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6E77127-6166-2745-8A41-6CB1031F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019" y="2386744"/>
            <a:ext cx="12192000" cy="85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8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055F5-2556-C040-B59F-CC7643D01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Attention!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8D442A-187C-2742-968D-A9FA8287F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5896895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0</TotalTime>
  <Words>236</Words>
  <Application>Microsoft Macintosh PowerPoint</Application>
  <PresentationFormat>Breitbild</PresentationFormat>
  <Paragraphs>50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Paket</vt:lpstr>
      <vt:lpstr>Classifying Album Covers</vt:lpstr>
      <vt:lpstr>Dataset</vt:lpstr>
      <vt:lpstr>Data Preparing</vt:lpstr>
      <vt:lpstr>Genre Classification HipHop vs. Metal </vt:lpstr>
      <vt:lpstr>Results</vt:lpstr>
      <vt:lpstr>Visualization with Tensorboard</vt:lpstr>
      <vt:lpstr>Testing with Files</vt:lpstr>
      <vt:lpstr>Conclusions</vt:lpstr>
      <vt:lpstr>Thanks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Album Covers</dc:title>
  <dc:creator>1</dc:creator>
  <cp:lastModifiedBy>1</cp:lastModifiedBy>
  <cp:revision>28</cp:revision>
  <cp:lastPrinted>2022-01-17T19:53:04Z</cp:lastPrinted>
  <dcterms:created xsi:type="dcterms:W3CDTF">2022-01-11T16:39:46Z</dcterms:created>
  <dcterms:modified xsi:type="dcterms:W3CDTF">2022-02-11T16:18:38Z</dcterms:modified>
</cp:coreProperties>
</file>