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6" r:id="rId7"/>
    <p:sldId id="263" r:id="rId8"/>
    <p:sldId id="264" r:id="rId9"/>
    <p:sldId id="265" r:id="rId10"/>
    <p:sldId id="267" r:id="rId11"/>
    <p:sldId id="25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E07D-ED61-1A4F-B719-90F194CB5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42EB4-9622-B64C-BD8B-647258C03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F505F-F5DA-FA4C-BE7F-553D27BC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3BF8-7E71-A142-8E82-5F3C33319BDC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08924-0048-614C-9FDC-E1EA2A88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EFC1E-20CA-D448-B601-8D6D25F8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9643-AECD-3F48-9029-DF0069D95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8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6A4D-1F51-F341-A7F4-EAD6DD8D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86998-4F1D-9840-9B14-482F3B981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8055F-E7F9-944D-AE3B-46150032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3BF8-7E71-A142-8E82-5F3C33319BDC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BC03D-BB14-0946-9E9E-9A45BB37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FF72E-6549-3347-A2C4-337C17CD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9643-AECD-3F48-9029-DF0069D95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4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734A08-427E-7840-BCAB-6AF62D0A0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40206-A93C-9F48-84FD-B442E592B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8C6EA-54A7-A644-86CE-6EB9A731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3BF8-7E71-A142-8E82-5F3C33319BDC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6B9C0-6A86-C643-9DD5-B0A59771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71483-9C32-404C-8039-6745B3FA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9643-AECD-3F48-9029-DF0069D95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0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058B-57A2-414C-913F-EA66C782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57B0-7B9A-C341-8723-69AD06A15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B7530-0F58-D34A-A9F5-D69921A8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3BF8-7E71-A142-8E82-5F3C33319BDC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A7111-0FFC-4F4D-BA47-307A80D0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C52DC-BE5D-D349-9C85-354B9FC9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9643-AECD-3F48-9029-DF0069D95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8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04E9-7774-2E4D-BBD8-C6D905427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54CBD-8334-D04A-B9A1-A548A68A0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5CCD1-8A8D-4C4C-835C-A0BB9A37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3BF8-7E71-A142-8E82-5F3C33319BDC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A198D-9C59-0544-AE9A-5A8BCFD3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DB43F-8C51-6241-AC72-FFE883A1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9643-AECD-3F48-9029-DF0069D95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5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F6C7-5655-CC44-8106-563860A1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D59FB-BA17-1242-B53E-758848F47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2AA07-3903-A44F-9722-AE304B83F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4289F-D3C0-E748-8F66-7C36B37B8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3BF8-7E71-A142-8E82-5F3C33319BDC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5854A-592B-CF40-B53E-1DC8876F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3C87-66F8-FF47-8494-150AEC25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9643-AECD-3F48-9029-DF0069D95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3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D6FA-8372-6C4E-B2AA-907543E9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E469-B0B7-B344-B1C0-85DAB9B64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4CCDE-6DEB-8047-A6D5-D63126FC0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6F6E6-EBD6-9A4D-A470-BE65EDF6D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F3D4A-18FD-9B4B-9C90-44403345C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23DA4-0635-4A4F-AEB1-0984059F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3BF8-7E71-A142-8E82-5F3C33319BDC}" type="datetimeFigureOut">
              <a:rPr lang="en-US" smtClean="0"/>
              <a:t>6/14/20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5463C-F683-5040-9D5F-5AB0045E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46945-4B0B-D741-A55F-5463C9A0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9643-AECD-3F48-9029-DF0069D95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EFB2-1D08-BC4A-A314-039B9964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C56C4-9ADB-3E43-A7D8-8F1C4BF7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3BF8-7E71-A142-8E82-5F3C33319BDC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D0B64-7F9B-4B4C-9621-5BD20B89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A7A03-AFAF-2E4C-A9FC-116B1072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9643-AECD-3F48-9029-DF0069D95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1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3BA55-CE0A-654D-BA67-09EF7CD9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3BF8-7E71-A142-8E82-5F3C33319BDC}" type="datetimeFigureOut">
              <a:rPr lang="en-US" smtClean="0"/>
              <a:t>6/14/20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61BC8-93FA-D444-AC51-D5314B2E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15C80-C13C-4E4F-98C5-65364008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9643-AECD-3F48-9029-DF0069D95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5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F3F3-E6AF-1C49-A18F-03492DFB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13128-1B5B-3540-A88C-326EC3C4E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7B973-5714-0C48-8BEE-24F8F6EAA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F9FB7-9F49-DF48-94B3-C63786A5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3BF8-7E71-A142-8E82-5F3C33319BDC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EDD5D-2909-F54A-9050-B92F5D8C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33044-782E-8141-B3F2-2A29CB64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9643-AECD-3F48-9029-DF0069D95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4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EC21-ECA3-B546-81CF-8906A3D5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B1CB4-4758-3141-B060-FB77D9A35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C3165-F2E0-604A-A8CE-076660536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307BE-B927-5447-82D8-E063768F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3BF8-7E71-A142-8E82-5F3C33319BDC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BE001-9E8A-CB49-A0D3-3577B6A0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D50E3-BDA8-3749-BEBB-F320E1B2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9643-AECD-3F48-9029-DF0069D95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5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F4E25-3764-804D-8537-57E8B8EC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E3169-463C-9F47-919D-09A39118B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0F385-7E15-5844-BDF7-97C730341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23BF8-7E71-A142-8E82-5F3C33319BDC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A6737-2F53-7B46-9037-488B98BBF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5B034-9692-B848-A057-0A2482FC8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A9643-AECD-3F48-9029-DF0069D95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8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http://biercoff.com/content/images/2016/07/Screenshot-2016-07-15-16-16-10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gocheatsheet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929E-5754-4844-8773-7AAAF1DF7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Time Complexity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&amp; 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3A54F-3A04-B844-9C89-104E40649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Tutorial 2 COMP2521 20T2</a:t>
            </a:r>
          </a:p>
          <a:p>
            <a:r>
              <a:rPr lang="en-US">
                <a:solidFill>
                  <a:srgbClr val="FFFFFF"/>
                </a:solidFill>
              </a:rPr>
              <a:t>Dylan Blecher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 descr="Clock">
            <a:extLst>
              <a:ext uri="{FF2B5EF4-FFF2-40B4-BE49-F238E27FC236}">
                <a16:creationId xmlns:a16="http://schemas.microsoft.com/office/drawing/2014/main" id="{5C724543-0A73-4D31-92AB-28164538C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13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660B-8CE6-804B-8A06-D2DEF1E7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What is the big-O time complexity?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0BF00-3880-BF4F-8393-A8289B9F7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500" dirty="0">
                <a:solidFill>
                  <a:schemeClr val="bg1"/>
                </a:solidFill>
              </a:rPr>
              <a:t>Program involves 5 operations </a:t>
            </a:r>
          </a:p>
          <a:p>
            <a:pPr marL="0" indent="0">
              <a:buNone/>
            </a:pPr>
            <a:endParaRPr lang="en-US" sz="3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500" dirty="0">
                <a:solidFill>
                  <a:schemeClr val="bg1"/>
                </a:solidFill>
              </a:rPr>
              <a:t>O(C)</a:t>
            </a:r>
          </a:p>
          <a:p>
            <a:pPr marL="0" indent="0">
              <a:buNone/>
            </a:pPr>
            <a:endParaRPr lang="en-US" sz="3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500" dirty="0">
                <a:solidFill>
                  <a:schemeClr val="bg1"/>
                </a:solidFill>
              </a:rPr>
              <a:t>Note that O(5) = O(1) = O(C)</a:t>
            </a:r>
          </a:p>
        </p:txBody>
      </p:sp>
    </p:spTree>
    <p:extLst>
      <p:ext uri="{BB962C8B-B14F-4D97-AF65-F5344CB8AC3E}">
        <p14:creationId xmlns:p14="http://schemas.microsoft.com/office/powerpoint/2010/main" val="2970065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Image result for big o cheat sheet">
            <a:extLst>
              <a:ext uri="{FF2B5EF4-FFF2-40B4-BE49-F238E27FC236}">
                <a16:creationId xmlns:a16="http://schemas.microsoft.com/office/drawing/2014/main" id="{36CE3789-FEEA-B24A-A13E-65D3462EE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9" r="20340" b="48308"/>
          <a:stretch>
            <a:fillRect/>
          </a:stretch>
        </p:blipFill>
        <p:spPr bwMode="auto">
          <a:xfrm>
            <a:off x="1066800" y="169330"/>
            <a:ext cx="9702800" cy="672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7FBD2-69FB-3D46-A216-3A9D47148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667" y="129045"/>
            <a:ext cx="2971800" cy="352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500" dirty="0">
                <a:hlinkClick r:id="rId4"/>
              </a:rPr>
              <a:t>https://www.bigocheatsheet.com/</a:t>
            </a:r>
            <a:endParaRPr lang="en-US" sz="15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6073F36-EC6C-354F-A30E-CF4FC8899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20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AEF5A-DD71-2744-BF6A-608B9D3E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Recursive Fibonacci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F4647-836C-1849-991F-282E63FE4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74" y="1877580"/>
            <a:ext cx="11308051" cy="4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8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E14E3C-A709-0549-AC60-C30E17D1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Quiz 1 is out!</a:t>
            </a:r>
          </a:p>
        </p:txBody>
      </p:sp>
    </p:spTree>
    <p:extLst>
      <p:ext uri="{BB962C8B-B14F-4D97-AF65-F5344CB8AC3E}">
        <p14:creationId xmlns:p14="http://schemas.microsoft.com/office/powerpoint/2010/main" val="334363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83BC30-B276-8747-83F8-89C3F1BA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Assignment 2 is a group assignment</a:t>
            </a:r>
          </a:p>
        </p:txBody>
      </p:sp>
    </p:spTree>
    <p:extLst>
      <p:ext uri="{BB962C8B-B14F-4D97-AF65-F5344CB8AC3E}">
        <p14:creationId xmlns:p14="http://schemas.microsoft.com/office/powerpoint/2010/main" val="97575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577E-607B-9C4D-BCA2-837563E9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A228E-9727-B343-89F5-6AC8CDEA4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277558" cy="3450613"/>
          </a:xfrm>
        </p:spPr>
        <p:txBody>
          <a:bodyPr anchor="ctr">
            <a:normAutofit/>
          </a:bodyPr>
          <a:lstStyle/>
          <a:p>
            <a:r>
              <a:rPr lang="en-US" sz="3500" dirty="0"/>
              <a:t>COMP1511 approach: do it</a:t>
            </a:r>
          </a:p>
          <a:p>
            <a:pPr marL="0" indent="0">
              <a:buNone/>
            </a:pPr>
            <a:endParaRPr lang="en-US" sz="3500" dirty="0"/>
          </a:p>
          <a:p>
            <a:r>
              <a:rPr lang="en-US" sz="3500" dirty="0"/>
              <a:t>COMP2521 approach: do it efficiently</a:t>
            </a:r>
          </a:p>
          <a:p>
            <a:pPr marL="0" indent="0">
              <a:buNone/>
            </a:pPr>
            <a:endParaRPr lang="en-US" sz="3500" dirty="0"/>
          </a:p>
          <a:p>
            <a:r>
              <a:rPr lang="en-US" sz="3500" dirty="0"/>
              <a:t>How can we measure this?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ourglass">
            <a:extLst>
              <a:ext uri="{FF2B5EF4-FFF2-40B4-BE49-F238E27FC236}">
                <a16:creationId xmlns:a16="http://schemas.microsoft.com/office/drawing/2014/main" id="{34D03385-D3E8-44C4-B0F3-52F45B996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8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A8C361-BC39-C241-8B7B-21A6EC63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is the big-O time complexity?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040E-C280-1D49-91D6-390D10FC0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653" y="1166933"/>
            <a:ext cx="675766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/>
              <a:t>Program involves “n” operations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409922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A8C361-BC39-C241-8B7B-21A6EC63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is the big-O time complexity?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040E-C280-1D49-91D6-390D10FC0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000" dirty="0"/>
              <a:t>Program involves “n + 3” operations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96027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A8C361-BC39-C241-8B7B-21A6EC63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What is the big-O time complexity?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040E-C280-1D49-91D6-390D10FC0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000" dirty="0"/>
              <a:t>Program involves “5n</a:t>
            </a:r>
            <a:r>
              <a:rPr lang="en-US" sz="3000" baseline="30000" dirty="0"/>
              <a:t>2</a:t>
            </a:r>
            <a:r>
              <a:rPr lang="en-US" sz="3000" dirty="0"/>
              <a:t> + 4” operations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O(n</a:t>
            </a:r>
            <a:r>
              <a:rPr lang="en-US" sz="3000" baseline="30000" dirty="0"/>
              <a:t>2</a:t>
            </a:r>
            <a:r>
              <a:rPr lang="en-US" sz="3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845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A8C361-BC39-C241-8B7B-21A6EC63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What is the big-O time complexity?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040E-C280-1D49-91D6-390D10FC0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/>
              <a:t>Program involves </a:t>
            </a:r>
            <a:br>
              <a:rPr lang="en-US" sz="4000" dirty="0"/>
            </a:br>
            <a:r>
              <a:rPr lang="en-US" sz="4000" dirty="0"/>
              <a:t>“50n</a:t>
            </a:r>
            <a:r>
              <a:rPr lang="en-US" sz="4000" baseline="30000" dirty="0"/>
              <a:t>2</a:t>
            </a:r>
            <a:r>
              <a:rPr lang="en-US" sz="4000" dirty="0"/>
              <a:t> + 2000 + 2n</a:t>
            </a:r>
            <a:r>
              <a:rPr lang="en-US" sz="4000" baseline="30000" dirty="0"/>
              <a:t>3</a:t>
            </a:r>
            <a:r>
              <a:rPr lang="en-US" sz="4000" dirty="0"/>
              <a:t>” operations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O(n</a:t>
            </a:r>
            <a:r>
              <a:rPr lang="en-US" sz="4000" baseline="30000" dirty="0"/>
              <a:t>3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337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A8C361-BC39-C241-8B7B-21A6EC63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is the big-O time complexity?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040E-C280-1D49-91D6-390D10FC0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/>
              <a:t>Program involves log(n) operations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261336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178</Words>
  <Application>Microsoft Macintosh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Time Complexity  &amp; Recursion</vt:lpstr>
      <vt:lpstr>Quiz 1 is out!</vt:lpstr>
      <vt:lpstr>Assignment 2 is a group assignment</vt:lpstr>
      <vt:lpstr>Time Complexity</vt:lpstr>
      <vt:lpstr>What is the big-O time complexity?</vt:lpstr>
      <vt:lpstr>What is the big-O time complexity?</vt:lpstr>
      <vt:lpstr>What is the big-O time complexity?</vt:lpstr>
      <vt:lpstr>What is the big-O time complexity?</vt:lpstr>
      <vt:lpstr>What is the big-O time complexity?</vt:lpstr>
      <vt:lpstr>What is the big-O time complexity?</vt:lpstr>
      <vt:lpstr>PowerPoint Presentation</vt:lpstr>
      <vt:lpstr>Recursive Fibonacci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Complexity  &amp; Recursion</dc:title>
  <dc:creator>Microsoft Office User</dc:creator>
  <cp:lastModifiedBy>Microsoft Office User</cp:lastModifiedBy>
  <cp:revision>2</cp:revision>
  <dcterms:created xsi:type="dcterms:W3CDTF">2020-06-13T23:21:15Z</dcterms:created>
  <dcterms:modified xsi:type="dcterms:W3CDTF">2020-06-13T23:22:42Z</dcterms:modified>
</cp:coreProperties>
</file>