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8A61-D758-8D4A-9219-D72424BF7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B816B-B041-BF42-9EDC-AF00CD78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77F0-85B8-FE49-BF13-FE0E7EFE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2244-853F-324B-9642-DD4AEA3C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BBE8-8639-064B-86C2-B3C3FC6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1343-9163-C743-9DA3-F3839D1B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618EC-0F2D-1948-95BB-CB6B765C7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0D6B-C888-EB4C-874C-0B4B9A5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7CE9-2949-DD45-965C-262FE5D4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96ED-7826-C240-BE6E-D3ADB013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BD255-6CE1-1242-9C1F-D17AC7DDB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ACE4-0593-6242-A070-BD61478C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B44CB-1864-614B-BF98-155DFDE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FDCF-0FAE-FD49-98EC-AC8E9C7F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D0EF-7BCE-6D4A-919C-79DBEAAA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3B0-FBA4-3A4B-AEAB-DA3A6584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BAE-83A0-874D-AD83-5EE0C5E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EDB2-D020-8742-BA6D-DE536BC4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D76B-42A6-1648-96A1-A4AAC773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3B8A-29D9-8245-9C33-FDB77554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F36-AC60-6241-8DDA-D083652D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4A7A-69B3-6A48-86A3-ABB922EE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6734-F4C7-3246-91B5-E34B4A5A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8AC9-B6C5-D943-AA7B-237356E9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5ECD-1940-974B-B1F3-EC545A26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7458-2BAD-F44D-9277-950B523B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E58A-63AD-A845-A33D-9B5E8540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48FB-B359-D341-BBE7-57E36E6E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3C8C4-AC76-4F46-AC5D-59FB6344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CBFD5-1703-0E4D-A115-4730745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AFCA-BAD6-A141-B791-7D134175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CAB9-C62C-D847-9120-FCB3EFE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817A-BC49-AF42-B60A-4D2DABC7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D7F2E-4912-344D-B316-7E4FA98C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3A0C-D31C-C74F-BA53-CD808A5F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02AB2-0605-6543-9171-2B2130DDC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BDF-2515-5048-B31B-A039D5C0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13346-0510-1145-A68D-DE80CDCD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7D560-9140-A34D-8DB4-C774E67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804D-D057-1544-BDBB-F85C21DE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4D5E-D6C1-DE45-8F54-6B5F7FE1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F0185-9FE1-5344-9BC8-A5160D5B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CA59-2258-364E-9C31-7613A6FE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D4D9A-925D-A849-930A-628104D5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D5A9B-6BE7-064B-A953-B51298A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47796-0C4D-C34E-9065-92BC18C5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884-C5A6-B040-BDB4-18D163A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FC1B-56D7-C147-9281-3D18528A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18504-9A65-8E42-8878-31AB9368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F269-E983-E649-B8F7-54FA2D9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3080-052C-0345-8612-8B21E4C0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D5E7-0A1C-9B41-B8EF-36080F8E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30DB-7647-B94C-899E-5E127590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B5F8F-0541-9B4A-884B-2A63CEF5A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6FE6-57C3-744A-9303-EEF63DD3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9990-CD92-EF4D-8354-9C2EE7F6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123D2-83E6-0B4D-B6AC-1D93C2D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3D63-D792-7E44-9485-CF60CE06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3BC3C-F664-DC47-AAE2-448138CA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919F-F9B0-AB45-ADA6-24A55F9A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0A29-AC11-2F43-9A69-2AE1E087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4DDD-AA76-7142-ABD0-629740F66CA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DF6B-A62D-F041-84F2-3C1DF3F9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0995-BFCE-F941-8F6C-1DABEBDC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B8C6-0442-F246-88F9-30FD3E13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comp2521-tut03/b706c07a-e8a1-4968-93ef-d96a066302a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9141-FBD4-443E-9762-603CC8558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F03EA-04EF-C340-89C1-D51619C6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FB83-4435-204F-AC37-7B6D0DBF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Tutorial 3 </a:t>
            </a:r>
            <a:r>
              <a:rPr lang="en-US" dirty="0">
                <a:solidFill>
                  <a:srgbClr val="FFFFFF"/>
                </a:solidFill>
              </a:rPr>
              <a:t>COMP2521 20T2</a:t>
            </a:r>
          </a:p>
          <a:p>
            <a:r>
              <a:rPr lang="en-US" dirty="0">
                <a:solidFill>
                  <a:srgbClr val="FFFFFF"/>
                </a:solidFill>
              </a:rPr>
              <a:t>Dylan Blecher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7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DED99-B80C-8642-A1A5-51230D38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1FFFF-EA83-D14D-A1DD-580D0D7C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6" y="643466"/>
            <a:ext cx="10511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A979F-086A-0040-A8B4-43B6AD92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Kahoot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AU" sz="1000" dirty="0">
                <a:hlinkClick r:id="rId3"/>
              </a:rPr>
              <a:t>https://create.kahoot.it/details/comp2521-tut03/b706c07a-e8a1-4968-93ef-d96a066302a0</a:t>
            </a:r>
            <a:endParaRPr lang="en-US" sz="1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512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A23B1-1699-2741-93CD-3A574C9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1 is out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65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9D07F-909C-C54B-A7C2-6C799D12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Data Types (ADTs)</a:t>
            </a:r>
          </a:p>
        </p:txBody>
      </p:sp>
    </p:spTree>
    <p:extLst>
      <p:ext uri="{BB962C8B-B14F-4D97-AF65-F5344CB8AC3E}">
        <p14:creationId xmlns:p14="http://schemas.microsoft.com/office/powerpoint/2010/main" val="285357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29FA5-2015-104C-8A4E-7F6F929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Tree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E9D-F7AA-F344-A94B-A601ECE1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https://www.cs.usfca.edu/~galles/visualization/BST.html</a:t>
            </a:r>
            <a:endPara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64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Trees</vt:lpstr>
      <vt:lpstr>PowerPoint Presentation</vt:lpstr>
      <vt:lpstr>PowerPoint Presentation</vt:lpstr>
      <vt:lpstr>Kahoot https://create.kahoot.it/details/comp2521-tut03/b706c07a-e8a1-4968-93ef-d96a066302a0</vt:lpstr>
      <vt:lpstr>Assignment 1 is out</vt:lpstr>
      <vt:lpstr>Abstract Data Types (ADTs)</vt:lpstr>
      <vt:lpstr>Binary Tree Insertion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Microsoft Office User</dc:creator>
  <cp:lastModifiedBy>Microsoft Office User</cp:lastModifiedBy>
  <cp:revision>3</cp:revision>
  <dcterms:created xsi:type="dcterms:W3CDTF">2020-06-18T06:08:20Z</dcterms:created>
  <dcterms:modified xsi:type="dcterms:W3CDTF">2020-06-25T23:35:26Z</dcterms:modified>
</cp:coreProperties>
</file>