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"/>
  </p:notesMasterIdLst>
  <p:sldIdLst>
    <p:sldId id="260" r:id="rId2"/>
    <p:sldId id="262" r:id="rId3"/>
    <p:sldId id="261" r:id="rId4"/>
    <p:sldId id="263" r:id="rId5"/>
    <p:sldId id="25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2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5BD59-78C7-8A40-B930-B6F3A3D862D0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0CDF-7B0B-FD48-97F1-0F262604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0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4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9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62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FDAC-20A7-4345-8971-6EE0600968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9AB8CB-460F-C247-B2BB-4739194955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6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5ADE-B1B9-8744-9DDE-0180B0A0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5841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 want to traverse this graph… How? 		</a:t>
            </a:r>
            <a:r>
              <a:rPr lang="en-US" sz="1700" cap="none" dirty="0"/>
              <a:t>Dylan Blecher, COMP2521</a:t>
            </a:r>
            <a:br>
              <a:rPr lang="en-US" cap="non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00D3-7FDC-0D4F-B450-B5C04DD8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60354"/>
          </a:xfrm>
        </p:spPr>
        <p:txBody>
          <a:bodyPr/>
          <a:lstStyle/>
          <a:p>
            <a:r>
              <a:rPr lang="en-US" dirty="0"/>
              <a:t>I want to start from node 0 and then see all </a:t>
            </a:r>
            <a:br>
              <a:rPr lang="en-US" dirty="0"/>
            </a:br>
            <a:r>
              <a:rPr lang="en-US" dirty="0"/>
              <a:t>nodes from there.</a:t>
            </a:r>
          </a:p>
          <a:p>
            <a:endParaRPr lang="en-US" dirty="0"/>
          </a:p>
          <a:p>
            <a:r>
              <a:rPr lang="en-US" dirty="0"/>
              <a:t>In trees, we could go left or right.</a:t>
            </a:r>
            <a:br>
              <a:rPr lang="en-US" dirty="0"/>
            </a:br>
            <a:r>
              <a:rPr lang="en-US" dirty="0"/>
              <a:t>What now?</a:t>
            </a:r>
          </a:p>
          <a:p>
            <a:endParaRPr lang="en-US" dirty="0"/>
          </a:p>
          <a:p>
            <a:r>
              <a:rPr lang="en-US" dirty="0"/>
              <a:t>From the start node, go to all </a:t>
            </a:r>
            <a:r>
              <a:rPr lang="en-US" dirty="0" err="1"/>
              <a:t>neighbours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from smallest to largest. </a:t>
            </a:r>
            <a:br>
              <a:rPr lang="en-US" dirty="0"/>
            </a:br>
            <a:r>
              <a:rPr lang="en-US" dirty="0"/>
              <a:t>Repeat from </a:t>
            </a:r>
            <a:r>
              <a:rPr lang="en-US" dirty="0" err="1"/>
              <a:t>neighbours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55BAA-FCE8-154D-9CC1-C8493316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06" y="2015732"/>
            <a:ext cx="5261954" cy="3967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69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A957-35A3-A04D-B4F1-C6C78694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8493"/>
            <a:ext cx="9603275" cy="587136"/>
          </a:xfrm>
        </p:spPr>
        <p:txBody>
          <a:bodyPr/>
          <a:lstStyle/>
          <a:p>
            <a:r>
              <a:rPr lang="en-US" cap="none" dirty="0"/>
              <a:t>Example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C656-762F-4844-A56D-A0E9CC34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95846-05FE-3443-A0B2-F8EC27F1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06" y="2015732"/>
            <a:ext cx="5261954" cy="3967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44D56-4F7E-6B4A-9135-1396CC05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6" y="2752830"/>
            <a:ext cx="5915339" cy="21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683677"/>
          </a:xfrm>
        </p:spPr>
        <p:txBody>
          <a:bodyPr/>
          <a:lstStyle/>
          <a:p>
            <a:r>
              <a:rPr lang="en-US" cap="none" dirty="0"/>
              <a:t>Depth 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04781" cy="4199717"/>
          </a:xfrm>
        </p:spPr>
        <p:txBody>
          <a:bodyPr>
            <a:normAutofit/>
          </a:bodyPr>
          <a:lstStyle/>
          <a:p>
            <a:r>
              <a:rPr lang="en-US" dirty="0"/>
              <a:t>v = 0 (start)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visited:</a:t>
            </a:r>
          </a:p>
          <a:p>
            <a:endParaRPr lang="en-US" dirty="0"/>
          </a:p>
          <a:p>
            <a:r>
              <a:rPr lang="en-US" dirty="0"/>
              <a:t>Stack s:</a:t>
            </a:r>
          </a:p>
          <a:p>
            <a:endParaRPr lang="en-US" dirty="0"/>
          </a:p>
          <a:p>
            <a:r>
              <a:rPr lang="en-US" dirty="0"/>
              <a:t>Visiting order: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EC206-0478-BF43-8131-8B7E8F42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3" y="3660000"/>
            <a:ext cx="4544532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4172F9-2C02-5541-A585-8DDBD7FF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42427"/>
              </p:ext>
            </p:extLst>
          </p:nvPr>
        </p:nvGraphicFramePr>
        <p:xfrm>
          <a:off x="2692958" y="2785112"/>
          <a:ext cx="446883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231">
                  <a:extLst>
                    <a:ext uri="{9D8B030D-6E8A-4147-A177-3AD203B41FA5}">
                      <a16:colId xmlns:a16="http://schemas.microsoft.com/office/drawing/2014/main" val="42825812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9341197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547698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0508018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821381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9114418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9982821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746703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51875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3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Seen (0 or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33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FE1474-4ACC-3E44-A9ED-1E4B65CF698D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27757-BB27-EB41-B384-0B0DB98D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12" y="23152"/>
            <a:ext cx="4575225" cy="3690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6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683677"/>
          </a:xfrm>
        </p:spPr>
        <p:txBody>
          <a:bodyPr/>
          <a:lstStyle/>
          <a:p>
            <a:r>
              <a:rPr lang="en-US" cap="none" dirty="0"/>
              <a:t>Depth First Search (DFS)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04781" cy="4199717"/>
          </a:xfrm>
        </p:spPr>
        <p:txBody>
          <a:bodyPr>
            <a:normAutofit/>
          </a:bodyPr>
          <a:lstStyle/>
          <a:p>
            <a:r>
              <a:rPr lang="en-US" dirty="0"/>
              <a:t>Go from node 0 </a:t>
            </a:r>
            <a:r>
              <a:rPr lang="en-US" dirty="0">
                <a:sym typeface="Wingdings" pitchFamily="2" charset="2"/>
              </a:rPr>
              <a:t> 3</a:t>
            </a: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		  0</a:t>
            </a:r>
          </a:p>
          <a:p>
            <a:pPr marL="0" indent="0">
              <a:buNone/>
            </a:pPr>
            <a:endParaRPr lang="en-US" sz="15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1	 2            5           </a:t>
            </a:r>
            <a:r>
              <a:rPr lang="en-US" sz="5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6            7</a:t>
            </a: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                4</a:t>
            </a:r>
          </a:p>
          <a:p>
            <a:pPr marL="0" indent="0">
              <a:buNone/>
            </a:pPr>
            <a:endParaRPr lang="en-US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               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EC206-0478-BF43-8131-8B7E8F42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3" y="3660000"/>
            <a:ext cx="4544532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E1474-4ACC-3E44-A9ED-1E4B65CF698D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27757-BB27-EB41-B384-0B0DB98D4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12" y="23152"/>
            <a:ext cx="4575225" cy="3690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3670D7F-118A-CF49-83CC-01933C592A90}"/>
              </a:ext>
            </a:extLst>
          </p:cNvPr>
          <p:cNvSpPr/>
          <p:nvPr/>
        </p:nvSpPr>
        <p:spPr>
          <a:xfrm>
            <a:off x="1363252" y="34335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02F2-DD60-674E-A2D5-BAB4B9769843}"/>
              </a:ext>
            </a:extLst>
          </p:cNvPr>
          <p:cNvSpPr/>
          <p:nvPr/>
        </p:nvSpPr>
        <p:spPr>
          <a:xfrm>
            <a:off x="3330722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36903-9173-3344-AD3F-6025D0081A16}"/>
              </a:ext>
            </a:extLst>
          </p:cNvPr>
          <p:cNvSpPr/>
          <p:nvPr/>
        </p:nvSpPr>
        <p:spPr>
          <a:xfrm>
            <a:off x="4278069" y="342066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569B8-22CB-1A46-9A5C-4BD937115050}"/>
              </a:ext>
            </a:extLst>
          </p:cNvPr>
          <p:cNvSpPr/>
          <p:nvPr/>
        </p:nvSpPr>
        <p:spPr>
          <a:xfrm>
            <a:off x="5261804" y="4325275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56B923-DBFC-7A48-BD48-030D0722875C}"/>
              </a:ext>
            </a:extLst>
          </p:cNvPr>
          <p:cNvSpPr/>
          <p:nvPr/>
        </p:nvSpPr>
        <p:spPr>
          <a:xfrm>
            <a:off x="3330722" y="255491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DCDE1E-0483-BD4F-9E9F-91D780D45950}"/>
              </a:ext>
            </a:extLst>
          </p:cNvPr>
          <p:cNvSpPr/>
          <p:nvPr/>
        </p:nvSpPr>
        <p:spPr>
          <a:xfrm>
            <a:off x="5261804" y="34184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B7E6F-9F6D-F84D-8017-B4C696FC7C36}"/>
              </a:ext>
            </a:extLst>
          </p:cNvPr>
          <p:cNvSpPr/>
          <p:nvPr/>
        </p:nvSpPr>
        <p:spPr>
          <a:xfrm>
            <a:off x="2346987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4BA1BA-60A2-0D48-8ED6-455C951130BD}"/>
              </a:ext>
            </a:extLst>
          </p:cNvPr>
          <p:cNvSpPr/>
          <p:nvPr/>
        </p:nvSpPr>
        <p:spPr>
          <a:xfrm>
            <a:off x="5263961" y="5232068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92497B-37F9-F541-9A1A-84E9D52681C5}"/>
              </a:ext>
            </a:extLst>
          </p:cNvPr>
          <p:cNvCxnSpPr>
            <a:cxnSpLocks/>
          </p:cNvCxnSpPr>
          <p:nvPr/>
        </p:nvCxnSpPr>
        <p:spPr>
          <a:xfrm flipH="1">
            <a:off x="1715678" y="2999414"/>
            <a:ext cx="18499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A73940-240B-7146-A364-1F136695AD86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2636578" y="2999414"/>
            <a:ext cx="9290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1F09F8-3DF7-E24C-BC3E-9F190DCD5A8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65671" y="2999414"/>
            <a:ext cx="781213" cy="4863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DC4790-7AC5-1C41-80B3-A2E55C31FFD9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565672" y="2999414"/>
            <a:ext cx="0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F4699B-60E3-9A4B-AE59-CF029C5A413E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3565672" y="2999414"/>
            <a:ext cx="1764947" cy="4841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F9CF3D-322A-3444-A156-216D3F6CE6F6}"/>
              </a:ext>
            </a:extLst>
          </p:cNvPr>
          <p:cNvCxnSpPr>
            <a:cxnSpLocks/>
          </p:cNvCxnSpPr>
          <p:nvPr/>
        </p:nvCxnSpPr>
        <p:spPr>
          <a:xfrm>
            <a:off x="5496754" y="3878083"/>
            <a:ext cx="0" cy="40396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37F971-E361-4646-A64C-75C71D5D7BE2}"/>
              </a:ext>
            </a:extLst>
          </p:cNvPr>
          <p:cNvCxnSpPr>
            <a:cxnSpLocks/>
          </p:cNvCxnSpPr>
          <p:nvPr/>
        </p:nvCxnSpPr>
        <p:spPr>
          <a:xfrm>
            <a:off x="5496754" y="4769775"/>
            <a:ext cx="0" cy="40396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B1247E9-EAE1-294F-90F0-7A9BEE083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11" y="3540860"/>
            <a:ext cx="3296391" cy="2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1049235"/>
          </a:xfrm>
        </p:spPr>
        <p:txBody>
          <a:bodyPr/>
          <a:lstStyle/>
          <a:p>
            <a:r>
              <a:rPr lang="en-US" cap="none" dirty="0"/>
              <a:t>Breadth First Search </a:t>
            </a:r>
            <a:r>
              <a:rPr lang="en-US" dirty="0"/>
              <a:t>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= 0 (start)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visited:</a:t>
            </a:r>
          </a:p>
          <a:p>
            <a:endParaRPr lang="en-US" dirty="0"/>
          </a:p>
          <a:p>
            <a:r>
              <a:rPr lang="en-US" dirty="0"/>
              <a:t>Queue q:</a:t>
            </a:r>
          </a:p>
          <a:p>
            <a:endParaRPr lang="en-US" dirty="0"/>
          </a:p>
          <a:p>
            <a:r>
              <a:rPr lang="en-US" dirty="0"/>
              <a:t>Visiting order: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EC206-0478-BF43-8131-8B7E8F42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75" y="3660000"/>
            <a:ext cx="4624070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8B661F-BDB9-3C4C-AF87-5EA21AE5137C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3523AA-4CB6-2645-8E9D-432936CF4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37964"/>
              </p:ext>
            </p:extLst>
          </p:nvPr>
        </p:nvGraphicFramePr>
        <p:xfrm>
          <a:off x="2692958" y="2785112"/>
          <a:ext cx="446883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231">
                  <a:extLst>
                    <a:ext uri="{9D8B030D-6E8A-4147-A177-3AD203B41FA5}">
                      <a16:colId xmlns:a16="http://schemas.microsoft.com/office/drawing/2014/main" val="428258120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693411971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5547698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05080180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78213819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91144188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89982821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674670300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51875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3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Seen (0 or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3338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26FA9E1-6402-4940-A526-D3082971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74" y="23152"/>
            <a:ext cx="4640826" cy="3633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B729D-A3FD-7745-AF23-EAE6A56E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73" y="3462762"/>
            <a:ext cx="3079750" cy="2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B651739-0714-3B4C-B4EF-607963D8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75" y="3660000"/>
            <a:ext cx="4624070" cy="3174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C00D0-BC66-C44C-9BCE-286341A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5953"/>
            <a:ext cx="9603275" cy="683677"/>
          </a:xfrm>
        </p:spPr>
        <p:txBody>
          <a:bodyPr/>
          <a:lstStyle/>
          <a:p>
            <a:r>
              <a:rPr lang="en-US" cap="none" dirty="0"/>
              <a:t>Breadth First Search (BFS)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8A7-C811-8547-B14E-9C107CA4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04781" cy="4199717"/>
          </a:xfrm>
        </p:spPr>
        <p:txBody>
          <a:bodyPr>
            <a:normAutofit/>
          </a:bodyPr>
          <a:lstStyle/>
          <a:p>
            <a:r>
              <a:rPr lang="en-US" dirty="0"/>
              <a:t>Go from node 0 </a:t>
            </a:r>
            <a:r>
              <a:rPr lang="en-US" dirty="0">
                <a:sym typeface="Wingdings" pitchFamily="2" charset="2"/>
              </a:rPr>
              <a:t> 3</a:t>
            </a:r>
            <a:endParaRPr lang="en-US" sz="1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		  0</a:t>
            </a:r>
          </a:p>
          <a:p>
            <a:pPr marL="0" indent="0">
              <a:buNone/>
            </a:pPr>
            <a:endParaRPr lang="en-US" sz="15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1	 2            5           </a:t>
            </a:r>
            <a:r>
              <a:rPr lang="en-US" sz="5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6            7</a:t>
            </a:r>
          </a:p>
          <a:p>
            <a:pPr marL="0" indent="0">
              <a:buNone/>
            </a:pPr>
            <a:endParaRPr lang="en-US" sz="13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	         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3             4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E1474-4ACC-3E44-A9ED-1E4B65CF698D}"/>
              </a:ext>
            </a:extLst>
          </p:cNvPr>
          <p:cNvSpPr txBox="1"/>
          <p:nvPr/>
        </p:nvSpPr>
        <p:spPr>
          <a:xfrm>
            <a:off x="8291384" y="4038803"/>
            <a:ext cx="6178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/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670D7F-118A-CF49-83CC-01933C592A90}"/>
              </a:ext>
            </a:extLst>
          </p:cNvPr>
          <p:cNvSpPr/>
          <p:nvPr/>
        </p:nvSpPr>
        <p:spPr>
          <a:xfrm>
            <a:off x="1363252" y="34335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02F2-DD60-674E-A2D5-BAB4B9769843}"/>
              </a:ext>
            </a:extLst>
          </p:cNvPr>
          <p:cNvSpPr/>
          <p:nvPr/>
        </p:nvSpPr>
        <p:spPr>
          <a:xfrm>
            <a:off x="3330722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36903-9173-3344-AD3F-6025D0081A16}"/>
              </a:ext>
            </a:extLst>
          </p:cNvPr>
          <p:cNvSpPr/>
          <p:nvPr/>
        </p:nvSpPr>
        <p:spPr>
          <a:xfrm>
            <a:off x="4278069" y="342066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569B8-22CB-1A46-9A5C-4BD937115050}"/>
              </a:ext>
            </a:extLst>
          </p:cNvPr>
          <p:cNvSpPr/>
          <p:nvPr/>
        </p:nvSpPr>
        <p:spPr>
          <a:xfrm>
            <a:off x="2822720" y="4267168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56B923-DBFC-7A48-BD48-030D0722875C}"/>
              </a:ext>
            </a:extLst>
          </p:cNvPr>
          <p:cNvSpPr/>
          <p:nvPr/>
        </p:nvSpPr>
        <p:spPr>
          <a:xfrm>
            <a:off x="3330722" y="2554914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DCDE1E-0483-BD4F-9E9F-91D780D45950}"/>
              </a:ext>
            </a:extLst>
          </p:cNvPr>
          <p:cNvSpPr/>
          <p:nvPr/>
        </p:nvSpPr>
        <p:spPr>
          <a:xfrm>
            <a:off x="5261804" y="3418482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B7E6F-9F6D-F84D-8017-B4C696FC7C36}"/>
              </a:ext>
            </a:extLst>
          </p:cNvPr>
          <p:cNvSpPr/>
          <p:nvPr/>
        </p:nvSpPr>
        <p:spPr>
          <a:xfrm>
            <a:off x="2346987" y="3411041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4BA1BA-60A2-0D48-8ED6-455C951130BD}"/>
              </a:ext>
            </a:extLst>
          </p:cNvPr>
          <p:cNvSpPr/>
          <p:nvPr/>
        </p:nvSpPr>
        <p:spPr>
          <a:xfrm>
            <a:off x="3871496" y="4282050"/>
            <a:ext cx="469900" cy="444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92497B-37F9-F541-9A1A-84E9D52681C5}"/>
              </a:ext>
            </a:extLst>
          </p:cNvPr>
          <p:cNvCxnSpPr>
            <a:cxnSpLocks/>
          </p:cNvCxnSpPr>
          <p:nvPr/>
        </p:nvCxnSpPr>
        <p:spPr>
          <a:xfrm flipH="1">
            <a:off x="1715678" y="2999414"/>
            <a:ext cx="18499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A73940-240B-7146-A364-1F136695AD86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2636578" y="2999414"/>
            <a:ext cx="929094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1F09F8-3DF7-E24C-BC3E-9F190DCD5A8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65671" y="2999414"/>
            <a:ext cx="781213" cy="4863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DC4790-7AC5-1C41-80B3-A2E55C31FFD9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565672" y="2999414"/>
            <a:ext cx="0" cy="41162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F4699B-60E3-9A4B-AE59-CF029C5A413E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3565672" y="2999414"/>
            <a:ext cx="1764947" cy="4841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F9CF3D-322A-3444-A156-216D3F6CE6F6}"/>
              </a:ext>
            </a:extLst>
          </p:cNvPr>
          <p:cNvCxnSpPr>
            <a:cxnSpLocks/>
          </p:cNvCxnSpPr>
          <p:nvPr/>
        </p:nvCxnSpPr>
        <p:spPr>
          <a:xfrm flipH="1">
            <a:off x="3101125" y="3819976"/>
            <a:ext cx="464546" cy="439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37F971-E361-4646-A64C-75C71D5D7BE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565671" y="3878082"/>
            <a:ext cx="540775" cy="40396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BF732B6-2BBD-EA46-B1DB-1202D818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74" y="23152"/>
            <a:ext cx="4640826" cy="3633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{75CCC52D-9B0B-254D-969F-A2ED8E980DDE}tf16401378</Template>
  <TotalTime>3470</TotalTime>
  <Words>222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I want to traverse this graph… How?   Dylan Blecher, COMP2521 </vt:lpstr>
      <vt:lpstr>Example Graph Structure</vt:lpstr>
      <vt:lpstr>Depth First Search (DFS)</vt:lpstr>
      <vt:lpstr>Depth First Search (DFS)</vt:lpstr>
      <vt:lpstr>Breadth First Search (BFS)</vt:lpstr>
      <vt:lpstr>Breadth First Search (BFS)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want to traverse this graph…</dc:title>
  <dc:creator>Microsoft Office User</dc:creator>
  <cp:lastModifiedBy>Microsoft Office User</cp:lastModifiedBy>
  <cp:revision>59</cp:revision>
  <dcterms:created xsi:type="dcterms:W3CDTF">2019-07-08T08:05:40Z</dcterms:created>
  <dcterms:modified xsi:type="dcterms:W3CDTF">2019-10-22T21:42:32Z</dcterms:modified>
</cp:coreProperties>
</file>