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6" r:id="rId4"/>
    <p:sldId id="267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82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8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7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0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33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6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4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1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VqmGXwpLqc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deLSDsYVp8&amp;t=13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B7BF3-3172-4F52-9B20-36E52F1F9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994" b="7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6803-F884-B841-B730-687386CFE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F4F6F-7B56-3B4B-ACDF-6AD9593D4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Tutorial 9, COMP2521</a:t>
            </a:r>
          </a:p>
          <a:p>
            <a:r>
              <a:rPr lang="en-US" dirty="0"/>
              <a:t>Dylan Blecher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3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CD6B-9BD3-704E-BC68-C7D35EF8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6" y="3142192"/>
            <a:ext cx="10515600" cy="1325563"/>
          </a:xfrm>
        </p:spPr>
        <p:txBody>
          <a:bodyPr/>
          <a:lstStyle/>
          <a:p>
            <a:r>
              <a:rPr lang="en-US" dirty="0"/>
              <a:t>You have 5 seconds to sort these numbers…</a:t>
            </a:r>
          </a:p>
        </p:txBody>
      </p:sp>
    </p:spTree>
    <p:extLst>
      <p:ext uri="{BB962C8B-B14F-4D97-AF65-F5344CB8AC3E}">
        <p14:creationId xmlns:p14="http://schemas.microsoft.com/office/powerpoint/2010/main" val="27577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B4F-D923-8743-8C0E-B58D40A0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15D7-B3A2-074E-BFA3-CAB78699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825625"/>
            <a:ext cx="11700933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000" dirty="0"/>
          </a:p>
          <a:p>
            <a:pPr marL="0" indent="0">
              <a:buNone/>
            </a:pPr>
            <a:r>
              <a:rPr lang="en-US" sz="7000" dirty="0"/>
              <a:t>40		2		7		16	3		5</a:t>
            </a:r>
          </a:p>
        </p:txBody>
      </p:sp>
    </p:spTree>
    <p:extLst>
      <p:ext uri="{BB962C8B-B14F-4D97-AF65-F5344CB8AC3E}">
        <p14:creationId xmlns:p14="http://schemas.microsoft.com/office/powerpoint/2010/main" val="13030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27DB-D1AF-524C-8F15-87B3DCC7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Algo?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82538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BE2-317D-3C45-8A74-CB4BD74F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Visualiser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2423-B193-0642-A59F-55C078F6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https://visualgo.net/en/sorting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Merge sort: </a:t>
            </a:r>
            <a:r>
              <a:rPr lang="en-AU" sz="2000" dirty="0">
                <a:hlinkClick r:id="rId3"/>
              </a:rPr>
              <a:t>https://www.youtube.com/watch?v=4VqmGXwpLqc</a:t>
            </a:r>
            <a:endParaRPr lang="en-AU" sz="2000" dirty="0"/>
          </a:p>
          <a:p>
            <a:endParaRPr lang="en-AU" sz="2000" dirty="0"/>
          </a:p>
          <a:p>
            <a:r>
              <a:rPr lang="en-AU" dirty="0"/>
              <a:t>Shell sort:</a:t>
            </a:r>
            <a:r>
              <a:rPr lang="en-AU" sz="2000" dirty="0"/>
              <a:t> </a:t>
            </a:r>
            <a:r>
              <a:rPr lang="en-AU" sz="2000" dirty="0">
                <a:hlinkClick r:id="rId4"/>
              </a:rPr>
              <a:t>https://www.youtube.com/watch?v=ddeLSDsYVp8&amp;t=13s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04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C91-F1A4-E14E-B80B-39B99FF8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D9BB-39D8-FB42-9EC9-0192AC8A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>
                <a:hlinkClick r:id="rId2"/>
              </a:rPr>
              <a:t>https://www.bigocheatsheet.com/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8B0-A84C-5C47-AC84-6FCA0389B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cap="none" dirty="0"/>
              <a:t>Hello And Welcome To Your COMP2521 Exam…</a:t>
            </a:r>
          </a:p>
        </p:txBody>
      </p:sp>
    </p:spTree>
    <p:extLst>
      <p:ext uri="{BB962C8B-B14F-4D97-AF65-F5344CB8AC3E}">
        <p14:creationId xmlns:p14="http://schemas.microsoft.com/office/powerpoint/2010/main" val="404965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C74E-E1E1-F44B-B0F4-A09976F1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48" y="420709"/>
            <a:ext cx="11361552" cy="1049235"/>
          </a:xfrm>
        </p:spPr>
        <p:txBody>
          <a:bodyPr>
            <a:noAutofit/>
          </a:bodyPr>
          <a:lstStyle/>
          <a:p>
            <a:r>
              <a:rPr lang="en-US" sz="3500" dirty="0"/>
              <a:t>Q1:	</a:t>
            </a:r>
            <a:r>
              <a:rPr lang="en-US" sz="3500" cap="none" dirty="0"/>
              <a:t>This table was sorted by name, resulting in this output. 	  	Was the sorting algorithm stable?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B6C3-AAC7-D040-A1B7-D416837E0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9280" y="2015729"/>
            <a:ext cx="3205088" cy="386013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DFC4F-39F1-0440-BEA3-301ED21F00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7632" y="2015730"/>
            <a:ext cx="3205088" cy="3860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0B53F-1B59-7C49-AC30-E6A9698BB1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67631" y="1973395"/>
            <a:ext cx="3264571" cy="3860135"/>
          </a:xfrm>
          <a:prstGeom prst="rect">
            <a:avLst/>
          </a:prstGeom>
        </p:spPr>
      </p:pic>
      <p:sp>
        <p:nvSpPr>
          <p:cNvPr id="16" name="Bent Arrow 15">
            <a:extLst>
              <a:ext uri="{FF2B5EF4-FFF2-40B4-BE49-F238E27FC236}">
                <a16:creationId xmlns:a16="http://schemas.microsoft.com/office/drawing/2014/main" id="{C931E31E-85AE-9548-9863-FF580F4E6B9A}"/>
              </a:ext>
            </a:extLst>
          </p:cNvPr>
          <p:cNvSpPr/>
          <p:nvPr/>
        </p:nvSpPr>
        <p:spPr>
          <a:xfrm rot="14189789" flipH="1">
            <a:off x="1131800" y="1264096"/>
            <a:ext cx="1354466" cy="741920"/>
          </a:xfrm>
          <a:prstGeom prst="bentArrow">
            <a:avLst>
              <a:gd name="adj1" fmla="val 92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CA9BFE-FE0B-C64A-A0E5-ECBFB3D531F4}"/>
              </a:ext>
            </a:extLst>
          </p:cNvPr>
          <p:cNvCxnSpPr>
            <a:cxnSpLocks/>
          </p:cNvCxnSpPr>
          <p:nvPr/>
        </p:nvCxnSpPr>
        <p:spPr>
          <a:xfrm flipH="1">
            <a:off x="8890000" y="982135"/>
            <a:ext cx="809815" cy="1185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C74E-E1E1-F44B-B0F4-A09976F1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79" y="673324"/>
            <a:ext cx="10384106" cy="61762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Q2:  How 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C244-3652-884A-922D-6079ECD7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B6C3-AAC7-D040-A1B7-D416837E0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9280" y="2015729"/>
            <a:ext cx="3205088" cy="386013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DFC4F-39F1-0440-BEA3-301ED21F00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7632" y="2015730"/>
            <a:ext cx="3205088" cy="38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552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413624"/>
      </a:dk2>
      <a:lt2>
        <a:srgbClr val="E2E3E8"/>
      </a:lt2>
      <a:accent1>
        <a:srgbClr val="AEA077"/>
      </a:accent1>
      <a:accent2>
        <a:srgbClr val="BE9A87"/>
      </a:accent2>
      <a:accent3>
        <a:srgbClr val="9EA47C"/>
      </a:accent3>
      <a:accent4>
        <a:srgbClr val="7F92BA"/>
      </a:accent4>
      <a:accent5>
        <a:srgbClr val="9B96C6"/>
      </a:accent5>
      <a:accent6>
        <a:srgbClr val="9D7FBA"/>
      </a:accent6>
      <a:hlink>
        <a:srgbClr val="6E7FB1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133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Sorting</vt:lpstr>
      <vt:lpstr>You have 5 seconds to sort these numbers…</vt:lpstr>
      <vt:lpstr>GO!</vt:lpstr>
      <vt:lpstr>PowerPoint Presentation</vt:lpstr>
      <vt:lpstr>Sorting Visualiser</vt:lpstr>
      <vt:lpstr>Awesome Summary</vt:lpstr>
      <vt:lpstr>Hello And Welcome To Your COMP2521 Exam…</vt:lpstr>
      <vt:lpstr>Q1: This table was sorted by name, resulting in this output.     Was the sorting algorithm stable?</vt:lpstr>
      <vt:lpstr>Q2:  How bout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Microsoft Office User</dc:creator>
  <cp:lastModifiedBy>Microsoft Office User</cp:lastModifiedBy>
  <cp:revision>7</cp:revision>
  <dcterms:created xsi:type="dcterms:W3CDTF">2020-07-30T23:17:28Z</dcterms:created>
  <dcterms:modified xsi:type="dcterms:W3CDTF">2020-07-31T03:13:34Z</dcterms:modified>
</cp:coreProperties>
</file>