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cxnSp>
        <p:nvCxnSpPr>
          <p:cNvPr id="8" name="Přímá spojnice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cxnSp>
        <p:nvCxnSpPr>
          <p:cNvPr id="7" name="Přímá spojnice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cxnSp>
        <p:nvCxnSpPr>
          <p:cNvPr id="10" name="Přímá spojnice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A88DC5-42F5-4FB4-A531-C2A69BD9E596}" type="datetimeFigureOut">
              <a:rPr lang="sk-SK" smtClean="0"/>
              <a:t>7.12.2022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					</a:t>
            </a:r>
            <a:r>
              <a:rPr lang="sk-SK" dirty="0" err="1" smtClean="0"/>
              <a:t>V.Škorvanová</a:t>
            </a:r>
            <a:r>
              <a:rPr lang="sk-SK" dirty="0" smtClean="0"/>
              <a:t>, oktáva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LAKOMEC </a:t>
            </a:r>
            <a:br>
              <a:rPr lang="sk-SK" dirty="0" smtClean="0"/>
            </a:br>
            <a:r>
              <a:rPr lang="sk-SK" dirty="0" err="1" smtClean="0"/>
              <a:t>Moli</a:t>
            </a:r>
            <a:r>
              <a:rPr lang="sk-SK" dirty="0" err="1" smtClean="0">
                <a:effectLst/>
              </a:rPr>
              <a:t>ère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014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3800475" cy="4657725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idx="2"/>
          </p:nvPr>
        </p:nvSpPr>
        <p:spPr>
          <a:xfrm>
            <a:off x="5220072" y="1412776"/>
            <a:ext cx="3545976" cy="39212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smtClean="0"/>
              <a:t>1622-1673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err="1" smtClean="0"/>
              <a:t>Jean</a:t>
            </a:r>
            <a:r>
              <a:rPr lang="sk-SK" sz="1800" dirty="0" smtClean="0"/>
              <a:t> </a:t>
            </a:r>
            <a:r>
              <a:rPr lang="sk-SK" sz="1800" dirty="0" err="1" smtClean="0"/>
              <a:t>Baptiste</a:t>
            </a:r>
            <a:r>
              <a:rPr lang="sk-SK" sz="1800" dirty="0" smtClean="0"/>
              <a:t> </a:t>
            </a:r>
            <a:r>
              <a:rPr lang="sk-SK" sz="1800" dirty="0" err="1" smtClean="0"/>
              <a:t>Poquelin</a:t>
            </a:r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f</a:t>
            </a:r>
            <a:r>
              <a:rPr lang="sk-SK" sz="1800" dirty="0" smtClean="0"/>
              <a:t>rancúzsky herec, dramatik, režisér a divadelný riaditeľ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o</a:t>
            </a:r>
            <a:r>
              <a:rPr lang="sk-SK" sz="1800" dirty="0" smtClean="0"/>
              <a:t>bdobie klasicizmu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i="1" dirty="0" smtClean="0"/>
              <a:t>Smiešne preciózky – </a:t>
            </a:r>
            <a:r>
              <a:rPr lang="sk-SK" sz="1800" dirty="0" smtClean="0"/>
              <a:t>18.11.1659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k</a:t>
            </a:r>
            <a:r>
              <a:rPr lang="sk-SK" sz="1800" dirty="0" smtClean="0"/>
              <a:t>omédie a frašky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220072" y="457200"/>
            <a:ext cx="3542928" cy="1066800"/>
          </a:xfrm>
        </p:spPr>
        <p:txBody>
          <a:bodyPr>
            <a:normAutofit/>
          </a:bodyPr>
          <a:lstStyle/>
          <a:p>
            <a:pPr algn="ctr"/>
            <a:r>
              <a:rPr lang="sk-SK" sz="3600" b="1" u="sng" dirty="0" err="1" smtClean="0"/>
              <a:t>Moli</a:t>
            </a:r>
            <a:r>
              <a:rPr lang="sk-SK" sz="3600" b="1" u="sng" dirty="0" err="1" smtClean="0">
                <a:effectLst/>
              </a:rPr>
              <a:t>ère</a:t>
            </a:r>
            <a:endParaRPr lang="sk-SK" sz="3600" b="1" u="sng" dirty="0"/>
          </a:p>
        </p:txBody>
      </p:sp>
    </p:spTree>
    <p:extLst>
      <p:ext uri="{BB962C8B-B14F-4D97-AF65-F5344CB8AC3E}">
        <p14:creationId xmlns:p14="http://schemas.microsoft.com/office/powerpoint/2010/main" val="2284763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LAKOMEC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3456384" cy="3531096"/>
          </a:xfrm>
        </p:spPr>
        <p:txBody>
          <a:bodyPr>
            <a:normAutofit fontScale="92500"/>
          </a:bodyPr>
          <a:lstStyle/>
          <a:p>
            <a:r>
              <a:rPr lang="sk-SK" sz="2200" dirty="0" smtClean="0"/>
              <a:t>Námet pochádza z antiky</a:t>
            </a:r>
          </a:p>
          <a:p>
            <a:r>
              <a:rPr lang="sk-SK" sz="2200" dirty="0" smtClean="0"/>
              <a:t>Výsmech z lakomstva – deformuje charakter a ničí vzťahy ľudí</a:t>
            </a:r>
          </a:p>
          <a:p>
            <a:r>
              <a:rPr lang="sk-SK" sz="2200" dirty="0" smtClean="0"/>
              <a:t>Jednota miesta, času a deja</a:t>
            </a:r>
          </a:p>
          <a:p>
            <a:r>
              <a:rPr lang="sk-SK" sz="2200" dirty="0" smtClean="0"/>
              <a:t>5 </a:t>
            </a:r>
            <a:r>
              <a:rPr lang="sk-SK" sz="2200" dirty="0" smtClean="0"/>
              <a:t>dejstiev</a:t>
            </a:r>
          </a:p>
          <a:p>
            <a:r>
              <a:rPr lang="sk-SK" sz="2200" dirty="0" err="1" smtClean="0"/>
              <a:t>hyperbolizácia</a:t>
            </a:r>
            <a:endParaRPr lang="sk-SK" sz="2200" dirty="0"/>
          </a:p>
          <a:p>
            <a:endParaRPr lang="sk-SK" sz="2200" dirty="0"/>
          </a:p>
          <a:p>
            <a:endParaRPr lang="sk-SK" sz="1800" dirty="0" smtClean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64128" cy="3603104"/>
          </a:xfrm>
        </p:spPr>
        <p:txBody>
          <a:bodyPr>
            <a:normAutofit fontScale="92500"/>
          </a:bodyPr>
          <a:lstStyle/>
          <a:p>
            <a:r>
              <a:rPr lang="sk-SK" sz="2300" dirty="0"/>
              <a:t>LD: dráma</a:t>
            </a:r>
          </a:p>
          <a:p>
            <a:r>
              <a:rPr lang="sk-SK" sz="2300" dirty="0"/>
              <a:t>LÚ: komédia</a:t>
            </a:r>
          </a:p>
          <a:p>
            <a:r>
              <a:rPr lang="sk-SK" sz="2300" dirty="0"/>
              <a:t>LF: divadelná hra</a:t>
            </a:r>
          </a:p>
          <a:p>
            <a:r>
              <a:rPr lang="sk-SK" sz="2300" dirty="0"/>
              <a:t>PROSTREDIE: Paríž</a:t>
            </a:r>
          </a:p>
          <a:p>
            <a:r>
              <a:rPr lang="sk-SK" sz="2300" dirty="0"/>
              <a:t>ČAS: polovica 17.storočia </a:t>
            </a:r>
          </a:p>
          <a:p>
            <a:r>
              <a:rPr lang="sk-SK" sz="2300" dirty="0"/>
              <a:t>TÉMA: Lakomý </a:t>
            </a:r>
            <a:r>
              <a:rPr lang="sk-SK" sz="2300" dirty="0" err="1"/>
              <a:t>Harpagon</a:t>
            </a:r>
            <a:r>
              <a:rPr lang="sk-SK" sz="2300" dirty="0"/>
              <a:t> sa chce oženiť so synovou milou</a:t>
            </a:r>
          </a:p>
          <a:p>
            <a:r>
              <a:rPr lang="sk-SK" sz="2300" dirty="0" smtClean="0"/>
              <a:t>HL.MYŠLIENKA: Peniaze deformujú ľudské vzťahy.</a:t>
            </a:r>
            <a:endParaRPr lang="sk-SK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32656"/>
            <a:ext cx="2019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04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18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 smtClean="0"/>
              <a:t>HARPAGON – lakomec, vdovec, sebecký, podozrievavý, rieši len peniaze</a:t>
            </a:r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POSTAVY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1547664" y="206084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KLEANT – syn, nerešpektuje otca, láska k Mariane, hazardné hry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395536" y="3111245"/>
            <a:ext cx="780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ELIZA – dcéra, krásna, plachá, láska k Valérovi, neuznáva otcov spôsob života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1547664" y="3537446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VALÉR – správca domu, skromný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395536" y="3954041"/>
            <a:ext cx="543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MARIANA – sestra Valéra, pekná, mladá, ohľaduplná</a:t>
            </a:r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83568" y="5013176"/>
            <a:ext cx="503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 EDĽAJŚIE POSTAVY – </a:t>
            </a:r>
            <a:r>
              <a:rPr lang="sk-SK" dirty="0" err="1" smtClean="0"/>
              <a:t>Anzelm</a:t>
            </a:r>
            <a:r>
              <a:rPr lang="sk-SK" dirty="0" smtClean="0"/>
              <a:t>, </a:t>
            </a:r>
            <a:r>
              <a:rPr lang="sk-SK" dirty="0" err="1" smtClean="0"/>
              <a:t>Frozína</a:t>
            </a:r>
            <a:r>
              <a:rPr lang="sk-SK" dirty="0" smtClean="0"/>
              <a:t>, Šidlo, </a:t>
            </a:r>
            <a:endParaRPr lang="sk-SK" dirty="0" smtClean="0"/>
          </a:p>
          <a:p>
            <a:r>
              <a:rPr lang="sk-SK" dirty="0" smtClean="0"/>
              <a:t>Majster </a:t>
            </a:r>
            <a:r>
              <a:rPr lang="sk-SK" dirty="0" smtClean="0"/>
              <a:t>Šimon</a:t>
            </a:r>
            <a:endParaRPr lang="sk-SK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6" y="3722113"/>
            <a:ext cx="2274884" cy="22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0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611560" y="83671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EXPOZÍCIA ( úvod)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Rozhovor súrodencov o láske. </a:t>
            </a:r>
            <a:r>
              <a:rPr lang="sk-SK" dirty="0" err="1" smtClean="0"/>
              <a:t>Harpagon</a:t>
            </a:r>
            <a:r>
              <a:rPr lang="sk-SK" dirty="0" smtClean="0"/>
              <a:t> je skúpy a bojí sa o svoje peniaze, obviní sluhu z krádeže.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endParaRPr lang="sk-SK" dirty="0"/>
          </a:p>
        </p:txBody>
      </p:sp>
      <p:sp>
        <p:nvSpPr>
          <p:cNvPr id="2" name="TextovéPole 1"/>
          <p:cNvSpPr txBox="1"/>
          <p:nvPr/>
        </p:nvSpPr>
        <p:spPr>
          <a:xfrm>
            <a:off x="3131840" y="1988840"/>
            <a:ext cx="534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KOLÍZIA (zápletka)</a:t>
            </a:r>
          </a:p>
          <a:p>
            <a:pPr algn="just"/>
            <a:r>
              <a:rPr lang="sk-SK" dirty="0" smtClean="0"/>
              <a:t>- </a:t>
            </a:r>
            <a:r>
              <a:rPr lang="sk-SK" dirty="0" err="1" smtClean="0"/>
              <a:t>Harpagon</a:t>
            </a:r>
            <a:r>
              <a:rPr lang="sk-SK" dirty="0" smtClean="0"/>
              <a:t> sa chce oženiť s Marianou. Konflikt otca s deťmi a aj vnútorný konflikt – strach o majetok</a:t>
            </a:r>
            <a:endParaRPr lang="sk-SK" dirty="0"/>
          </a:p>
        </p:txBody>
      </p:sp>
      <p:sp>
        <p:nvSpPr>
          <p:cNvPr id="3" name="TextovéPole 2"/>
          <p:cNvSpPr txBox="1"/>
          <p:nvPr/>
        </p:nvSpPr>
        <p:spPr>
          <a:xfrm>
            <a:off x="637959" y="3140968"/>
            <a:ext cx="588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KRÍZA (vyvrcholenie)</a:t>
            </a:r>
          </a:p>
          <a:p>
            <a:r>
              <a:rPr lang="sk-SK" dirty="0" smtClean="0"/>
              <a:t>- </a:t>
            </a:r>
            <a:r>
              <a:rPr lang="sk-SK" dirty="0" err="1" smtClean="0"/>
              <a:t>Cleant</a:t>
            </a:r>
            <a:r>
              <a:rPr lang="sk-SK" dirty="0" smtClean="0"/>
              <a:t> vyznáva Mariane lásku. Otec sa ho chce zrieknuť.</a:t>
            </a:r>
            <a:endParaRPr lang="sk-SK" dirty="0"/>
          </a:p>
        </p:txBody>
      </p:sp>
      <p:sp>
        <p:nvSpPr>
          <p:cNvPr id="5" name="TextovéPole 4"/>
          <p:cNvSpPr txBox="1"/>
          <p:nvPr/>
        </p:nvSpPr>
        <p:spPr>
          <a:xfrm>
            <a:off x="3131840" y="3932070"/>
            <a:ext cx="444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PERIPETIA (obrat)</a:t>
            </a:r>
          </a:p>
          <a:p>
            <a:r>
              <a:rPr lang="sk-SK" dirty="0" smtClean="0"/>
              <a:t>- Skrytie </a:t>
            </a:r>
            <a:r>
              <a:rPr lang="sk-SK" dirty="0" err="1" smtClean="0"/>
              <a:t>Harpagonovho</a:t>
            </a:r>
            <a:r>
              <a:rPr lang="sk-SK" dirty="0" smtClean="0"/>
              <a:t> pokladu. Deti vydierali otca, aby im dovolil </a:t>
            </a:r>
            <a:r>
              <a:rPr lang="sk-SK" dirty="0" err="1" smtClean="0"/>
              <a:t>svadbu.l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611559" y="5589240"/>
            <a:ext cx="796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KATASTROFA ( rozuzlenie)</a:t>
            </a:r>
          </a:p>
          <a:p>
            <a:r>
              <a:rPr lang="sk-SK" dirty="0" smtClean="0"/>
              <a:t>- </a:t>
            </a:r>
            <a:r>
              <a:rPr lang="sk-SK" dirty="0" err="1" smtClean="0"/>
              <a:t>Anzlem</a:t>
            </a:r>
            <a:r>
              <a:rPr lang="sk-SK" dirty="0" smtClean="0"/>
              <a:t> sa stretáva so svojimi stratenými deťmi. </a:t>
            </a:r>
            <a:r>
              <a:rPr lang="sk-SK" dirty="0" err="1" smtClean="0"/>
              <a:t>Harpagon</a:t>
            </a:r>
            <a:r>
              <a:rPr lang="sk-SK" dirty="0" smtClean="0"/>
              <a:t> súhlasí so svadbou.</a:t>
            </a:r>
            <a:endParaRPr lang="sk-SK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2070"/>
            <a:ext cx="216269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2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755576" y="90872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TextovéPole 2"/>
          <p:cNvSpPr txBox="1"/>
          <p:nvPr/>
        </p:nvSpPr>
        <p:spPr>
          <a:xfrm>
            <a:off x="493580" y="2109049"/>
            <a:ext cx="8189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 smtClean="0"/>
              <a:t>„Ach peniaze, peniaze, vy moje poklady. Ste preč!“</a:t>
            </a:r>
          </a:p>
          <a:p>
            <a:r>
              <a:rPr lang="sk-SK" sz="2800" dirty="0"/>
              <a:t>	</a:t>
            </a:r>
            <a:r>
              <a:rPr lang="sk-SK" sz="2800" dirty="0" smtClean="0"/>
              <a:t>						</a:t>
            </a:r>
            <a:r>
              <a:rPr lang="sk-SK" sz="2800" dirty="0" err="1" smtClean="0"/>
              <a:t>Harpagon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755576" y="4437112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 smtClean="0"/>
              <a:t>„Veľa vecí v jednom slove, sestrička. Ľúbim.“</a:t>
            </a:r>
          </a:p>
          <a:p>
            <a:r>
              <a:rPr lang="sk-SK" sz="2800" dirty="0"/>
              <a:t>	</a:t>
            </a:r>
            <a:r>
              <a:rPr lang="sk-SK" sz="2800" dirty="0" smtClean="0"/>
              <a:t>						</a:t>
            </a:r>
            <a:r>
              <a:rPr lang="sk-SK" sz="2800" dirty="0" err="1" smtClean="0"/>
              <a:t>Kleant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67021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2192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350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Lití písm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279</Words>
  <Application>Microsoft Office PowerPoint</Application>
  <PresentationFormat>Předvádění na obrazovce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8" baseType="lpstr">
      <vt:lpstr>Papír</vt:lpstr>
      <vt:lpstr>LAKOMEC  Molière</vt:lpstr>
      <vt:lpstr>Molière</vt:lpstr>
      <vt:lpstr>LAKOMEC</vt:lpstr>
      <vt:lpstr>POSTAVY</vt:lpstr>
      <vt:lpstr>Prezentace aplikace PowerPoint</vt:lpstr>
      <vt:lpstr>Prezentace aplikace PowerPoint</vt:lpstr>
      <vt:lpstr>ĎAKUJEM ZA POZORNOSŤ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LAKOMEC  Molière</dc:title>
  <dc:creator>Uzivatel</dc:creator>
  <cp:lastModifiedBy>Uzivatel</cp:lastModifiedBy>
  <cp:revision>11</cp:revision>
  <dcterms:created xsi:type="dcterms:W3CDTF">2022-12-04T15:08:40Z</dcterms:created>
  <dcterms:modified xsi:type="dcterms:W3CDTF">2022-12-07T20:26:22Z</dcterms:modified>
</cp:coreProperties>
</file>