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D6F-B509-4042-A804-2EE81E77C75B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6B17-F923-439B-8D30-975DC3CF2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11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D6F-B509-4042-A804-2EE81E77C75B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6B17-F923-439B-8D30-975DC3CF2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01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D6F-B509-4042-A804-2EE81E77C75B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6B17-F923-439B-8D30-975DC3CF2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809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D6F-B509-4042-A804-2EE81E77C75B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6B17-F923-439B-8D30-975DC3CF2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874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D6F-B509-4042-A804-2EE81E77C75B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6B17-F923-439B-8D30-975DC3CF2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25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D6F-B509-4042-A804-2EE81E77C75B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6B17-F923-439B-8D30-975DC3CF2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269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D6F-B509-4042-A804-2EE81E77C75B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6B17-F923-439B-8D30-975DC3CF2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81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D6F-B509-4042-A804-2EE81E77C75B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6B17-F923-439B-8D30-975DC3CF2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559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D6F-B509-4042-A804-2EE81E77C75B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6B17-F923-439B-8D30-975DC3CF2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7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D6F-B509-4042-A804-2EE81E77C75B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6B17-F923-439B-8D30-975DC3CF2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35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D6F-B509-4042-A804-2EE81E77C75B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6B17-F923-439B-8D30-975DC3CF2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23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D6F-B509-4042-A804-2EE81E77C75B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6B17-F923-439B-8D30-975DC3CF2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28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D6F-B509-4042-A804-2EE81E77C75B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6B17-F923-439B-8D30-975DC3CF2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88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D6F-B509-4042-A804-2EE81E77C75B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6B17-F923-439B-8D30-975DC3CF2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96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D6F-B509-4042-A804-2EE81E77C75B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6B17-F923-439B-8D30-975DC3CF2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08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D6F-B509-4042-A804-2EE81E77C75B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6B17-F923-439B-8D30-975DC3CF2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0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04A5D6F-B509-4042-A804-2EE81E77C75B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36E6B17-F923-439B-8D30-975DC3CF2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93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04A5D6F-B509-4042-A804-2EE81E77C75B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36E6B17-F923-439B-8D30-975DC3CF2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9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Создатель проекта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Малахов Алексей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11094"/>
            <a:ext cx="9130937" cy="159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7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7034" y="952499"/>
            <a:ext cx="9905998" cy="3124201"/>
          </a:xfrm>
        </p:spPr>
        <p:txBody>
          <a:bodyPr>
            <a:normAutofit/>
          </a:bodyPr>
          <a:lstStyle/>
          <a:p>
            <a:r>
              <a:rPr lang="ru-RU" dirty="0" smtClean="0"/>
              <a:t>Цель</a:t>
            </a:r>
            <a:r>
              <a:rPr lang="en-US" dirty="0" smtClean="0"/>
              <a:t>:</a:t>
            </a:r>
            <a:endParaRPr lang="ru-RU" dirty="0" smtClean="0"/>
          </a:p>
          <a:p>
            <a:pPr marL="457200" lvl="1" indent="0">
              <a:buNone/>
            </a:pPr>
            <a:r>
              <a:rPr lang="ru-RU" sz="2000" dirty="0" smtClean="0"/>
              <a:t>Реализовать на практике знания, полученные в ходе обучения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141413" y="2392278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Задачи</a:t>
            </a:r>
            <a:r>
              <a:rPr lang="en-US" dirty="0"/>
              <a:t>:</a:t>
            </a:r>
            <a:endParaRPr lang="ru-RU" dirty="0">
              <a:effectLst/>
            </a:endParaRP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Создать </a:t>
            </a:r>
            <a:r>
              <a:rPr lang="ru-RU" dirty="0"/>
              <a:t>3</a:t>
            </a:r>
            <a:r>
              <a:rPr lang="en-US" dirty="0"/>
              <a:t>D</a:t>
            </a:r>
            <a:r>
              <a:rPr lang="ru-RU" dirty="0"/>
              <a:t> игру на основе </a:t>
            </a:r>
            <a:r>
              <a:rPr lang="en-US" dirty="0"/>
              <a:t>2D</a:t>
            </a:r>
            <a:r>
              <a:rPr lang="ru-RU" dirty="0"/>
              <a:t> </a:t>
            </a:r>
            <a:r>
              <a:rPr lang="ru-RU" dirty="0" smtClean="0"/>
              <a:t>движка</a:t>
            </a:r>
          </a:p>
          <a:p>
            <a:pPr marL="0" indent="0">
              <a:buNone/>
            </a:pPr>
            <a:r>
              <a:rPr lang="ru-RU" dirty="0">
                <a:effectLst/>
              </a:rPr>
              <a:t>	</a:t>
            </a:r>
            <a:r>
              <a:rPr lang="ru-RU" dirty="0" smtClean="0">
                <a:effectLst/>
              </a:rPr>
              <a:t>Углубить знания </a:t>
            </a:r>
            <a:r>
              <a:rPr lang="en-US" dirty="0" smtClean="0">
                <a:effectLst/>
              </a:rPr>
              <a:t>Python</a:t>
            </a:r>
            <a:r>
              <a:rPr lang="ru-RU" dirty="0" smtClean="0">
                <a:effectLst/>
              </a:rPr>
              <a:t> и его модулей</a:t>
            </a:r>
          </a:p>
        </p:txBody>
      </p:sp>
    </p:spTree>
    <p:extLst>
      <p:ext uri="{BB962C8B-B14F-4D97-AF65-F5344CB8AC3E}">
        <p14:creationId xmlns:p14="http://schemas.microsoft.com/office/powerpoint/2010/main" val="352239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962" y="2514600"/>
            <a:ext cx="6438900" cy="1905000"/>
          </a:xfrm>
        </p:spPr>
      </p:pic>
    </p:spTree>
    <p:extLst>
      <p:ext uri="{BB962C8B-B14F-4D97-AF65-F5344CB8AC3E}">
        <p14:creationId xmlns:p14="http://schemas.microsoft.com/office/powerpoint/2010/main" val="121030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267347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617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TM03457485[[fn=Сетчатая]]</Template>
  <TotalTime>16</TotalTime>
  <Words>26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Сетка</vt:lpstr>
      <vt:lpstr>Презентация PowerPoint</vt:lpstr>
      <vt:lpstr>Цели и задачи</vt:lpstr>
      <vt:lpstr>Технологии</vt:lpstr>
      <vt:lpstr>Демонстрация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алексй или же Михал Палыч Терентьев</dc:creator>
  <cp:lastModifiedBy>алексй или же Михал Палыч Терентьев</cp:lastModifiedBy>
  <cp:revision>2</cp:revision>
  <dcterms:created xsi:type="dcterms:W3CDTF">2022-01-21T13:58:41Z</dcterms:created>
  <dcterms:modified xsi:type="dcterms:W3CDTF">2022-01-21T14:15:30Z</dcterms:modified>
</cp:coreProperties>
</file>