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6DF8DEC-C9A0-403E-B19E-72CE40CB292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3F6E196-9151-4945-B1C5-228C45357BB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8101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8DEC-C9A0-403E-B19E-72CE40CB292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196-9151-4945-B1C5-228C45357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13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8DEC-C9A0-403E-B19E-72CE40CB292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196-9151-4945-B1C5-228C45357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65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8DEC-C9A0-403E-B19E-72CE40CB292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196-9151-4945-B1C5-228C45357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98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8DEC-C9A0-403E-B19E-72CE40CB292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196-9151-4945-B1C5-228C45357BB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602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8DEC-C9A0-403E-B19E-72CE40CB292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196-9151-4945-B1C5-228C45357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56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8DEC-C9A0-403E-B19E-72CE40CB292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196-9151-4945-B1C5-228C45357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23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8DEC-C9A0-403E-B19E-72CE40CB292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196-9151-4945-B1C5-228C45357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65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8DEC-C9A0-403E-B19E-72CE40CB292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196-9151-4945-B1C5-228C45357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41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8DEC-C9A0-403E-B19E-72CE40CB292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196-9151-4945-B1C5-228C45357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10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8DEC-C9A0-403E-B19E-72CE40CB292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196-9151-4945-B1C5-228C45357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20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6DF8DEC-C9A0-403E-B19E-72CE40CB2921}" type="datetimeFigureOut">
              <a:rPr lang="ru-RU" smtClean="0"/>
              <a:t>22.04.2022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3F6E196-9151-4945-B1C5-228C45357B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32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Hyperlink 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 проекта МАЛАХОВ АЛЕКСЕЙ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0302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802423"/>
            <a:ext cx="8595360" cy="4351337"/>
          </a:xfrm>
        </p:spPr>
        <p:txBody>
          <a:bodyPr/>
          <a:lstStyle/>
          <a:p>
            <a:r>
              <a:rPr lang="ru-RU" dirty="0" smtClean="0"/>
              <a:t>Могут ли быть как-то связаны на первый взгляд совершенно разные страницы Википедии?</a:t>
            </a:r>
          </a:p>
          <a:p>
            <a:r>
              <a:rPr lang="ru-RU" dirty="0"/>
              <a:t>Задавшись этим </a:t>
            </a:r>
            <a:r>
              <a:rPr lang="ru-RU" dirty="0" smtClean="0"/>
              <a:t>вопросом</a:t>
            </a:r>
            <a:r>
              <a:rPr lang="ru-RU" dirty="0"/>
              <a:t>, я решил создать </a:t>
            </a:r>
            <a:r>
              <a:rPr lang="en-US" dirty="0" smtClean="0"/>
              <a:t>“</a:t>
            </a:r>
            <a:r>
              <a:rPr lang="ru-RU" dirty="0" smtClean="0"/>
              <a:t>Вики-игру</a:t>
            </a:r>
            <a:r>
              <a:rPr lang="en-US" dirty="0" smtClean="0"/>
              <a:t>”</a:t>
            </a:r>
            <a:r>
              <a:rPr lang="ru-RU" dirty="0" smtClean="0"/>
              <a:t>, </a:t>
            </a:r>
            <a:r>
              <a:rPr lang="ru-RU" dirty="0"/>
              <a:t>в которой </a:t>
            </a:r>
            <a:r>
              <a:rPr lang="ru-RU" dirty="0" smtClean="0"/>
              <a:t>целью игрока будет соединить две страницы путем перехода по гиперссылкам.</a:t>
            </a:r>
          </a:p>
          <a:p>
            <a:r>
              <a:rPr lang="ru-RU" dirty="0" smtClean="0"/>
              <a:t>В игре существует </a:t>
            </a:r>
            <a:r>
              <a:rPr lang="ru-RU" dirty="0"/>
              <a:t>бесконечное пространство возможных игровых </a:t>
            </a:r>
            <a:r>
              <a:rPr lang="ru-RU" dirty="0" smtClean="0"/>
              <a:t>путей, </a:t>
            </a:r>
            <a:r>
              <a:rPr lang="ru-RU" dirty="0"/>
              <a:t>проходящих через темы, охватывающие всю Википедию, </a:t>
            </a:r>
            <a:r>
              <a:rPr lang="ru-RU" dirty="0" smtClean="0"/>
              <a:t>и </a:t>
            </a:r>
            <a:r>
              <a:rPr lang="ru-RU" dirty="0"/>
              <a:t>выигрышные соединения могут варьироваться от </a:t>
            </a:r>
            <a:r>
              <a:rPr lang="ru-RU" dirty="0" smtClean="0"/>
              <a:t>умных</a:t>
            </a:r>
            <a:r>
              <a:rPr lang="ru-RU" dirty="0"/>
              <a:t>,</a:t>
            </a:r>
            <a:r>
              <a:rPr lang="ru-RU" dirty="0" smtClean="0"/>
              <a:t> до </a:t>
            </a:r>
            <a:r>
              <a:rPr lang="ru-RU" dirty="0"/>
              <a:t>удивительных</a:t>
            </a:r>
            <a:r>
              <a:rPr lang="ru-RU" dirty="0" smtClean="0"/>
              <a:t> </a:t>
            </a:r>
            <a:r>
              <a:rPr lang="ru-RU" dirty="0"/>
              <a:t>и забавных.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6972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Использованные технологии</a:t>
            </a:r>
            <a:r>
              <a:rPr lang="en-US" dirty="0" smtClean="0"/>
              <a:t>:</a:t>
            </a:r>
          </a:p>
          <a:p>
            <a:pPr lvl="1"/>
            <a:r>
              <a:rPr lang="ru-RU" dirty="0"/>
              <a:t>Фреймворк </a:t>
            </a:r>
            <a:r>
              <a:rPr lang="en-US" dirty="0" smtClean="0"/>
              <a:t>Flask</a:t>
            </a:r>
            <a:endParaRPr lang="ru-RU" dirty="0" smtClean="0"/>
          </a:p>
          <a:p>
            <a:pPr lvl="1"/>
            <a:r>
              <a:rPr lang="en-US" dirty="0" smtClean="0"/>
              <a:t>SQLite</a:t>
            </a:r>
          </a:p>
          <a:p>
            <a:pPr lvl="1"/>
            <a:r>
              <a:rPr lang="ru-RU" dirty="0" smtClean="0"/>
              <a:t>Модули </a:t>
            </a:r>
            <a:r>
              <a:rPr lang="en-US" dirty="0" smtClean="0"/>
              <a:t>BeautifulSoup4</a:t>
            </a:r>
            <a:r>
              <a:rPr lang="en-US" dirty="0"/>
              <a:t> </a:t>
            </a:r>
            <a:r>
              <a:rPr lang="ru-RU" dirty="0" smtClean="0"/>
              <a:t>и</a:t>
            </a:r>
            <a:r>
              <a:rPr lang="en-US" dirty="0" smtClean="0"/>
              <a:t> requests</a:t>
            </a:r>
            <a:r>
              <a:rPr lang="ru-RU" dirty="0" smtClean="0"/>
              <a:t> для парсинга страниц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51989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15</TotalTime>
  <Words>88</Words>
  <Application>Microsoft Office PowerPoint</Application>
  <PresentationFormat>Широкоэкранный</PresentationFormat>
  <Paragraphs>11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Hyperlink Game</vt:lpstr>
      <vt:lpstr>Идея</vt:lpstr>
      <vt:lpstr>Реализация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Hyperlink Game</dc:title>
  <dc:creator>алексй или же Михал Палыч Терентьев</dc:creator>
  <cp:lastModifiedBy>алексй или же Михал Палыч Терентьев</cp:lastModifiedBy>
  <cp:revision>2</cp:revision>
  <dcterms:created xsi:type="dcterms:W3CDTF">2022-04-22T00:25:46Z</dcterms:created>
  <dcterms:modified xsi:type="dcterms:W3CDTF">2022-04-22T00:41:03Z</dcterms:modified>
</cp:coreProperties>
</file>