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CBAB-629E-4642-A863-C8A41FAE0BDE}" type="datetimeFigureOut">
              <a:rPr lang="lv-LV" smtClean="0"/>
              <a:t>01.03.2019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0736-B281-45AD-92E5-C9AD7A75404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8932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CBAB-629E-4642-A863-C8A41FAE0BDE}" type="datetimeFigureOut">
              <a:rPr lang="lv-LV" smtClean="0"/>
              <a:t>01.03.2019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0736-B281-45AD-92E5-C9AD7A75404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84258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7F64CBAB-629E-4642-A863-C8A41FAE0BDE}" type="datetimeFigureOut">
              <a:rPr lang="lv-LV" smtClean="0"/>
              <a:t>01.03.2019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7300736-B281-45AD-92E5-C9AD7A75404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60113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CBAB-629E-4642-A863-C8A41FAE0BDE}" type="datetimeFigureOut">
              <a:rPr lang="lv-LV" smtClean="0"/>
              <a:t>01.03.2019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0736-B281-45AD-92E5-C9AD7A75404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1608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64CBAB-629E-4642-A863-C8A41FAE0BDE}" type="datetimeFigureOut">
              <a:rPr lang="lv-LV" smtClean="0"/>
              <a:t>01.03.2019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300736-B281-45AD-92E5-C9AD7A75404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724649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CBAB-629E-4642-A863-C8A41FAE0BDE}" type="datetimeFigureOut">
              <a:rPr lang="lv-LV" smtClean="0"/>
              <a:t>01.03.2019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0736-B281-45AD-92E5-C9AD7A75404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1031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CBAB-629E-4642-A863-C8A41FAE0BDE}" type="datetimeFigureOut">
              <a:rPr lang="lv-LV" smtClean="0"/>
              <a:t>01.03.2019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0736-B281-45AD-92E5-C9AD7A75404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1216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CBAB-629E-4642-A863-C8A41FAE0BDE}" type="datetimeFigureOut">
              <a:rPr lang="lv-LV" smtClean="0"/>
              <a:t>01.03.2019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0736-B281-45AD-92E5-C9AD7A75404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8567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CBAB-629E-4642-A863-C8A41FAE0BDE}" type="datetimeFigureOut">
              <a:rPr lang="lv-LV" smtClean="0"/>
              <a:t>01.03.2019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0736-B281-45AD-92E5-C9AD7A75404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4438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CBAB-629E-4642-A863-C8A41FAE0BDE}" type="datetimeFigureOut">
              <a:rPr lang="lv-LV" smtClean="0"/>
              <a:t>01.03.2019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0736-B281-45AD-92E5-C9AD7A75404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76702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CBAB-629E-4642-A863-C8A41FAE0BDE}" type="datetimeFigureOut">
              <a:rPr lang="lv-LV" smtClean="0"/>
              <a:t>01.03.2019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0736-B281-45AD-92E5-C9AD7A75404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28689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7F64CBAB-629E-4642-A863-C8A41FAE0BDE}" type="datetimeFigureOut">
              <a:rPr lang="lv-LV" smtClean="0"/>
              <a:t>01.03.2019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7300736-B281-45AD-92E5-C9AD7A75404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633871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ata.org.lv/atvertie-dati/" TargetMode="External"/><Relationship Id="rId2" Type="http://schemas.openxmlformats.org/officeDocument/2006/relationships/hyperlink" Target="https://data.gov.lv/l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E76E7F-8374-4939-A4DE-CB994CA5D2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Открытые данные</a:t>
            </a:r>
            <a:endParaRPr lang="lv-LV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A4C26D-5282-457C-A904-A690DD2185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 err="1"/>
              <a:t>Open</a:t>
            </a:r>
            <a:r>
              <a:rPr lang="lv-LV" dirty="0"/>
              <a:t> </a:t>
            </a:r>
            <a:r>
              <a:rPr lang="lv-LV" dirty="0" err="1"/>
              <a:t>data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43748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A4985-0AE1-4452-AE4D-3376DDBFC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это такое и с чем их едят?</a:t>
            </a:r>
            <a:endParaRPr lang="lv-LV" dirty="0"/>
          </a:p>
        </p:txBody>
      </p:sp>
      <p:pic>
        <p:nvPicPr>
          <p:cNvPr id="1026" name="Picture 2" descr="Картинки по запросу бревно">
            <a:extLst>
              <a:ext uri="{FF2B5EF4-FFF2-40B4-BE49-F238E27FC236}">
                <a16:creationId xmlns:a16="http://schemas.microsoft.com/office/drawing/2014/main" id="{65BDE890-3C6C-43E4-95EE-9ED3E3F52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4394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E4AFE26E-558E-4977-8DCB-75DF7A18BD5F}"/>
              </a:ext>
            </a:extLst>
          </p:cNvPr>
          <p:cNvCxnSpPr>
            <a:cxnSpLocks/>
          </p:cNvCxnSpPr>
          <p:nvPr/>
        </p:nvCxnSpPr>
        <p:spPr>
          <a:xfrm flipV="1">
            <a:off x="3836544" y="2986474"/>
            <a:ext cx="3768377" cy="442526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28" name="Picture 4" descr="Картинки по запросу деревянное изделие">
            <a:extLst>
              <a:ext uri="{FF2B5EF4-FFF2-40B4-BE49-F238E27FC236}">
                <a16:creationId xmlns:a16="http://schemas.microsoft.com/office/drawing/2014/main" id="{05CF4AE0-8ACD-448A-8C40-75AD97D70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221" y="2092712"/>
            <a:ext cx="2214562" cy="239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книга">
            <a:extLst>
              <a:ext uri="{FF2B5EF4-FFF2-40B4-BE49-F238E27FC236}">
                <a16:creationId xmlns:a16="http://schemas.microsoft.com/office/drawing/2014/main" id="{5BC2A6BE-40D1-4023-81AF-7CD0357CA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921" y="4656330"/>
            <a:ext cx="2857500" cy="139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5E5D8BAA-C5A1-4086-8876-BC5ECB73790F}"/>
              </a:ext>
            </a:extLst>
          </p:cNvPr>
          <p:cNvCxnSpPr>
            <a:cxnSpLocks/>
          </p:cNvCxnSpPr>
          <p:nvPr/>
        </p:nvCxnSpPr>
        <p:spPr>
          <a:xfrm>
            <a:off x="2769744" y="4483100"/>
            <a:ext cx="4643427" cy="1017974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7E61C9D-E88F-434C-AD2B-2B12FD8ECDBC}"/>
              </a:ext>
            </a:extLst>
          </p:cNvPr>
          <p:cNvSpPr txBox="1"/>
          <p:nvPr/>
        </p:nvSpPr>
        <p:spPr>
          <a:xfrm>
            <a:off x="381000" y="5778500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Открытые данные</a:t>
            </a:r>
            <a:endParaRPr lang="lv-LV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04BCBC-91AC-47E5-9D64-5E658407824E}"/>
              </a:ext>
            </a:extLst>
          </p:cNvPr>
          <p:cNvSpPr txBox="1"/>
          <p:nvPr/>
        </p:nvSpPr>
        <p:spPr>
          <a:xfrm>
            <a:off x="7846221" y="6377078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Обработанные Данные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84110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B56C0C-2D4A-474B-A7EA-1425598F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открытых данных</a:t>
            </a:r>
            <a:endParaRPr lang="lv-LV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6DD36C-191A-441D-8F26-269928ABB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42000"/>
            <a:ext cx="4432300" cy="650875"/>
          </a:xfrm>
        </p:spPr>
        <p:txBody>
          <a:bodyPr>
            <a:normAutofit/>
          </a:bodyPr>
          <a:lstStyle/>
          <a:p>
            <a:r>
              <a:rPr lang="ru-RU" dirty="0"/>
              <a:t>Табличные(</a:t>
            </a:r>
            <a:r>
              <a:rPr lang="en-US" dirty="0"/>
              <a:t>.csv, .xml, .xlsx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D2E99-B71F-45BE-B87C-FF1189AED33D}"/>
              </a:ext>
            </a:extLst>
          </p:cNvPr>
          <p:cNvSpPr txBox="1"/>
          <p:nvPr/>
        </p:nvSpPr>
        <p:spPr>
          <a:xfrm>
            <a:off x="6776356" y="5613439"/>
            <a:ext cx="54156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API(Application Programming Interface) – </a:t>
            </a:r>
            <a:r>
              <a:rPr lang="ru-RU" sz="2400" dirty="0"/>
              <a:t>использует </a:t>
            </a:r>
            <a:r>
              <a:rPr lang="lv-LV" sz="2400" dirty="0" err="1"/>
              <a:t>JavaScript</a:t>
            </a:r>
            <a:r>
              <a:rPr lang="lv-LV" sz="2400" dirty="0"/>
              <a:t>, JSON</a:t>
            </a:r>
          </a:p>
          <a:p>
            <a:endParaRPr lang="lv-LV" dirty="0"/>
          </a:p>
        </p:txBody>
      </p:sp>
      <p:pic>
        <p:nvPicPr>
          <p:cNvPr id="2050" name="Picture 2" descr="ÐÐ°ÑÑÐ¸Ð½ÐºÐ¸ Ð¿Ð¾ Ð·Ð°Ð¿ÑÐ¾ÑÑ csv">
            <a:extLst>
              <a:ext uri="{FF2B5EF4-FFF2-40B4-BE49-F238E27FC236}">
                <a16:creationId xmlns:a16="http://schemas.microsoft.com/office/drawing/2014/main" id="{5BCC8216-8AF5-480E-87E6-B0092EC75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2407768"/>
            <a:ext cx="56388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ÐÐ°ÑÑÐ¸Ð½ÐºÐ¸ Ð¿Ð¾ Ð·Ð°Ð¿ÑÐ¾ÑÑ api">
            <a:extLst>
              <a:ext uri="{FF2B5EF4-FFF2-40B4-BE49-F238E27FC236}">
                <a16:creationId xmlns:a16="http://schemas.microsoft.com/office/drawing/2014/main" id="{A5EFBB8C-297F-4D92-B4E3-7CF917117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0" y="1904207"/>
            <a:ext cx="5638800" cy="345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84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837E4-5118-4ED7-9B51-0F36E1B14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263525"/>
            <a:ext cx="12192000" cy="1325563"/>
          </a:xfrm>
        </p:spPr>
        <p:txBody>
          <a:bodyPr/>
          <a:lstStyle/>
          <a:p>
            <a:r>
              <a:rPr lang="ru-RU" dirty="0"/>
              <a:t>Основные ресурсы открытых данных по Латвии</a:t>
            </a:r>
            <a:endParaRPr lang="lv-LV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452ABA-BA2F-445F-9D29-69701A567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https://data.gov.lv/lv</a:t>
            </a:r>
            <a:endParaRPr lang="ru-RU" dirty="0"/>
          </a:p>
          <a:p>
            <a:endParaRPr lang="ru-RU" dirty="0"/>
          </a:p>
          <a:p>
            <a:r>
              <a:rPr lang="lv-LV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https://lata.org.lv/atvertie-dati/</a:t>
            </a:r>
            <a:endParaRPr lang="ru-RU" dirty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69157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D91FCF-3197-4081-A86B-C2A57E964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их использовать?</a:t>
            </a:r>
            <a:endParaRPr lang="lv-LV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C646CE-18EE-4709-95B6-3143C6328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Прочитать</a:t>
            </a:r>
          </a:p>
          <a:p>
            <a:r>
              <a:rPr lang="ru-RU" dirty="0"/>
              <a:t>Обработать(отфильтровать по нужным критериям)</a:t>
            </a:r>
          </a:p>
          <a:p>
            <a:r>
              <a:rPr lang="ru-RU" dirty="0"/>
              <a:t>Использовать с проекте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72033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3C0B9D-02AA-43D4-A551-90485D45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Возможные категории для проекта</a:t>
            </a:r>
            <a:endParaRPr lang="lv-LV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E7DDCA-0D8F-4757-BC96-9E92D6BC9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Туризм</a:t>
            </a:r>
          </a:p>
          <a:p>
            <a:r>
              <a:rPr lang="ru-RU" dirty="0"/>
              <a:t>Культура</a:t>
            </a:r>
          </a:p>
          <a:p>
            <a:r>
              <a:rPr lang="ru-RU" dirty="0"/>
              <a:t>Спорт</a:t>
            </a:r>
          </a:p>
          <a:p>
            <a:r>
              <a:rPr lang="ru-RU" dirty="0"/>
              <a:t>Образование</a:t>
            </a:r>
          </a:p>
          <a:p>
            <a:r>
              <a:rPr lang="ru-RU" dirty="0"/>
              <a:t>Безопасность</a:t>
            </a:r>
          </a:p>
          <a:p>
            <a:r>
              <a:rPr lang="ru-RU" dirty="0"/>
              <a:t>Хобби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739073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каймление">
  <a:themeElements>
    <a:clrScheme name="Окаймление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Окаймление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каймлени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TM03090430[[fn=Окаймление]]</Template>
  <TotalTime>41</TotalTime>
  <Words>92</Words>
  <Application>Microsoft Office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Corbel</vt:lpstr>
      <vt:lpstr>Wingdings</vt:lpstr>
      <vt:lpstr>Окаймление</vt:lpstr>
      <vt:lpstr>Открытые данные</vt:lpstr>
      <vt:lpstr>Что это такое и с чем их едят?</vt:lpstr>
      <vt:lpstr>Виды открытых данных</vt:lpstr>
      <vt:lpstr>Основные ресурсы открытых данных по Латвии</vt:lpstr>
      <vt:lpstr>Как их использовать?</vt:lpstr>
      <vt:lpstr>Возможные категории для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Открытые данные</dc:title>
  <dc:creator>Алексей Самошка</dc:creator>
  <cp:lastModifiedBy>Алексей Самошка</cp:lastModifiedBy>
  <cp:revision>5</cp:revision>
  <dcterms:created xsi:type="dcterms:W3CDTF">2019-03-01T21:29:26Z</dcterms:created>
  <dcterms:modified xsi:type="dcterms:W3CDTF">2019-03-01T22:11:23Z</dcterms:modified>
</cp:coreProperties>
</file>