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E5F4-8D34-4637-B315-498839375F63}" type="datetimeFigureOut">
              <a:rPr lang="uk-UA" smtClean="0"/>
              <a:t>29.03.2017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E5AE-8870-4A4E-BBB9-EA2E26D6B4BA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de-DE" dirty="0" smtClean="0"/>
              <a:t>http://veganplanet.com.ua/</a:t>
            </a:r>
            <a:endParaRPr lang="uk-UA" dirty="0"/>
          </a:p>
        </p:txBody>
      </p:sp>
      <p:pic>
        <p:nvPicPr>
          <p:cNvPr id="5" name="Рисунок 4" descr="Безымянный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0"/>
            <a:ext cx="8215306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Безымянный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>
          <a:xfrm>
            <a:off x="428596" y="0"/>
            <a:ext cx="5486400" cy="414338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00694" y="0"/>
            <a:ext cx="3643306" cy="6715148"/>
          </a:xfrm>
        </p:spPr>
        <p:txBody>
          <a:bodyPr>
            <a:normAutofit/>
          </a:bodyPr>
          <a:lstStyle/>
          <a:p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Заходим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uk-UA" sz="1800" u="sng" dirty="0" err="1" smtClean="0">
                <a:latin typeface="Times New Roman" pitchFamily="18" charset="0"/>
                <a:cs typeface="Times New Roman" pitchFamily="18" charset="0"/>
              </a:rPr>
              <a:t>veganplanet.com.ua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с разу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видим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такие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объекты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выпадающие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списки, при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наводе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на них курсором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они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меняют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цвет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, а при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клике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открываеться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нужный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раздел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uk-UA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Безымянный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857364"/>
            <a:ext cx="8786842" cy="4326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сейча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14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786" y="3857628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главном меню сайта, если навести курсор на товар, он становится ярке, а при клике можно увеличить картинку.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01006" cy="6811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7620" y="142852"/>
            <a:ext cx="51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боку при открывается корзина, в ней отображается товар, можно отменить,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продолить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покупки дальше или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потвердить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заказ.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91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44" y="3857628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личном кабинете, при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авториации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полях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E-Mail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Пароль ввод символов не ограничен.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36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5074" y="142852"/>
            <a:ext cx="292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регистрации тоже самое, во все поля можно ввести неограниченное число символов.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http://veganplanet.com.ua/</vt:lpstr>
      <vt:lpstr>Слайд 2</vt:lpstr>
      <vt:lpstr>Слайд 3</vt:lpstr>
      <vt:lpstr>Слайд 4</vt:lpstr>
      <vt:lpstr>Слайд 5</vt:lpstr>
      <vt:lpstr>Слайд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http://veganplanet.com.ua/</dc:title>
  <dc:creator>ViRuS</dc:creator>
  <cp:lastModifiedBy>ViRuS</cp:lastModifiedBy>
  <cp:revision>3</cp:revision>
  <dcterms:created xsi:type="dcterms:W3CDTF">2017-03-28T22:49:46Z</dcterms:created>
  <dcterms:modified xsi:type="dcterms:W3CDTF">2017-03-28T23:11:06Z</dcterms:modified>
</cp:coreProperties>
</file>