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100" d="100"/>
          <a:sy n="100" d="100"/>
        </p:scale>
        <p:origin x="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0DD0BC-1D71-1A6D-5E35-B3D795655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1834110-318C-52BE-3ECD-FCEE4905CA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6BB993-ADB5-C35E-C3A0-80FD2F9F0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9A02C6-D4FD-C737-6A8B-75684F32E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AEB6DB-E185-DE69-1660-D1119F75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23078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BAF9BD-A971-D863-D812-A84726372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9B34021-8781-72E8-B446-452F5FE5F3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EAEED5-9C75-8E63-B031-F7B36002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11E462-E39A-6C2B-94E4-BA2328989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9459998-EF1E-0578-5A23-5920174E3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47583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DD8875-3398-2D59-BB91-A73B6E8D2E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65D30B8-6BD1-E1B0-1836-A76D9A5E5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6CE741-C246-E5E5-E3D8-3263DA460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CAB3EF-6865-FB37-320D-EF3B6DE1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37E99C-98CC-29CC-B522-E60923A9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51522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ABDAF0-30BE-638F-DD39-E6CCD115B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09892F-6EB3-BA7B-42E8-D8D36D07C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501146-CB05-5E3E-B837-91254FC14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242BD50-D5BE-D1B2-E81D-D9989BDF1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BC7BD3-348F-BE4A-D60C-955E41A52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2525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29C85-6516-C373-FD36-F7A2601F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342F7E-32D6-7432-31FD-59A4EFC2A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0B8D6-09A8-9386-97B5-CB7394CCB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FDB859-1BD0-79D0-A12E-61F70756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268E5CC-5627-07B9-E840-84FDC40C4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9461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60A451-1ECD-8950-9140-73EEE4975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743E39-2532-4FD8-B29D-A82CC5C65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1C15166-9454-D2C6-C9AA-F9290B68A3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0FC7EC4-D207-ECFB-FC29-11340D11A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02395B-0EDE-1B50-FA0B-17D592A7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2D658F1-6817-FED1-65FB-9D6499AD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1302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BA1B2-141E-8273-6ADB-7D8F7E5F7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3B4E1E2-CE83-406D-16DA-2FAE6563C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BE46144-C5B1-5CA7-FAAC-1AB6228EC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834A1A-DE5C-6C95-B41E-6C1E6531B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1210B5C-A74C-B986-67E5-F18BE0A335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0ECBCF-2167-7E09-EEC9-91D49FFAD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F35369-E761-516B-B590-A19FD45F7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619170F-B630-9CD4-CDC3-AEDC24C5A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571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9F1BD8-4A36-996F-6D17-A7E8451BC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3AECC0-7216-8139-52C5-15C91E573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FEE6933-FBF3-F503-9E5C-EEACCF36C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605639-16CC-C5B9-3D54-7C2E00093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7944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94DD302-B754-9A4F-EEA4-C19C0B4F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38379E8-2565-FAC5-2AA0-8049E362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9B09D0-E827-F549-20F0-E3FFF11E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2975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9A30E-20B1-B45C-FAB3-238EF4F2B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3E4E78-EFA2-D97F-3F84-B77509C46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209EE11-9B24-7DFD-E80B-798BD68C4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F591FB-A8BE-98C7-4CDF-9866ACCD6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744E093-F781-24D6-8783-A6BF27496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66C9E4-E579-4693-98E5-53C78535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392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ADC9B3-3D35-5B5C-05DF-0C66470C9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67A5B26-8380-9FEB-89D3-AF314E525A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FD8256-F702-E8C0-F80D-600A81750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BCA2E3-5828-E93B-7559-2C8E4318B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3F82519-A5FF-9A68-2A52-756A04B0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652B9FF-4D50-6EF6-89AC-267F8750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8785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F944BC7-0159-EDEE-C5C2-476B0A0B3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E14809-23BC-DF79-A01E-C080C89C8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A1B4D6-F501-5D11-26FA-35E464E29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6A98C-6134-429E-8973-9D04721E60F9}" type="datetimeFigureOut">
              <a:rPr lang="es-CO" smtClean="0"/>
              <a:t>3/04/2024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77F6E60-F401-3A78-4EE4-5D3C7B4ACC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26CF3F-EEB0-F37A-2374-25D2B5888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F31F5-C668-4C63-9AA3-4CFB8DF01254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0199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6FAB5AD-683D-6BED-579C-0D806CF0B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809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BF41DC2-94BD-A73F-43FB-C94D21407F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163" y="0"/>
            <a:ext cx="107756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15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B78322-42D8-4620-15F1-3607F4C8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95" y="0"/>
            <a:ext cx="112166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885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F216E55-6E4D-1703-DAC3-78190B1F89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6" b="3370"/>
          <a:stretch/>
        </p:blipFill>
        <p:spPr>
          <a:xfrm>
            <a:off x="769378" y="32369"/>
            <a:ext cx="10653243" cy="679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11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CBADBE0-A219-5731-CF8F-312DA025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538" y="0"/>
            <a:ext cx="106929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829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F2FB787-F799-85A0-3A72-73CFF99C2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54" y="0"/>
            <a:ext cx="10766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57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25EED9F-7D11-364A-9B5E-90141091C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072" y="1"/>
            <a:ext cx="10753856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588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0A581BA-136E-7056-FE7E-76F63C8A7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56" y="0"/>
            <a:ext cx="10714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37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64FCEE-232E-90CE-DD06-50D7206C2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467" y="0"/>
            <a:ext cx="107890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30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E93583D-F3B6-035F-44E3-483B76F4B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650" y="0"/>
            <a:ext cx="106607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33344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alexprime</dc:creator>
  <cp:lastModifiedBy>alexprime</cp:lastModifiedBy>
  <cp:revision>1</cp:revision>
  <dcterms:created xsi:type="dcterms:W3CDTF">2024-04-03T12:06:11Z</dcterms:created>
  <dcterms:modified xsi:type="dcterms:W3CDTF">2024-04-03T12:23:19Z</dcterms:modified>
</cp:coreProperties>
</file>