
<file path=[Content_Types].xml><?xml version="1.0" encoding="utf-8"?>
<Types xmlns="http://schemas.openxmlformats.org/package/2006/content-types">
  <Default Extension="xml" ContentType="application/xml"/>
  <Default Extension="jpg" ContentType="image/jpeg"/>
  <Default Extension="wmf" ContentType="image/x-wmf"/>
  <Default Extension="png" ContentType="image/png"/>
  <Default Extension="jpeg" ContentType="image/jpeg"/>
  <Default Extension="rels" ContentType="application/vnd.openxmlformats-package.relationships+xml"/>
  <Default Extension="bin" ContentType="application/vnd.openxmlformats-officedocument.oleObject"/>
  <Override PartName="/ppt/slides/slide14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16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s/slide6.xml" ContentType="application/vnd.openxmlformats-officedocument.presentationml.slide+xml"/>
  <Override PartName="/ppt/slides/slide2.xml" ContentType="application/vnd.openxmlformats-officedocument.presentationml.slide+xml"/>
  <Override PartName="/ppt/slides/slide7.xml" ContentType="application/vnd.openxmlformats-officedocument.presentationml.slide+xml"/>
  <Override PartName="/ppt/slides/slide1.xml" ContentType="application/vnd.openxmlformats-officedocument.presentationml.slide+xml"/>
  <Override PartName="/ppt/slides/slide13.xml" ContentType="application/vnd.openxmlformats-officedocument.presentationml.slide+xml"/>
  <Override PartName="/ppt/theme/theme1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3.xml" ContentType="application/vnd.openxmlformats-officedocument.presentationml.slide+xml"/>
  <Override PartName="/docProps/app.xml" ContentType="application/vnd.openxmlformats-officedocument.extended-properties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ppt/slideLayouts/slideLayout6.xml" ContentType="application/vnd.openxmlformats-officedocument.presentationml.slideLayout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4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s/slide8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10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4.xml" ContentType="application/vnd.openxmlformats-officedocument.presentationml.slideLayout+xml"/>
  <Override PartName="/ppt/tableStyles.xml" ContentType="application/vnd.openxmlformats-officedocument.presentationml.tableStyles+xml"/>
  <Override PartName="/ppt/slides/slide15.xml" ContentType="application/vnd.openxmlformats-officedocument.presentationml.slide+xml"/>
  <Override PartName="/ppt/viewProps.xml" ContentType="application/vnd.openxmlformats-officedocument.presentationml.viewProps+xml"/>
  <Override PartName="/ppt/slides/slide5.xml" ContentType="application/vnd.openxmlformats-officedocument.presentationml.slide+xml"/>
  <Override PartName="/ppt/presProps.xml" ContentType="application/vnd.openxmlformats-officedocument.presentationml.presProp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</p:sldIdLst>
  <p:sldSz cx="12192000" cy="6858000"/>
  <p:notesSz cx="12192000" cy="6858000"/>
  <p:defaultTextStyle>
    <a:defPPr>
      <a:defRPr lang="en-US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3.xml"/><Relationship Id="rId16" Type="http://schemas.openxmlformats.org/officeDocument/2006/relationships/slide" Target="slides/slide14.xml"/><Relationship Id="rId17" Type="http://schemas.openxmlformats.org/officeDocument/2006/relationships/slide" Target="slides/slide15.xml"/><Relationship Id="rId18" Type="http://schemas.openxmlformats.org/officeDocument/2006/relationships/slide" Target="slides/slide16.xml"/><Relationship Id="rId19" Type="http://schemas.openxmlformats.org/officeDocument/2006/relationships/presProps" Target="presProps.xml" /><Relationship Id="rId20" Type="http://schemas.openxmlformats.org/officeDocument/2006/relationships/tableStyles" Target="tableStyles.xml" /><Relationship Id="rId21" Type="http://schemas.openxmlformats.org/officeDocument/2006/relationships/viewProps" Target="viewProps.xml" /></Relationship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png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.png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.png"/><Relationship Id="rId3" Type="http://schemas.openxmlformats.org/officeDocument/2006/relationships/image" Target="../media/image16.png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.png"/><Relationship Id="rId3" Type="http://schemas.openxmlformats.org/officeDocument/2006/relationships/image" Target="../media/image20.png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.png"/><Relationship Id="rId3" Type="http://schemas.openxmlformats.org/officeDocument/2006/relationships/image" Target="../media/image22.png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jpg"/><Relationship Id="rId3" Type="http://schemas.openxmlformats.org/officeDocument/2006/relationships/image" Target="../media/image2.jpg"/><Relationship Id="rId4" Type="http://schemas.openxmlformats.org/officeDocument/2006/relationships/image" Target="../media/image3.jpg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Relationship Id="rId3" Type="http://schemas.openxmlformats.org/officeDocument/2006/relationships/image" Target="../media/image5.jpg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jpg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png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Radar arduino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/>
        <p:txBody>
          <a:bodyPr/>
          <a:lstStyle/>
          <a:p>
            <a:pPr algn="r">
              <a:defRPr/>
            </a:pPr>
            <a:r>
              <a:rPr lang="en-US"/>
              <a:t>Laza Alexandru</a:t>
            </a:r>
            <a:endParaRPr lang="en-US"/>
          </a:p>
          <a:p>
            <a:pPr algn="r">
              <a:defRPr/>
            </a:pPr>
            <a:r>
              <a:rPr lang="en-US"/>
              <a:t>Grupa 1113 Inginerie Electrica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969273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Codul</a:t>
            </a:r>
            <a:endParaRPr/>
          </a:p>
        </p:txBody>
      </p:sp>
      <p:sp>
        <p:nvSpPr>
          <p:cNvPr id="19850257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Initializare librarii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java</a:t>
            </a:r>
            <a:endParaRPr/>
          </a:p>
        </p:txBody>
      </p:sp>
      <p:pic>
        <p:nvPicPr>
          <p:cNvPr id="8229461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4349150" y="1825624"/>
            <a:ext cx="6877049" cy="38639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818744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Codul</a:t>
            </a:r>
            <a:endParaRPr/>
          </a:p>
        </p:txBody>
      </p:sp>
      <p:sp>
        <p:nvSpPr>
          <p:cNvPr id="2005153621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Se alege rezolutia cat de mare sa fie interfata la rulare in functie de rezolutia monitorului</a:t>
            </a:r>
            <a:endParaRPr/>
          </a:p>
          <a:p>
            <a:pPr>
              <a:defRPr/>
            </a:pPr>
            <a:r>
              <a:rPr/>
              <a:t>Se alege portul usb la care este conectat arduinoul pentru a lua datele</a:t>
            </a:r>
            <a:endParaRPr/>
          </a:p>
        </p:txBody>
      </p:sp>
      <p:pic>
        <p:nvPicPr>
          <p:cNvPr id="686735601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58018" y="1904999"/>
            <a:ext cx="9077324" cy="100641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9524177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Codul</a:t>
            </a:r>
            <a:endParaRPr/>
          </a:p>
        </p:txBody>
      </p:sp>
      <p:sp>
        <p:nvSpPr>
          <p:cNvPr id="123607864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Functie care citeste datele transmise de catre senzorul ultrasonic </a:t>
            </a:r>
            <a:endParaRPr/>
          </a:p>
        </p:txBody>
      </p:sp>
      <p:pic>
        <p:nvPicPr>
          <p:cNvPr id="13141451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143773" y="1825624"/>
            <a:ext cx="12001500" cy="19621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9426565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marL="0" indent="0">
              <a:buFont typeface="Arial"/>
              <a:buNone/>
              <a:defRPr/>
            </a:pPr>
            <a:r>
              <a:rPr/>
              <a:t>Acesta deseneaza un arc de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cerc de 180 grade</a:t>
            </a:r>
            <a:endParaRPr/>
          </a:p>
        </p:txBody>
      </p:sp>
      <p:pic>
        <p:nvPicPr>
          <p:cNvPr id="96802409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002547" y="53915"/>
            <a:ext cx="5829300" cy="3067049"/>
          </a:xfrm>
          <a:prstGeom prst="rect">
            <a:avLst/>
          </a:prstGeom>
        </p:spPr>
      </p:pic>
      <p:pic>
        <p:nvPicPr>
          <p:cNvPr id="1577867813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929761" y="3290887"/>
            <a:ext cx="5495924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7019610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92269351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Deseneaza linia radar care se misca pe arcul de cerc de 180 de grade</a:t>
            </a:r>
            <a:endParaRPr/>
          </a:p>
        </p:txBody>
      </p:sp>
      <p:pic>
        <p:nvPicPr>
          <p:cNvPr id="22696543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946389" y="494506"/>
            <a:ext cx="10191749" cy="1066799"/>
          </a:xfrm>
          <a:prstGeom prst="rect">
            <a:avLst/>
          </a:prstGeom>
        </p:spPr>
      </p:pic>
      <p:pic>
        <p:nvPicPr>
          <p:cNvPr id="1527979456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659811" y="3073160"/>
            <a:ext cx="5495924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3823123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663308775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Inroseste linia cand senzorul ultrasonic detecteaza ceva</a:t>
            </a:r>
            <a:endParaRPr/>
          </a:p>
          <a:p>
            <a:pPr>
              <a:defRPr/>
            </a:pPr>
            <a:endParaRPr/>
          </a:p>
        </p:txBody>
      </p:sp>
      <p:pic>
        <p:nvPicPr>
          <p:cNvPr id="2130899614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66674" y="176212"/>
            <a:ext cx="11287125" cy="1514475"/>
          </a:xfrm>
          <a:prstGeom prst="rect">
            <a:avLst/>
          </a:prstGeom>
        </p:spPr>
      </p:pic>
      <p:pic>
        <p:nvPicPr>
          <p:cNvPr id="1006635328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2957512" y="2731698"/>
            <a:ext cx="5505449" cy="28860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10601736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11989605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 marL="0" indent="0">
              <a:buFont typeface="Arial"/>
              <a:buNone/>
              <a:defRPr/>
            </a:pPr>
            <a:r>
              <a:rPr lang="ro-RO"/>
              <a:t>Acest cod pune textul pentru radar</a:t>
            </a:r>
            <a:endParaRPr/>
          </a:p>
        </p:txBody>
      </p:sp>
      <p:pic>
        <p:nvPicPr>
          <p:cNvPr id="70487769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1233577" y="-53645"/>
            <a:ext cx="9334499" cy="3396381"/>
          </a:xfrm>
          <a:prstGeom prst="rect">
            <a:avLst/>
          </a:prstGeom>
        </p:spPr>
      </p:pic>
      <p:pic>
        <p:nvPicPr>
          <p:cNvPr id="1772615075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6595612" y="3288820"/>
            <a:ext cx="5486400" cy="308610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3233779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Componente necesare:</a:t>
            </a:r>
            <a:endParaRPr/>
          </a:p>
        </p:txBody>
      </p:sp>
      <p:sp>
        <p:nvSpPr>
          <p:cNvPr id="845233450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Arduino R3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Bread board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Ultrasonic sensor</a:t>
            </a:r>
            <a:endParaRPr/>
          </a:p>
        </p:txBody>
      </p:sp>
      <p:pic>
        <p:nvPicPr>
          <p:cNvPr id="57912632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9312933" y="1027906"/>
            <a:ext cx="1926565" cy="1926565"/>
          </a:xfrm>
          <a:prstGeom prst="rect">
            <a:avLst/>
          </a:prstGeom>
        </p:spPr>
      </p:pic>
      <p:pic>
        <p:nvPicPr>
          <p:cNvPr id="1239510450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9171226" y="2791633"/>
            <a:ext cx="2116838" cy="1436106"/>
          </a:xfrm>
          <a:prstGeom prst="rect">
            <a:avLst/>
          </a:prstGeom>
        </p:spPr>
      </p:pic>
      <p:pic>
        <p:nvPicPr>
          <p:cNvPr id="231518413" name=""/>
          <p:cNvPicPr>
            <a:picLocks noChangeAspect="1"/>
          </p:cNvPicPr>
          <p:nvPr/>
        </p:nvPicPr>
        <p:blipFill>
          <a:blip r:embed="rId4"/>
          <a:stretch/>
        </p:blipFill>
        <p:spPr bwMode="auto">
          <a:xfrm flipH="0" flipV="0">
            <a:off x="9252865" y="4471358"/>
            <a:ext cx="1849330" cy="184933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45299618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Componente necesare:</a:t>
            </a:r>
            <a:endParaRPr/>
          </a:p>
        </p:txBody>
      </p:sp>
      <p:sp>
        <p:nvSpPr>
          <p:cNvPr id="110403338" name="Content Placeholder 2"/>
          <p:cNvSpPr>
            <a:spLocks noGrp="1"/>
          </p:cNvSpPr>
          <p:nvPr>
            <p:ph idx="1"/>
          </p:nvPr>
        </p:nvSpPr>
        <p:spPr bwMode="auto"/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/>
              <a:t>Servo motor</a:t>
            </a: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endParaRPr/>
          </a:p>
          <a:p>
            <a:pPr>
              <a:defRPr/>
            </a:pPr>
            <a:r>
              <a:rPr/>
              <a:t>Jump wires</a:t>
            </a:r>
            <a:endParaRPr/>
          </a:p>
        </p:txBody>
      </p:sp>
      <p:pic>
        <p:nvPicPr>
          <p:cNvPr id="1601998630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863696" y="1621496"/>
            <a:ext cx="2534608" cy="1900956"/>
          </a:xfrm>
          <a:prstGeom prst="rect">
            <a:avLst/>
          </a:prstGeom>
        </p:spPr>
      </p:pic>
      <p:pic>
        <p:nvPicPr>
          <p:cNvPr id="1821074067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 flipH="0" flipV="0">
            <a:off x="7153473" y="3732811"/>
            <a:ext cx="3071459" cy="251603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193715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Produsul final:</a:t>
            </a:r>
            <a:endParaRPr/>
          </a:p>
        </p:txBody>
      </p:sp>
      <p:pic>
        <p:nvPicPr>
          <p:cNvPr id="1134716407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2641839" y="1439084"/>
            <a:ext cx="6615424" cy="496156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48869973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Codul:</a:t>
            </a:r>
            <a:endParaRPr/>
          </a:p>
        </p:txBody>
      </p:sp>
      <p:sp>
        <p:nvSpPr>
          <p:cNvPr id="191283673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Initializare librarii</a:t>
            </a:r>
            <a:endParaRPr/>
          </a:p>
          <a:p>
            <a:pPr>
              <a:defRPr/>
            </a:pPr>
            <a:r>
              <a:rPr/>
              <a:t>Definire pini pt senzorul ultrasonic</a:t>
            </a:r>
            <a:endParaRPr/>
          </a:p>
          <a:p>
            <a:pPr>
              <a:defRPr/>
            </a:pPr>
            <a:r>
              <a:rPr/>
              <a:t>Durata de rotatie a servo motorului</a:t>
            </a:r>
            <a:endParaRPr/>
          </a:p>
        </p:txBody>
      </p:sp>
      <p:pic>
        <p:nvPicPr>
          <p:cNvPr id="201413778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8374811" y="2213109"/>
            <a:ext cx="2840657" cy="3576367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5429704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Codul</a:t>
            </a:r>
            <a:endParaRPr/>
          </a:p>
        </p:txBody>
      </p:sp>
      <p:sp>
        <p:nvSpPr>
          <p:cNvPr id="71294184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Functie de calcul al distantei de catre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senzorul ultrasonic</a:t>
            </a:r>
            <a:endParaRPr/>
          </a:p>
        </p:txBody>
      </p:sp>
      <p:pic>
        <p:nvPicPr>
          <p:cNvPr id="124417157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6973018" y="1887028"/>
            <a:ext cx="4656088" cy="438509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06481643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Codul</a:t>
            </a:r>
            <a:endParaRPr/>
          </a:p>
        </p:txBody>
      </p:sp>
      <p:sp>
        <p:nvSpPr>
          <p:cNvPr id="1572274346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Initializarea pinilor de pe senzorul 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ultrasonic</a:t>
            </a:r>
            <a:endParaRPr/>
          </a:p>
        </p:txBody>
      </p:sp>
      <p:pic>
        <p:nvPicPr>
          <p:cNvPr id="296116586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 flipH="0" flipV="0">
            <a:off x="7817688" y="2048773"/>
            <a:ext cx="3488348" cy="372014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91005907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Codul</a:t>
            </a:r>
            <a:endParaRPr/>
          </a:p>
        </p:txBody>
      </p:sp>
      <p:sp>
        <p:nvSpPr>
          <p:cNvPr id="1052918752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Rotatia servomotorului inainte si inapoi</a:t>
            </a:r>
            <a:endParaRPr/>
          </a:p>
          <a:p>
            <a:pPr marL="0" indent="0">
              <a:buFont typeface="Arial"/>
              <a:buNone/>
              <a:defRPr/>
            </a:pPr>
            <a:r>
              <a:rPr/>
              <a:t>de la 15 grade la 165 de grade</a:t>
            </a:r>
            <a:endParaRPr/>
          </a:p>
        </p:txBody>
      </p:sp>
      <p:pic>
        <p:nvPicPr>
          <p:cNvPr id="1068920918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7512169" y="1747837"/>
            <a:ext cx="3771900" cy="44291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howMasterPhAnim="0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7767332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Interfata</a:t>
            </a:r>
            <a:endParaRPr/>
          </a:p>
        </p:txBody>
      </p:sp>
      <p:sp>
        <p:nvSpPr>
          <p:cNvPr id="1465679264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>
              <a:defRPr/>
            </a:pPr>
            <a:r>
              <a:rPr/>
              <a:t>Interfata a fost facuta in processing 4.3 pentru arduino in limbajul de programare java</a:t>
            </a:r>
            <a:endParaRPr/>
          </a:p>
        </p:txBody>
      </p:sp>
      <p:pic>
        <p:nvPicPr>
          <p:cNvPr id="1537584642" name=""/>
          <p:cNvPicPr>
            <a:picLocks noChangeAspect="1"/>
          </p:cNvPicPr>
          <p:nvPr/>
        </p:nvPicPr>
        <p:blipFill>
          <a:blip r:embed="rId2"/>
          <a:stretch/>
        </p:blipFill>
        <p:spPr bwMode="auto">
          <a:xfrm>
            <a:off x="2965330" y="2965330"/>
            <a:ext cx="5505449" cy="311467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ONLYOFFICE/7.4.1.36</Application>
  <DocSecurity>0</DocSecurity>
  <PresentationFormat>Widescreen</PresentationFormat>
  <Paragraphs>0</Paragraphs>
  <Slides>16</Slides>
  <Notes>16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2024-04-16T18:58:38Z</dcterms:modified>
  <cp:category/>
  <cp:contentStatus/>
  <cp:version/>
</cp:coreProperties>
</file>