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d2af407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d2af407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d2af407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d2af407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d2af407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d2af407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d2af407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d2af407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d2af407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d2af407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d2af407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d2af407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d2af407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d2af407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d2af407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bd2af407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d2af407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d2af407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giclen.org/kaza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 Tracking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requirement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Easy case video (80%)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Hard</a:t>
            </a:r>
            <a:r>
              <a:rPr lang="zh-TW" sz="1800"/>
              <a:t> case video (20%)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upload your video and submit url.txt to new e3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You can use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kazam</a:t>
            </a:r>
            <a:r>
              <a:rPr lang="zh-TW"/>
              <a:t> to record your screen in ubuntu.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What is YOLO?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Kalman Filter Tracking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Report requirement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YOLO?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You only look once (YOLO) is a state-of-the-art, real-time object detection system.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612950"/>
            <a:ext cx="3245824" cy="18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200" y="2470975"/>
            <a:ext cx="2623649" cy="19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 message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/darknet_ros/bounding_boxes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message type: darknet_ros_msgs/BoundingBoxes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/darknet_ros/detection_image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message type: </a:t>
            </a:r>
            <a:r>
              <a:rPr lang="zh-TW"/>
              <a:t>sensor_msgs/Image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Message type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3109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darknet_ros_msgs/BoundingBoxes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Header header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Header image_header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BoundingBox[] bounding_boxes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921950" y="1990725"/>
            <a:ext cx="3109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darknet_ros_msgs/BoundingBox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string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float64 probability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int64 xmin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int64 ymin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int64 xmax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int64 ymax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Kalman Filter Tracking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890125" y="2902125"/>
            <a:ext cx="1199100" cy="625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initialization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830125" y="2902125"/>
            <a:ext cx="1199100" cy="625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6587125" y="2902125"/>
            <a:ext cx="1199100" cy="625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updating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4606225" y="2902125"/>
            <a:ext cx="1199100" cy="625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association</a:t>
            </a:r>
            <a:endParaRPr/>
          </a:p>
        </p:txBody>
      </p:sp>
      <p:cxnSp>
        <p:nvCxnSpPr>
          <p:cNvPr id="167" name="Google Shape;167;p18"/>
          <p:cNvCxnSpPr>
            <a:endCxn id="164" idx="1"/>
          </p:cNvCxnSpPr>
          <p:nvPr/>
        </p:nvCxnSpPr>
        <p:spPr>
          <a:xfrm>
            <a:off x="2089125" y="3214725"/>
            <a:ext cx="7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64" idx="3"/>
            <a:endCxn id="166" idx="1"/>
          </p:cNvCxnSpPr>
          <p:nvPr/>
        </p:nvCxnSpPr>
        <p:spPr>
          <a:xfrm>
            <a:off x="4029225" y="3214725"/>
            <a:ext cx="5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66" idx="3"/>
            <a:endCxn id="165" idx="1"/>
          </p:cNvCxnSpPr>
          <p:nvPr/>
        </p:nvCxnSpPr>
        <p:spPr>
          <a:xfrm>
            <a:off x="5805325" y="3214725"/>
            <a:ext cx="78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>
            <a:stCxn id="165" idx="0"/>
            <a:endCxn id="164" idx="0"/>
          </p:cNvCxnSpPr>
          <p:nvPr/>
        </p:nvCxnSpPr>
        <p:spPr>
          <a:xfrm rot="5400000">
            <a:off x="5307925" y="1023975"/>
            <a:ext cx="600" cy="3756900"/>
          </a:xfrm>
          <a:prstGeom prst="curvedConnector3">
            <a:avLst>
              <a:gd fmla="val -9012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Tracking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686475"/>
            <a:ext cx="7505700" cy="25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</a:t>
            </a:r>
            <a:r>
              <a:rPr lang="zh-TW"/>
              <a:t>rediction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 prediction stage, objectVector will predict all object state by Kalman Filter.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/>
              <a:t>Data association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Use n object state to associate with m new coming measurement.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</a:pPr>
            <a:r>
              <a:rPr b="1" lang="zh-TW" u="sng">
                <a:solidFill>
                  <a:srgbClr val="000000"/>
                </a:solidFill>
              </a:rPr>
              <a:t>Hungarian algorithm</a:t>
            </a:r>
            <a:r>
              <a:rPr lang="zh-TW">
                <a:solidFill>
                  <a:srgbClr val="000000"/>
                </a:solidFill>
              </a:rPr>
              <a:t> is a combinatorial optimization algorithm that solves the</a:t>
            </a:r>
            <a:r>
              <a:rPr lang="zh-TW"/>
              <a:t> associate</a:t>
            </a:r>
            <a:r>
              <a:rPr lang="zh-TW">
                <a:solidFill>
                  <a:srgbClr val="000000"/>
                </a:solidFill>
              </a:rPr>
              <a:t> problem in polynomial time. (You don’t need to implement this!)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solidFill>
                  <a:srgbClr val="000000"/>
                </a:solidFill>
              </a:rPr>
              <a:t>We calculate loss between each object and each measurement by loss function: distance + boxsize error. We can get n x m loss matrix and into Hungarian algorithm and it will return optimal solution.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/>
              <a:t>Updating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300"/>
              <a:buChar char="●"/>
            </a:pPr>
            <a:r>
              <a:rPr lang="zh-TW"/>
              <a:t>According association between object state and measurement, we can update our kalman filter correctly.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Kalman Filter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Implement in “include/KalmanTracker.h”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cv::Mat meas, state[x, y, v_x, v_y, w, h]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cv::Mat measurementMatrix, </a:t>
            </a:r>
            <a:r>
              <a:rPr lang="zh-TW" sz="1600"/>
              <a:t>transitionMatrix (6x6 </a:t>
            </a:r>
            <a:r>
              <a:rPr lang="zh-TW" sz="1600"/>
              <a:t>Matrix)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processNoiseCov, measurementNoiseCov, errorCovPre</a:t>
            </a:r>
            <a:r>
              <a:rPr lang="zh-TW" sz="1600"/>
              <a:t>...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decompress image: rosrun image_transport republish compressed in:=/camera/image_raw raw out:=/camera/image_raw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