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dbad84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bdbad8426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dbad8426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dbad842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bdbad8426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bdbad8426_2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dbad84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bdbad842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bdbad8426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bdbad842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PCL and ICP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Point Cloud Library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A open source library for point cloud processing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Numerous state-of-the art algorithms: filtering, surface reconstruction, segmentation…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Language: C++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zh-TW" sz="1800">
                <a:solidFill>
                  <a:srgbClr val="FF0000"/>
                </a:solidFill>
              </a:rPr>
              <a:t>It also supports ROS 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Pointcloud format in PCL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16375" y="9470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O</a:t>
            </a:r>
            <a:r>
              <a:rPr lang="zh-TW" sz="1800"/>
              <a:t>rganized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zh-TW" sz="1800"/>
              <a:t>640*480 points from depth image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pointcloud index = 480*y + x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printf("width: %d\n height: %d\n", cloud-&gt;width, cloud-&gt;height);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zh-TW" sz="1800"/>
              <a:t>Each point has X, Y, Z, R, G, B values</a:t>
            </a:r>
            <a:endParaRPr sz="1800"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44991" t="0"/>
          <a:stretch/>
        </p:blipFill>
        <p:spPr>
          <a:xfrm>
            <a:off x="5196725" y="2190425"/>
            <a:ext cx="3623250" cy="2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PCL Point type and functions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8968" l="5993" r="5993" t="19913"/>
          <a:stretch/>
        </p:blipFill>
        <p:spPr>
          <a:xfrm>
            <a:off x="25650" y="1347500"/>
            <a:ext cx="9092702" cy="37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/>
          <p:nvPr/>
        </p:nvSpPr>
        <p:spPr>
          <a:xfrm>
            <a:off x="251520" y="2076078"/>
            <a:ext cx="5688600" cy="216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251520" y="2633780"/>
            <a:ext cx="5688600" cy="216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287324" y="3578691"/>
            <a:ext cx="6372900" cy="216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039151" y="2045590"/>
            <a:ext cx="324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ROS message to PCL point type</a:t>
            </a:r>
            <a:endParaRPr b="1" sz="1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6039162" y="2578712"/>
            <a:ext cx="324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Remove NAN point cloud</a:t>
            </a:r>
            <a:endParaRPr b="1" sz="1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6660231" y="3548260"/>
            <a:ext cx="324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Access point cloud value</a:t>
            </a:r>
            <a:endParaRPr b="1" sz="1800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Surface normal Algorithm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/>
              <a:t>Method : use approximations to infer the surface normals from the point cloud.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zh-TW" sz="1800"/>
              <a:t>for each point p in cloud P</a:t>
            </a:r>
            <a:br>
              <a:rPr lang="zh-TW" sz="1800"/>
            </a:br>
            <a:r>
              <a:rPr lang="zh-TW" sz="1800"/>
              <a:t>  1. get the nearest neighbors of p</a:t>
            </a:r>
            <a:br>
              <a:rPr lang="zh-TW" sz="1800"/>
            </a:br>
            <a:r>
              <a:rPr lang="zh-TW" sz="1800"/>
              <a:t>  2. compute the surface normal n of p（compute）</a:t>
            </a:r>
            <a:br>
              <a:rPr lang="zh-TW" sz="1800"/>
            </a:br>
            <a:r>
              <a:rPr lang="zh-TW" sz="1800"/>
              <a:t>  3. check if n is consistently oriented towards the viewpoint and flip otherwise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TW" sz="1800"/>
              <a:t>	</a:t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162" name="Google Shape;162;p29"/>
          <p:cNvGrpSpPr/>
          <p:nvPr/>
        </p:nvGrpSpPr>
        <p:grpSpPr>
          <a:xfrm>
            <a:off x="1014898" y="2896847"/>
            <a:ext cx="2808309" cy="2246651"/>
            <a:chOff x="2786548" y="3769896"/>
            <a:chExt cx="2808309" cy="2995535"/>
          </a:xfrm>
        </p:grpSpPr>
        <p:pic>
          <p:nvPicPr>
            <p:cNvPr id="163" name="Google Shape;163;p29"/>
            <p:cNvPicPr preferRelativeResize="0"/>
            <p:nvPr/>
          </p:nvPicPr>
          <p:blipFill rotWithShape="1">
            <a:blip r:embed="rId3">
              <a:alphaModFix/>
            </a:blip>
            <a:srcRect b="44467" l="22557" r="71297" t="35588"/>
            <a:stretch/>
          </p:blipFill>
          <p:spPr>
            <a:xfrm>
              <a:off x="2786548" y="3769896"/>
              <a:ext cx="2808309" cy="2995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9"/>
            <p:cNvPicPr preferRelativeResize="0"/>
            <p:nvPr/>
          </p:nvPicPr>
          <p:blipFill rotWithShape="1">
            <a:blip r:embed="rId4">
              <a:alphaModFix/>
            </a:blip>
            <a:srcRect b="57181" l="26587" r="72767" t="40069"/>
            <a:stretch/>
          </p:blipFill>
          <p:spPr>
            <a:xfrm>
              <a:off x="4205023" y="5589240"/>
              <a:ext cx="294972" cy="4129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9"/>
            <p:cNvSpPr/>
            <p:nvPr/>
          </p:nvSpPr>
          <p:spPr>
            <a:xfrm>
              <a:off x="4126936" y="5918049"/>
              <a:ext cx="147600" cy="10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lh3.googleusercontent.com/Kx7BnP-SarL_7azNhw54R5v_VEBCVhAJRv3Z7wdp1W20paknTVvE8I_L_ekjBJtVF7S9ivIaSw2RIxBOZmqrOhSgFv9dEbBVmFJXWLSaR9PI1TyEF3eksj-CoJsR_AttBeFk2MNj" id="166" name="Google Shape;16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9575" y="2973050"/>
            <a:ext cx="3948644" cy="2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ICP Algorithm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416850" y="1063375"/>
            <a:ext cx="83103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Preprocess pointcloud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Downsample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Denoise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Start from initial guess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Position: Centroid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Orientation: PCA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ICP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Method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36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For each point on M, find closet point on 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Find best transform for this corresponding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Transform 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	Iter (criterion):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setMaximumIterations, setTransformationEpsilon, setEuclideanFitnessEpsilon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http://www.pointclouds.org/documentation/tutorials/_images/animation.gif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