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6D5968E-686A-407F-A243-2484008115CE}">
  <a:tblStyle styleId="{26D5968E-686A-407F-A243-2484008115C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0dd07b109_0_1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0dd07b10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0dd07b109_0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0dd07b1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0dd07b109_0_1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0dd07b10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0dd07b109_0_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0dd07b10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2020 Sensing and Intelligent System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60;p14"/>
          <p:cNvGraphicFramePr/>
          <p:nvPr/>
        </p:nvGraphicFramePr>
        <p:xfrm>
          <a:off x="199925" y="10215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{26D5968E-686A-407F-A243-2484008115CE}</a:tableStyleId>
              </a:tblPr>
              <a:tblGrid>
                <a:gridCol w="547850"/>
                <a:gridCol w="480775"/>
                <a:gridCol w="3448750"/>
                <a:gridCol w="3385175"/>
                <a:gridCol w="940750"/>
              </a:tblGrid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Week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Date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Lecture (1-1.5 hr)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Lab (1.5-2hr)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TA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1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3/2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Introduction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Lily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2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3/9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Robotics Tools &amp; Technical Writing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分組 / VirtualBox / Git / Docker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Allen/Andy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3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3/16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Spatial Representations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ROS Tutorial 1 (Command line, topic, tf)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Andy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4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3/23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AprilTag 1, 2, and 3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ROS Tutorial 2 (Service. Launch, Apriltag)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Lily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5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3/30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chemeClr val="dk1"/>
                          </a:solidFill>
                        </a:rPr>
                        <a:t>Invited Speaker: Peter Yu (CTO at XYZ Robotics)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chemeClr val="dk1"/>
                          </a:solidFill>
                        </a:rPr>
                        <a:t>OpenCV and Depth Sensing (Realsense)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chemeClr val="dk1"/>
                          </a:solidFill>
                        </a:rPr>
                        <a:t>Wolf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6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4/6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校際活動週 停課一週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校際活動週 停課一週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7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4/13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2D/3D Perception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Calibration ChAruCo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Sean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8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4/20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Motion Planning of Robot Arms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Arm 1 (Dynamixal Pyrobot &amp; Control Locobot, IK, FK)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Jacky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9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4/27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System Integration/Task Planning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Arm 2 (MoveIt!, Simulate in RViz, Yumi)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300">
                          <a:solidFill>
                            <a:schemeClr val="dk1"/>
                          </a:solidFill>
                        </a:rPr>
                        <a:t>Jacky, Allen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10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5/4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Problem Formulation &amp; Experiment Design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Smach/actionlib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300">
                          <a:solidFill>
                            <a:schemeClr val="dk1"/>
                          </a:solidFill>
                        </a:rPr>
                        <a:t>Lily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11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5/11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Deep Learning &amp; Semantic Segmentation (1)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PyTorch Intro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300">
                          <a:solidFill>
                            <a:schemeClr val="dk1"/>
                          </a:solidFill>
                        </a:rPr>
                        <a:t>Ray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12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5/18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Deep Learning &amp; Semantic Segmentation (2)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CNN Classification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300">
                          <a:solidFill>
                            <a:schemeClr val="dk1"/>
                          </a:solidFill>
                        </a:rPr>
                        <a:t>Allen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13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5/25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Deep Learning &amp; Semantic Segmentation (3)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Training on Workstation Tutorial / Dataset / Labelme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chemeClr val="dk1"/>
                          </a:solidFill>
                        </a:rPr>
                        <a:t>Andy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14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6/1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Deep Learning &amp; Semantic Segmentation (4)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Semantic Segmentation: FCN / Unet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Alex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15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6/8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Deep Learning &amp; Semantic Segmentation (5)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Grasping or Sim-to-Real (TD3)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Alex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16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6/15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Navigation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PyRobot Navigation (CMP) &amp; Wheel control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Jacky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17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6/22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Final Exams (Open Book)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18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Mini Competition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Wolf</a:t>
                      </a:r>
                      <a:endParaRPr sz="1300"/>
                    </a:p>
                  </a:txBody>
                  <a:tcPr marT="25400" marB="254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822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Course &amp; 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Grading	Policy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356875"/>
            <a:ext cx="8520600" cy="47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Hands-on Tutorials: Complete the Tasks and Assignments (40%)	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Final Exam: 15 papers (30%)	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Mini-Robot Manipulation Challenge &amp; Approach Presentation (30%)	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Platform: LoCobot (Pyrobot)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Tasks</a:t>
            </a:r>
            <a:endParaRPr sz="2000"/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zh-TW" sz="2000"/>
              <a:t>Detect and Deliver</a:t>
            </a:r>
            <a:endParaRPr sz="2000"/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zh-TW" sz="2000"/>
              <a:t>Ring Recovery</a:t>
            </a:r>
            <a:endParaRPr sz="20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3630" y="3585506"/>
            <a:ext cx="2928675" cy="29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</a:t>
            </a:r>
            <a:r>
              <a:rPr lang="zh-TW"/>
              <a:t>ccount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Github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Google Drive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Slack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人數篩選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由於本課程會需要一定背景知識與能力要求，且硬體教材數量有限，為保持課程應有之教學水準與學習品質，故學生人數上限為45人。將優先考量學生系所和專業領域作為篩選依據。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800" y="2831712"/>
            <a:ext cx="3592375" cy="35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