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9513913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95139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e2d6d8ea_0_2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e2d6d8e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e2d6d8ea_0_3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e2d6d8e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95139133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951391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We don’t have to worry about any package forgot to installed, or we developed a project that one computer could compile but the other one could not.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95139133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951391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Containerization, also called operating-system-level virtualization is an approach for virtualization. It could simulate a process that could share all the host resources, like CPU, RAM, USB devices … , so the efficacy could almost reaches on the host. No need to use hypervisor to simulate hardware like Full Virtualization.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95139133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9513913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95139133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951391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42729"/>
                </a:solidFill>
                <a:highlight>
                  <a:srgbClr val="FFFFFF"/>
                </a:highlight>
              </a:rPr>
              <a:t>if an image is a class, then a container is an instance of a class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95139133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951391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95139133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951391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b.docker.com/" TargetMode="External"/><Relationship Id="rId4" Type="http://schemas.openxmlformats.org/officeDocument/2006/relationships/hyperlink" Target="http://domino.research.ibm.com/library/cyberdig.nsf/papers/0929052195DD819C85257D2300681E7B/$File/rc25482.pdf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811874"/>
            <a:ext cx="8520600" cy="14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and Docker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Allen 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git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0" cy="29994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7400" y="4508675"/>
            <a:ext cx="82092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Proxima Nova"/>
                <a:ea typeface="Proxima Nova"/>
                <a:cs typeface="Proxima Nova"/>
                <a:sym typeface="Proxima Nova"/>
              </a:rPr>
              <a:t>git : Version control system, used for managing codes.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Proxima Nova"/>
                <a:ea typeface="Proxima Nova"/>
                <a:cs typeface="Proxima Nova"/>
                <a:sym typeface="Proxima Nova"/>
              </a:rPr>
              <a:t>github : an online service, used for storing codes.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management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75" y="1356867"/>
            <a:ext cx="5546441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docker 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6629"/>
            <a:ext cx="85206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open platform to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build, ship, and run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distributed applications, whether on laptops, data center VMs, or the cloud.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 us to build applications to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deploy/develop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projects (for example, deep learning frameworks) quickly 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docker supports several OS like Ubuntu, Mac, and Windows.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25" y="4144475"/>
            <a:ext cx="3875405" cy="23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13367" r="15147" t="0"/>
          <a:stretch/>
        </p:blipFill>
        <p:spPr>
          <a:xfrm>
            <a:off x="311700" y="4144475"/>
            <a:ext cx="2515975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94200" y="488200"/>
            <a:ext cx="48246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Container vs. Virtual Machine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29475" y="2055650"/>
            <a:ext cx="37569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Resource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CPU, Storage, Memory,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VirtualBox </a:t>
            </a:r>
            <a:br>
              <a:rPr lang="zh-TW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Isolation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Conflict of apt packages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Different Ubuntu versions (no mess up)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OpenCV versions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Run the same code on WS and RPi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5554075" y="1246200"/>
            <a:ext cx="3074100" cy="5519675"/>
            <a:chOff x="4944475" y="1276675"/>
            <a:chExt cx="3074100" cy="5519675"/>
          </a:xfrm>
        </p:grpSpPr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44475" y="1276675"/>
              <a:ext cx="3074100" cy="275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44475" y="4036100"/>
              <a:ext cx="3074100" cy="2760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Why we use docker 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10725" y="1801323"/>
            <a:ext cx="76887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setup Docker engine on your PC.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applications with no dependency issue brothering you.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storage called </a:t>
            </a:r>
            <a:r>
              <a:rPr b="1" lang="zh-TW" sz="1800">
                <a:solidFill>
                  <a:srgbClr val="00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dockerhub</a:t>
            </a:r>
            <a:r>
              <a:rPr b="1"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push/commit/pull image like github.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application as fast as on host environment.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946575" y="5936100"/>
            <a:ext cx="42267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 2014 IBM research paper titled "An Updated Performance Comparison of Virtual Machines and Linux Containers"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8" y="3574275"/>
            <a:ext cx="9017524" cy="2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image vs. container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what your needed dependencies and your project codes stored.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live instance of docker image, and also add a read-write layer for saving what you done to this instance.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84" y="3429000"/>
            <a:ext cx="7868232" cy="2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75" y="3225650"/>
            <a:ext cx="7755450" cy="25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CLI -- image management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278950" y="5340800"/>
            <a:ext cx="15384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350975" y="4602550"/>
            <a:ext cx="1420500" cy="2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373925" y="4486875"/>
            <a:ext cx="1374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Docker save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373925" y="5264425"/>
            <a:ext cx="1374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Docker load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images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push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build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rmi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save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load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Docker CLI -- container management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stop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commit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exec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23580"/>
            <a:ext cx="8520600" cy="2434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1"/>
          <p:cNvCxnSpPr/>
          <p:nvPr/>
        </p:nvCxnSpPr>
        <p:spPr>
          <a:xfrm rot="10800000">
            <a:off x="5318850" y="4338325"/>
            <a:ext cx="12039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 txBox="1"/>
          <p:nvPr/>
        </p:nvSpPr>
        <p:spPr>
          <a:xfrm>
            <a:off x="5318850" y="4338325"/>
            <a:ext cx="12039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start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