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5413c4c6_0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7d5413c4c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5413c4c6_0_3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d5413c4c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5413c4c6_0_3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5413c4c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5413c4c6_0_3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7d5413c4c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5413c4c6_0_3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7d5413c4c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5413c4c6_0_3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5413c4c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5413c4c6_0_2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7d5413c4c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5413c4c6_0_2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7d5413c4c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5413c4c6_0_2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d5413c4c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5413c4c6_0_2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7d5413c4c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5413c4c6_0_2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d5413c4c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5413c4c6_0_29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7d5413c4c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5413c4c6_0_30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7d5413c4c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5413c4c6_0_3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7d5413c4c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://wiki.ros.org/t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iki.ros.org/" TargetMode="External"/><Relationship Id="rId4" Type="http://schemas.openxmlformats.org/officeDocument/2006/relationships/hyperlink" Target="https://answers.ros.org/questions/" TargetMode="External"/><Relationship Id="rId5" Type="http://schemas.openxmlformats.org/officeDocument/2006/relationships/hyperlink" Target="http://download.ros.org/downloads/metrics/metrics-report-2017-07.pdf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wiki.ros.org/ROS/Concep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iki.ros.org/rosbag/Code%20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iki.ros.org/ROS/CommandLine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zh-TW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ROS</a:t>
            </a:r>
            <a:endParaRPr b="1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zh-TW"/>
              <a:t>Andy Ser</a:t>
            </a:r>
            <a:r>
              <a:rPr b="0" i="0" lang="zh-TW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zh-TW"/>
              <a:t>20/3</a:t>
            </a:r>
            <a:r>
              <a:rPr b="0" i="0" lang="zh-TW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TW"/>
              <a:t>16</a:t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GUI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6132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rviz: you may not be unfamiliar with it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pointcloud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robot model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marker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rqt_plot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(Int/ Float) versus time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rqt_graph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nodes/ topics flow chart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rqt_bag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play/ record bag interface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875" y="407100"/>
            <a:ext cx="2207101" cy="1936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038975" y="1137767"/>
            <a:ext cx="87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rqt_plot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1876" y="2476500"/>
            <a:ext cx="2207099" cy="125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7035800" y="3072800"/>
            <a:ext cx="102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rqt_graph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1875" y="4230980"/>
            <a:ext cx="2207099" cy="175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7038975" y="5264233"/>
            <a:ext cx="87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rqt_bag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Topic 1 &amp; 2</a:t>
            </a:r>
            <a:endParaRPr b="1" sz="60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 (1/2)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356967"/>
            <a:ext cx="8520600" cy="52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Transformation in 3D space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Directly affect what you see in rviz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Frame ID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Parent frame ID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Position: Vector3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Orientation: Quaternion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Broadcasting/ Listening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374" y="593367"/>
            <a:ext cx="3769924" cy="29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7329450" y="6217633"/>
            <a:ext cx="1143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Refer to: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tf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92299" y="4572000"/>
            <a:ext cx="3110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UR5 coordinate frame chain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 (2/2)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zh-TW"/>
              <a:t>Some </a:t>
            </a: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useful command line tools are also availab</a:t>
            </a:r>
            <a:r>
              <a:rPr lang="zh-TW"/>
              <a:t>le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view_frames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tf_echo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static_transform_publisher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confirm the relation between sensors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075" y="1229767"/>
            <a:ext cx="2889075" cy="4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913" y="2787650"/>
            <a:ext cx="50387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222200" y="5755951"/>
            <a:ext cx="2437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UR5 tf structure (part)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Topic 3</a:t>
            </a:r>
            <a:endParaRPr b="1" sz="60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ROS?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using ROS?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ROS Concept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ROS Command Line Tools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ROS GUI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TF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ROS?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29"/>
            <a:ext cx="85206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Robot Operating System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Actually not an operating system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Based on your real OS, do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hardware abstraction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low-level device control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messages passing between processes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package management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More suitable called as a ‘middleware’, a</a:t>
            </a: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TW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‘framework’</a:t>
            </a:r>
            <a:endParaRPr b="0" i="0" sz="1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697" y="593363"/>
            <a:ext cx="3221600" cy="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5610700" y="3958100"/>
            <a:ext cx="2956425" cy="24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150" y="3985529"/>
            <a:ext cx="2584527" cy="256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using ROS?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56871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Open Source (BSD, maintaining by OSRF)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Cross-language, cross-plateform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Python, C++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Linux, Android, Matlab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Extensively useful tools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Command line tools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People care about it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Strong community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wiki.ros.org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answer.ros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589088" y="5671733"/>
            <a:ext cx="188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metrics_report_2017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9088" y="2376231"/>
            <a:ext cx="1883400" cy="230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69550" y="3826533"/>
            <a:ext cx="3309688" cy="19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23783" y="593363"/>
            <a:ext cx="3597366" cy="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Concept (1/2)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6570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Filesystem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Package Manifest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Message types (.msg)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Service types (.srv)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38" y="194117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400" y="186951"/>
            <a:ext cx="26289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498000" y="1639167"/>
            <a:ext cx="1444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.msg</a:t>
            </a:r>
            <a:r>
              <a:rPr lang="zh-TW">
                <a:solidFill>
                  <a:srgbClr val="FFFFFF"/>
                </a:solidFill>
              </a:rPr>
              <a:t> </a:t>
            </a: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910500" y="1616367"/>
            <a:ext cx="12147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.srv example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100" y="2072724"/>
            <a:ext cx="5362249" cy="38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3811525" y="2380850"/>
            <a:ext cx="3903600" cy="129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811525" y="3671150"/>
            <a:ext cx="4959900" cy="228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Concept (2/2)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333433"/>
            <a:ext cx="85206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Computation Graph Level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that perform computation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Name registration and lookup to the rest of computation graph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Parameter server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Stored data in central location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Nodes communicate with each other by passing messages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Simply a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Node sends out a message by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publishing</a:t>
            </a: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it to a given topic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Node interested in a certain kind of data will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subscribe</a:t>
            </a: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to the topic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Request/</a:t>
            </a: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behavior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150" y="135916"/>
            <a:ext cx="2625150" cy="14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617775" y="2017600"/>
            <a:ext cx="180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ros concept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Command Line Tools (1/3)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roscore: start up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ROS master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ROS parameter server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rosout logging node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rosbag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is a file format in ROS for storing ROS message data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zh-TW"/>
              <a:t>You can also “fake” it by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rosbag API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Command Line Tools (2/3)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509700"/>
            <a:ext cx="8520600" cy="5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rostopic: printing information about ROS topics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echo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hz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rosmsg: printing information about ROS message types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rosnode: printing information about ROS nodes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Command Line Tools (3/3)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356967"/>
            <a:ext cx="8520600" cy="5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rosparam: operating on parameters from the server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rosrun: run the executable file from the package with arguments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rosrun PACKAGE EXECUTABLE [ARGS]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roslaunch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launch multiple nodes and set parameters on the parameter server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launch file is a XML-like file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Will be covered next week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$ rosservice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zh-TW"/>
              <a:t>Will be covered next week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746875" y="508000"/>
            <a:ext cx="19209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Refer to: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ROS command line tools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