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05854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05854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10585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10585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175b43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175b43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175b43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175b43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c4ae65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c4ae65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75b43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75b43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175b43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175b43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75b43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75b43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 Tutorial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Lily, 2020/3/23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Roslaunch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Apriltag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 you remember Publisher / Subscriber?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you have </a:t>
            </a:r>
            <a:r>
              <a:rPr lang="zh-TW"/>
              <a:t>Publisher and Subscriber, why do you need Service?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Request / Response behavior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create your own service just like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Command line tools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13" y="3095475"/>
            <a:ext cx="8056774" cy="13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Roslaunch (1/2)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So, we use so much terminal to run our nodes / start a master / play bag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 there an easier 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YES! What you need is 'roslaunch'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is a tool that makes you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start a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multiple nodes locally and remotely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launch file is a XML file with many tags you will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also include other launch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Roslaunch (2/2)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891900" cy="3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965250" y="2346775"/>
            <a:ext cx="4036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lt2"/>
                </a:solidFill>
              </a:rPr>
              <a:t>package name                             node name  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417750" y="2647950"/>
            <a:ext cx="1105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lt2"/>
                </a:solidFill>
              </a:rPr>
              <a:t>file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Apriltag (1/2)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apriltag_ros from 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camera_info (extrinsic / intrinsic matrix)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tag_size (size of black bolder)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tag_detection_array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Apriltag (2/2)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use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25" y="122875"/>
            <a:ext cx="5935450" cy="44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270000" y="4634200"/>
            <a:ext cx="3502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</a:rPr>
              <a:t>Modify example.launch for your usage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