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348dc6ea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348dc6ea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348dc6ea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348dc6ea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48dc6ea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348dc6ea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48dc6ea0_0_5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348dc6ea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348dc6ea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348dc6ea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348dc6ea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348dc6ea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348dc6ea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348dc6ea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348dc6ea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348dc6ea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348dc6ea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348dc6ea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348dc6ea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348dc6ea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348dc6ea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348dc6ea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ieeexplore.ieee.org/stamp/stamp.jsp?tp=&amp;arnumber=4767965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hyperlink" Target="https://docs.opencv.org/2.4/modules/calib3d/doc/camera_calibration_and_3d_reconstruction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hyperlink" Target="https://github.com/ros-perception/image_pipeline/blob/melodic/camera_calibration/src/camera_calibration/calibrator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 6: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Camera Calibration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4/13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Topic 3: Hand-Eye Calibration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For human, we can use our eyes to sense the object and manipulate with it by our hands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How about robot?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Robot system usually uses </a:t>
            </a:r>
            <a:r>
              <a:rPr b="1" lang="zh-TW"/>
              <a:t>camera</a:t>
            </a:r>
            <a:r>
              <a:rPr lang="zh-TW"/>
              <a:t> (i.e., eye) to sense the environment and </a:t>
            </a:r>
            <a:r>
              <a:rPr b="1" lang="zh-TW"/>
              <a:t>robot arm</a:t>
            </a:r>
            <a:r>
              <a:rPr lang="zh-TW"/>
              <a:t> (i.e., hand) to interact with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But they are two independent </a:t>
            </a:r>
            <a:r>
              <a:rPr lang="zh-TW"/>
              <a:t>subsystems, we have to build the 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process is called hand-eye calibration, which is a important process for robotic manipulation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 this topic, we mainly focus on fixed eye configuration, i.e., the camera is mounted in a fixed position out of the robot arm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Topic 3: Hand-Eye Calibration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Point sets registration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[2]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1800" y="1152475"/>
            <a:ext cx="4750500" cy="356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3"/>
          <p:cNvCxnSpPr/>
          <p:nvPr/>
        </p:nvCxnSpPr>
        <p:spPr>
          <a:xfrm flipH="1">
            <a:off x="3810050" y="3734625"/>
            <a:ext cx="1779300" cy="6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3"/>
          <p:cNvSpPr txBox="1"/>
          <p:nvPr/>
        </p:nvSpPr>
        <p:spPr>
          <a:xfrm>
            <a:off x="2947600" y="3594625"/>
            <a:ext cx="11019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ChAruco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49" name="Google Shape;149;p23"/>
          <p:cNvCxnSpPr/>
          <p:nvPr/>
        </p:nvCxnSpPr>
        <p:spPr>
          <a:xfrm flipH="1">
            <a:off x="3832800" y="2672275"/>
            <a:ext cx="2410200" cy="105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3"/>
          <p:cNvSpPr txBox="1"/>
          <p:nvPr/>
        </p:nvSpPr>
        <p:spPr>
          <a:xfrm>
            <a:off x="2328925" y="2461800"/>
            <a:ext cx="15624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Self-designed calibration board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500025" y="2000575"/>
            <a:ext cx="16707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Pattern position in </a:t>
            </a:r>
            <a:r>
              <a:rPr b="1" lang="zh-TW">
                <a:solidFill>
                  <a:srgbClr val="FFFFFF"/>
                </a:solidFill>
              </a:rPr>
              <a:t>camera frame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(Detection)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500025" y="3398175"/>
            <a:ext cx="16707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Pattern position in </a:t>
            </a:r>
            <a:r>
              <a:rPr b="1" lang="zh-TW">
                <a:solidFill>
                  <a:srgbClr val="FFFFFF"/>
                </a:solidFill>
              </a:rPr>
              <a:t>robot arm</a:t>
            </a:r>
            <a:r>
              <a:rPr b="1" lang="zh-TW">
                <a:solidFill>
                  <a:srgbClr val="FFFFFF"/>
                </a:solidFill>
              </a:rPr>
              <a:t> frame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(</a:t>
            </a:r>
            <a:r>
              <a:rPr lang="zh-TW">
                <a:solidFill>
                  <a:srgbClr val="FFFFFF"/>
                </a:solidFill>
              </a:rPr>
              <a:t>Inference</a:t>
            </a:r>
            <a:r>
              <a:rPr lang="zh-TW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3" name="Google Shape;153;p23"/>
          <p:cNvCxnSpPr>
            <a:stCxn id="151" idx="2"/>
            <a:endCxn id="152" idx="0"/>
          </p:cNvCxnSpPr>
          <p:nvPr/>
        </p:nvCxnSpPr>
        <p:spPr>
          <a:xfrm>
            <a:off x="1335375" y="2736775"/>
            <a:ext cx="0" cy="6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Assignment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are assigned to create a package, write a C++ node to implement the algorithm with the data we collected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725" y="1892375"/>
            <a:ext cx="2752550" cy="290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 Lab 5</a:t>
            </a:r>
            <a:r>
              <a:rPr lang="zh-TW"/>
              <a:t>...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0929"/>
            <a:ext cx="3047718" cy="19217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662900" y="1145900"/>
            <a:ext cx="4169400" cy="16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FFFF"/>
                </a:solidFill>
              </a:rPr>
              <a:t>cx, cy : image center (pixel)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FFFF"/>
                </a:solidFill>
              </a:rPr>
              <a:t>fx, fy : focal length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FFFF"/>
                </a:solidFill>
              </a:rPr>
              <a:t>xp, yp: index of the depth image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FFFF"/>
                </a:solidFill>
              </a:rPr>
              <a:t>xc, yc, zc : camera coordinate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FFFF"/>
                </a:solidFill>
              </a:rPr>
              <a:t>x, y, z: real world coordinate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125" y="3807799"/>
            <a:ext cx="1328738" cy="66436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87300" y="3365250"/>
            <a:ext cx="24024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</a:rPr>
              <a:t>Pin hole projection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9300" y="3782796"/>
            <a:ext cx="1100138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605025" y="3365250"/>
            <a:ext cx="26487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</a:rPr>
              <a:t>Intrinsic matrix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976475" y="3280050"/>
            <a:ext cx="3946200" cy="14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FFFF"/>
                </a:solidFill>
              </a:rPr>
              <a:t>With</a:t>
            </a:r>
            <a:r>
              <a:rPr lang="zh-TW">
                <a:solidFill>
                  <a:srgbClr val="FFFFFF"/>
                </a:solidFill>
              </a:rPr>
              <a:t> </a:t>
            </a:r>
            <a:r>
              <a:rPr lang="zh-TW" sz="2000">
                <a:solidFill>
                  <a:srgbClr val="FFFFFF"/>
                </a:solidFill>
              </a:rPr>
              <a:t>intrinsic matrix and depth, one can get the position of pixel w.r.t. camera coordinate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572600" y="22692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</a:rPr>
              <a:t>But how to get the coefficients?</a:t>
            </a: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Detect the pixel of </a:t>
            </a:r>
            <a:r>
              <a:rPr b="1" lang="zh-TW" sz="2000"/>
              <a:t>key points </a:t>
            </a:r>
            <a:r>
              <a:rPr lang="zh-TW" sz="2000"/>
              <a:t>in the pattern of given image. For chessboard pattern, they are </a:t>
            </a:r>
            <a:r>
              <a:rPr b="1" lang="zh-TW" sz="2000"/>
              <a:t>corners </a:t>
            </a:r>
            <a:r>
              <a:rPr lang="zh-TW" sz="2000"/>
              <a:t>(red dots in left figure)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Reproject the corners to the homography plane and build the correspondences (3D &lt; - &gt; 2D)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Collect data in different views, then get the result!</a:t>
            </a:r>
            <a:endParaRPr sz="2000"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Camera Calibration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325" y="3301850"/>
            <a:ext cx="2311325" cy="1636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16"/>
          <p:cNvGrpSpPr/>
          <p:nvPr/>
        </p:nvGrpSpPr>
        <p:grpSpPr>
          <a:xfrm>
            <a:off x="458363" y="3196975"/>
            <a:ext cx="2311333" cy="1800225"/>
            <a:chOff x="1088213" y="2877525"/>
            <a:chExt cx="2311333" cy="1800225"/>
          </a:xfrm>
        </p:grpSpPr>
        <p:pic>
          <p:nvPicPr>
            <p:cNvPr id="81" name="Google Shape;8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88213" y="2877525"/>
              <a:ext cx="2311333" cy="1800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16"/>
            <p:cNvSpPr/>
            <p:nvPr/>
          </p:nvSpPr>
          <p:spPr>
            <a:xfrm>
              <a:off x="1335975" y="3117375"/>
              <a:ext cx="86700" cy="91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1584225" y="3117375"/>
              <a:ext cx="86700" cy="91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1335975" y="3358275"/>
              <a:ext cx="86700" cy="91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1335975" y="3599175"/>
              <a:ext cx="86700" cy="91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1335975" y="3840075"/>
              <a:ext cx="86700" cy="91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1335975" y="4080975"/>
              <a:ext cx="86700" cy="91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1335975" y="4321875"/>
              <a:ext cx="86700" cy="91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2080725" y="3117375"/>
              <a:ext cx="86700" cy="91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1832475" y="3117375"/>
              <a:ext cx="86700" cy="91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2328975" y="3117375"/>
              <a:ext cx="86700" cy="91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2577225" y="3117375"/>
              <a:ext cx="86700" cy="91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2825475" y="3117375"/>
              <a:ext cx="86700" cy="91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3073725" y="3117375"/>
              <a:ext cx="86700" cy="91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6"/>
          <p:cNvSpPr txBox="1"/>
          <p:nvPr/>
        </p:nvSpPr>
        <p:spPr>
          <a:xfrm>
            <a:off x="6319725" y="3886963"/>
            <a:ext cx="25695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OpenCV functions:</a:t>
            </a:r>
            <a:r>
              <a:rPr lang="zh-TW"/>
              <a:t>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here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Topic 1: Calibrate Your Laptop Camera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875" y="1226075"/>
            <a:ext cx="4118675" cy="3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/>
        </p:nvSpPr>
        <p:spPr>
          <a:xfrm>
            <a:off x="2613850" y="2542325"/>
            <a:ext cx="360600" cy="11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613850" y="2801275"/>
            <a:ext cx="456300" cy="11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Topic 1: Calibrate Your Laptop Camera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Turn on your camera, </a:t>
            </a:r>
            <a:r>
              <a:rPr lang="zh-TW"/>
              <a:t>o</a:t>
            </a:r>
            <a:r>
              <a:rPr lang="zh-TW"/>
              <a:t>pen the calibration GUI and put the chessboard in the FOV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Make the chessboard in different pose until the `CALIBRATE` button is clickable</a:t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b="0" l="3318" r="1334" t="0"/>
          <a:stretch/>
        </p:blipFill>
        <p:spPr>
          <a:xfrm>
            <a:off x="2358550" y="2571750"/>
            <a:ext cx="3869925" cy="22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Topic 1: Calibrate Your Laptop Camera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X: left / right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Y: up / down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Size: near / far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Skew: tilt angle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more data you collect, the more computation time it takes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After click `CALIBRATE`, the UI will turn into grey but it is still running! Wait a moment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125" y="1109000"/>
            <a:ext cx="4722176" cy="22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8209500" y="3427700"/>
            <a:ext cx="6228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code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Topic 2: Align Thermal Image into Color Image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612" y="1237600"/>
            <a:ext cx="3126776" cy="35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Topic 2: Align Thermal Image and Color Image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147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 do so, you need not only intrinsic but also the extrinsic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Intrinsic of thermal camera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Extrinsic, or transformation matrix from D435 to thermal camera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Same concept as Topic 1, while this time we use 3D coordinate in D435 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Alignment pseudo code 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550" y="2691675"/>
            <a:ext cx="3355800" cy="23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