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48fea02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48fea02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Dynamixel servo motor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AX-12A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472450" y="362225"/>
            <a:ext cx="7569300" cy="44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DC motor + gear reducer + encoder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Voltage: 9~12V (11.1V recommended)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Gear ration: 254: 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Rotation range: -150 ~ 150 degrees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Protocal: serial (7343bps ~ 1Mbps)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Connection: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daisy chain with 3-pin wire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Feedback: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Position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Temperature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Load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Input voltage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4050" y="1322850"/>
            <a:ext cx="4897999" cy="367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