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3746f5f9_0_1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3746f5f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3746f5f9_2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3746f5f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3746f5f9_2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83746f5f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83746f5f9_2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83746f5f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3746f5f9_2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83746f5f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83746f5f9_2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83746f5f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83746f5f9_2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83746f5f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83b7442bb_2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83b7442b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Frame_of_referen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Path_planning" TargetMode="External"/><Relationship Id="rId4" Type="http://schemas.openxmlformats.org/officeDocument/2006/relationships/hyperlink" Target="https://en.wikipedia.org/wiki/Robotic_mapp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Computer_vision" TargetMode="External"/><Relationship Id="rId4" Type="http://schemas.openxmlformats.org/officeDocument/2006/relationships/hyperlink" Target="https://en.wikipedia.org/wiki/Rangefinder" TargetMode="External"/><Relationship Id="rId5" Type="http://schemas.openxmlformats.org/officeDocument/2006/relationships/hyperlink" Target="https://en.wikipedia.org/wiki/Charge-coupled_device" TargetMode="External"/><Relationship Id="rId6" Type="http://schemas.openxmlformats.org/officeDocument/2006/relationships/hyperlink" Target="https://en.wikipedia.org/wiki/Feature_(computer_vision)" TargetMode="External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latin typeface="Arial"/>
                <a:ea typeface="Arial"/>
                <a:cs typeface="Arial"/>
                <a:sym typeface="Arial"/>
              </a:rPr>
              <a:t>LoCoBot &amp; Navigation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2020/05/18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Teaching Staff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What is the LoCoBot?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849875" y="2707637"/>
            <a:ext cx="49797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Facebook AI’s PyRobot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mobile manipulator research platform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Designed by Carnegie Mellon Universit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8700" l="10452" r="3377" t="5829"/>
          <a:stretch/>
        </p:blipFill>
        <p:spPr>
          <a:xfrm>
            <a:off x="367750" y="2154725"/>
            <a:ext cx="3482126" cy="33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LoCoBot and PyRobot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PyRobot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zh-TW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lightweight, high-level interface on top of the robot operating system (</a:t>
            </a:r>
            <a:r>
              <a:rPr lang="zh-TW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 It provides a consistent set of hardware-independent mid-level</a:t>
            </a:r>
            <a:r>
              <a:rPr lang="zh-TW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APIs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control different robots.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PyRobot abstracts away details about low-level controllers and interprocess communication so users can focus on building high-level AI robotics applications.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How will we use the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LoCoBot?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271400" y="2556500"/>
            <a:ext cx="50649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TX2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Semantic Segmentation using deep learning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Pose Estimation using ICP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Path Planning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50" y="1783113"/>
            <a:ext cx="2076900" cy="15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b="0" l="15767" r="9854" t="0"/>
          <a:stretch/>
        </p:blipFill>
        <p:spPr>
          <a:xfrm>
            <a:off x="761588" y="3340800"/>
            <a:ext cx="1855023" cy="33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Robot navigation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robot's ability to determine its own </a:t>
            </a:r>
            <a:r>
              <a:rPr lang="zh-TW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 its </a:t>
            </a:r>
            <a:r>
              <a:rPr lang="zh-TW" sz="20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frame of reference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then to </a:t>
            </a:r>
            <a:r>
              <a:rPr lang="zh-TW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plan a path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towards some goal location.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Robot navigation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can be defined as the combination of the three fundamental competences :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Self-localization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zh-TW" sz="20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Path planning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zh-TW" sz="20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Map-building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map interpretation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4975"/>
            <a:ext cx="7038900" cy="4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zh-TW" sz="20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computer vision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algorithms and optical sensors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laser-based </a:t>
            </a:r>
            <a:r>
              <a:rPr lang="zh-TW" sz="20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range finder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photometric cameras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zh-TW" sz="20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CCD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arrays, to extract the </a:t>
            </a:r>
            <a:r>
              <a:rPr lang="zh-TW" sz="20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visual features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required to the localization in the surrounding environment.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Vision-based navigation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7">
            <a:alphaModFix/>
          </a:blip>
          <a:srcRect b="2364" l="3661" r="2932" t="3064"/>
          <a:stretch/>
        </p:blipFill>
        <p:spPr>
          <a:xfrm>
            <a:off x="4572000" y="3870300"/>
            <a:ext cx="4304000" cy="24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4975"/>
            <a:ext cx="7038900" cy="4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 are a range of techniques for navigation and localization using vision information, the main components of each technique are :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representations of the environment.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sensing models.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localization algorithms.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Vision-based navigation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SLAM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SLAM = Simultaneous localization and mapping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/>
              <a:t>Robot starts from an </a:t>
            </a:r>
            <a:r>
              <a:rPr lang="zh-TW" sz="2000"/>
              <a:t>unknown</a:t>
            </a:r>
            <a:r>
              <a:rPr lang="zh-TW" sz="2000"/>
              <a:t> starting point and go through an  </a:t>
            </a:r>
            <a:r>
              <a:rPr lang="zh-TW" sz="2000"/>
              <a:t>unknown</a:t>
            </a:r>
            <a:r>
              <a:rPr lang="zh-TW" sz="2000"/>
              <a:t> environment, relocates itself through the environment, reconstruct the environment it goes.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000">
                <a:solidFill>
                  <a:srgbClr val="FF0000"/>
                </a:solidFill>
              </a:rPr>
              <a:t>Do localization and mapping at once.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