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7" r:id="rId4"/>
    <p:sldId id="260" r:id="rId5"/>
    <p:sldId id="262" r:id="rId6"/>
    <p:sldId id="263" r:id="rId7"/>
    <p:sldId id="261" r:id="rId8"/>
    <p:sldId id="264" r:id="rId9"/>
    <p:sldId id="268" r:id="rId10"/>
    <p:sldId id="269" r:id="rId11"/>
    <p:sldId id="270" r:id="rId12"/>
    <p:sldId id="265" r:id="rId13"/>
    <p:sldId id="274" r:id="rId14"/>
    <p:sldId id="266" r:id="rId15"/>
    <p:sldId id="278" r:id="rId16"/>
    <p:sldId id="276" r:id="rId17"/>
    <p:sldId id="272" r:id="rId18"/>
    <p:sldId id="279" r:id="rId19"/>
    <p:sldId id="275" r:id="rId20"/>
    <p:sldId id="273" r:id="rId21"/>
    <p:sldId id="277" r:id="rId22"/>
    <p:sldId id="281" r:id="rId23"/>
    <p:sldId id="25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5914" autoAdjust="0"/>
  </p:normalViewPr>
  <p:slideViewPr>
    <p:cSldViewPr snapToGrid="0" showGuides="1">
      <p:cViewPr>
        <p:scale>
          <a:sx n="66" d="100"/>
          <a:sy n="66" d="100"/>
        </p:scale>
        <p:origin x="-129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AppData\Roaming\Microsoft\&#1064;&#1072;&#1073;&#1083;&#1086;&#1085;&#1099;\multiTimeline.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multiTimeline!$B$1</c:f>
              <c:strCache>
                <c:ptCount val="1"/>
                <c:pt idx="0">
                  <c:v>mockito</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multiTimeline!$B$2:$B$122</c:f>
              <c:numCache>
                <c:formatCode>General</c:formatCode>
                <c:ptCount val="121"/>
                <c:pt idx="0">
                  <c:v>1</c:v>
                </c:pt>
                <c:pt idx="1">
                  <c:v>2</c:v>
                </c:pt>
                <c:pt idx="2">
                  <c:v>4</c:v>
                </c:pt>
                <c:pt idx="3">
                  <c:v>1</c:v>
                </c:pt>
                <c:pt idx="4">
                  <c:v>2</c:v>
                </c:pt>
                <c:pt idx="5">
                  <c:v>4</c:v>
                </c:pt>
                <c:pt idx="6">
                  <c:v>4</c:v>
                </c:pt>
                <c:pt idx="7">
                  <c:v>5</c:v>
                </c:pt>
                <c:pt idx="8">
                  <c:v>5</c:v>
                </c:pt>
                <c:pt idx="9">
                  <c:v>7</c:v>
                </c:pt>
                <c:pt idx="10">
                  <c:v>7</c:v>
                </c:pt>
                <c:pt idx="11">
                  <c:v>9</c:v>
                </c:pt>
                <c:pt idx="12">
                  <c:v>7</c:v>
                </c:pt>
                <c:pt idx="13">
                  <c:v>9</c:v>
                </c:pt>
                <c:pt idx="14">
                  <c:v>10</c:v>
                </c:pt>
                <c:pt idx="15">
                  <c:v>10</c:v>
                </c:pt>
                <c:pt idx="16">
                  <c:v>12</c:v>
                </c:pt>
                <c:pt idx="17">
                  <c:v>13</c:v>
                </c:pt>
                <c:pt idx="18">
                  <c:v>16</c:v>
                </c:pt>
                <c:pt idx="19">
                  <c:v>15</c:v>
                </c:pt>
                <c:pt idx="20">
                  <c:v>12</c:v>
                </c:pt>
                <c:pt idx="21">
                  <c:v>10</c:v>
                </c:pt>
                <c:pt idx="22">
                  <c:v>17</c:v>
                </c:pt>
                <c:pt idx="23">
                  <c:v>18</c:v>
                </c:pt>
                <c:pt idx="24">
                  <c:v>20</c:v>
                </c:pt>
                <c:pt idx="25">
                  <c:v>16</c:v>
                </c:pt>
                <c:pt idx="26">
                  <c:v>20</c:v>
                </c:pt>
                <c:pt idx="27">
                  <c:v>17</c:v>
                </c:pt>
                <c:pt idx="28">
                  <c:v>18</c:v>
                </c:pt>
                <c:pt idx="29">
                  <c:v>21</c:v>
                </c:pt>
                <c:pt idx="30">
                  <c:v>21</c:v>
                </c:pt>
                <c:pt idx="31">
                  <c:v>21</c:v>
                </c:pt>
                <c:pt idx="32">
                  <c:v>17</c:v>
                </c:pt>
                <c:pt idx="33">
                  <c:v>23</c:v>
                </c:pt>
                <c:pt idx="34">
                  <c:v>21</c:v>
                </c:pt>
                <c:pt idx="35">
                  <c:v>26</c:v>
                </c:pt>
                <c:pt idx="36">
                  <c:v>24</c:v>
                </c:pt>
                <c:pt idx="37">
                  <c:v>23</c:v>
                </c:pt>
                <c:pt idx="38">
                  <c:v>28</c:v>
                </c:pt>
                <c:pt idx="39">
                  <c:v>27</c:v>
                </c:pt>
                <c:pt idx="40">
                  <c:v>27</c:v>
                </c:pt>
                <c:pt idx="41">
                  <c:v>32</c:v>
                </c:pt>
                <c:pt idx="42">
                  <c:v>28</c:v>
                </c:pt>
                <c:pt idx="43">
                  <c:v>27</c:v>
                </c:pt>
                <c:pt idx="44">
                  <c:v>25</c:v>
                </c:pt>
                <c:pt idx="45">
                  <c:v>28</c:v>
                </c:pt>
                <c:pt idx="46">
                  <c:v>31</c:v>
                </c:pt>
                <c:pt idx="47">
                  <c:v>32</c:v>
                </c:pt>
                <c:pt idx="48">
                  <c:v>34</c:v>
                </c:pt>
                <c:pt idx="49">
                  <c:v>34</c:v>
                </c:pt>
                <c:pt idx="50">
                  <c:v>35</c:v>
                </c:pt>
                <c:pt idx="51">
                  <c:v>37</c:v>
                </c:pt>
                <c:pt idx="52">
                  <c:v>37</c:v>
                </c:pt>
                <c:pt idx="53">
                  <c:v>33</c:v>
                </c:pt>
                <c:pt idx="54">
                  <c:v>42</c:v>
                </c:pt>
                <c:pt idx="55">
                  <c:v>37</c:v>
                </c:pt>
                <c:pt idx="56">
                  <c:v>31</c:v>
                </c:pt>
                <c:pt idx="57">
                  <c:v>36</c:v>
                </c:pt>
                <c:pt idx="58">
                  <c:v>41</c:v>
                </c:pt>
                <c:pt idx="59">
                  <c:v>41</c:v>
                </c:pt>
                <c:pt idx="60">
                  <c:v>40</c:v>
                </c:pt>
                <c:pt idx="61">
                  <c:v>42</c:v>
                </c:pt>
                <c:pt idx="62">
                  <c:v>45</c:v>
                </c:pt>
                <c:pt idx="63">
                  <c:v>47</c:v>
                </c:pt>
                <c:pt idx="64">
                  <c:v>41</c:v>
                </c:pt>
                <c:pt idx="65">
                  <c:v>45</c:v>
                </c:pt>
                <c:pt idx="66">
                  <c:v>49</c:v>
                </c:pt>
                <c:pt idx="67">
                  <c:v>49</c:v>
                </c:pt>
                <c:pt idx="68">
                  <c:v>42</c:v>
                </c:pt>
                <c:pt idx="69">
                  <c:v>45</c:v>
                </c:pt>
                <c:pt idx="70">
                  <c:v>52</c:v>
                </c:pt>
                <c:pt idx="71">
                  <c:v>53</c:v>
                </c:pt>
                <c:pt idx="72">
                  <c:v>53</c:v>
                </c:pt>
                <c:pt idx="73">
                  <c:v>52</c:v>
                </c:pt>
                <c:pt idx="74">
                  <c:v>52</c:v>
                </c:pt>
                <c:pt idx="75">
                  <c:v>56</c:v>
                </c:pt>
                <c:pt idx="76">
                  <c:v>51</c:v>
                </c:pt>
                <c:pt idx="77">
                  <c:v>57</c:v>
                </c:pt>
                <c:pt idx="78">
                  <c:v>56</c:v>
                </c:pt>
                <c:pt idx="79">
                  <c:v>54</c:v>
                </c:pt>
                <c:pt idx="80">
                  <c:v>49</c:v>
                </c:pt>
                <c:pt idx="81">
                  <c:v>54</c:v>
                </c:pt>
                <c:pt idx="82">
                  <c:v>61</c:v>
                </c:pt>
                <c:pt idx="83">
                  <c:v>60</c:v>
                </c:pt>
                <c:pt idx="84">
                  <c:v>62</c:v>
                </c:pt>
                <c:pt idx="85">
                  <c:v>59</c:v>
                </c:pt>
                <c:pt idx="86">
                  <c:v>69</c:v>
                </c:pt>
                <c:pt idx="87">
                  <c:v>62</c:v>
                </c:pt>
                <c:pt idx="88">
                  <c:v>59</c:v>
                </c:pt>
                <c:pt idx="89">
                  <c:v>63</c:v>
                </c:pt>
                <c:pt idx="90">
                  <c:v>63</c:v>
                </c:pt>
                <c:pt idx="91">
                  <c:v>62</c:v>
                </c:pt>
                <c:pt idx="92">
                  <c:v>57</c:v>
                </c:pt>
                <c:pt idx="93">
                  <c:v>60</c:v>
                </c:pt>
                <c:pt idx="94">
                  <c:v>68</c:v>
                </c:pt>
                <c:pt idx="95">
                  <c:v>70</c:v>
                </c:pt>
                <c:pt idx="96">
                  <c:v>70</c:v>
                </c:pt>
                <c:pt idx="97">
                  <c:v>68</c:v>
                </c:pt>
                <c:pt idx="98">
                  <c:v>81</c:v>
                </c:pt>
                <c:pt idx="99">
                  <c:v>68</c:v>
                </c:pt>
                <c:pt idx="100">
                  <c:v>72</c:v>
                </c:pt>
                <c:pt idx="101">
                  <c:v>73</c:v>
                </c:pt>
                <c:pt idx="102">
                  <c:v>72</c:v>
                </c:pt>
                <c:pt idx="103">
                  <c:v>78</c:v>
                </c:pt>
                <c:pt idx="104">
                  <c:v>73</c:v>
                </c:pt>
                <c:pt idx="105">
                  <c:v>76</c:v>
                </c:pt>
                <c:pt idx="106">
                  <c:v>87</c:v>
                </c:pt>
                <c:pt idx="107">
                  <c:v>90</c:v>
                </c:pt>
                <c:pt idx="108">
                  <c:v>84</c:v>
                </c:pt>
                <c:pt idx="109">
                  <c:v>90</c:v>
                </c:pt>
                <c:pt idx="110">
                  <c:v>95</c:v>
                </c:pt>
                <c:pt idx="111">
                  <c:v>87</c:v>
                </c:pt>
                <c:pt idx="112">
                  <c:v>94</c:v>
                </c:pt>
                <c:pt idx="113">
                  <c:v>91</c:v>
                </c:pt>
                <c:pt idx="114">
                  <c:v>87</c:v>
                </c:pt>
                <c:pt idx="115">
                  <c:v>95</c:v>
                </c:pt>
                <c:pt idx="116">
                  <c:v>76</c:v>
                </c:pt>
                <c:pt idx="117">
                  <c:v>85</c:v>
                </c:pt>
                <c:pt idx="118">
                  <c:v>100</c:v>
                </c:pt>
                <c:pt idx="119">
                  <c:v>98</c:v>
                </c:pt>
                <c:pt idx="120">
                  <c:v>98</c:v>
                </c:pt>
              </c:numCache>
            </c:numRef>
          </c:val>
          <c:smooth val="0"/>
        </c:ser>
        <c:ser>
          <c:idx val="1"/>
          <c:order val="1"/>
          <c:tx>
            <c:strRef>
              <c:f>multiTimeline!$C$1</c:f>
              <c:strCache>
                <c:ptCount val="1"/>
                <c:pt idx="0">
                  <c:v>EasyMock</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multiTimeline!$C$2:$C$122</c:f>
              <c:numCache>
                <c:formatCode>General</c:formatCode>
                <c:ptCount val="121"/>
                <c:pt idx="0">
                  <c:v>25</c:v>
                </c:pt>
                <c:pt idx="1">
                  <c:v>28</c:v>
                </c:pt>
                <c:pt idx="2">
                  <c:v>23</c:v>
                </c:pt>
                <c:pt idx="3">
                  <c:v>23</c:v>
                </c:pt>
                <c:pt idx="4">
                  <c:v>22</c:v>
                </c:pt>
                <c:pt idx="5">
                  <c:v>27</c:v>
                </c:pt>
                <c:pt idx="6">
                  <c:v>29</c:v>
                </c:pt>
                <c:pt idx="7">
                  <c:v>20</c:v>
                </c:pt>
                <c:pt idx="8">
                  <c:v>19</c:v>
                </c:pt>
                <c:pt idx="9">
                  <c:v>21</c:v>
                </c:pt>
                <c:pt idx="10">
                  <c:v>25</c:v>
                </c:pt>
                <c:pt idx="11">
                  <c:v>25</c:v>
                </c:pt>
                <c:pt idx="12">
                  <c:v>23</c:v>
                </c:pt>
                <c:pt idx="13">
                  <c:v>22</c:v>
                </c:pt>
                <c:pt idx="14">
                  <c:v>22</c:v>
                </c:pt>
                <c:pt idx="15">
                  <c:v>20</c:v>
                </c:pt>
                <c:pt idx="16">
                  <c:v>23</c:v>
                </c:pt>
                <c:pt idx="17">
                  <c:v>22</c:v>
                </c:pt>
                <c:pt idx="18">
                  <c:v>22</c:v>
                </c:pt>
                <c:pt idx="19">
                  <c:v>20</c:v>
                </c:pt>
                <c:pt idx="20">
                  <c:v>18</c:v>
                </c:pt>
                <c:pt idx="21">
                  <c:v>17</c:v>
                </c:pt>
                <c:pt idx="22">
                  <c:v>21</c:v>
                </c:pt>
                <c:pt idx="23">
                  <c:v>25</c:v>
                </c:pt>
                <c:pt idx="24">
                  <c:v>21</c:v>
                </c:pt>
                <c:pt idx="25">
                  <c:v>19</c:v>
                </c:pt>
                <c:pt idx="26">
                  <c:v>23</c:v>
                </c:pt>
                <c:pt idx="27">
                  <c:v>19</c:v>
                </c:pt>
                <c:pt idx="28">
                  <c:v>21</c:v>
                </c:pt>
                <c:pt idx="29">
                  <c:v>20</c:v>
                </c:pt>
                <c:pt idx="30">
                  <c:v>18</c:v>
                </c:pt>
                <c:pt idx="31">
                  <c:v>17</c:v>
                </c:pt>
                <c:pt idx="32">
                  <c:v>18</c:v>
                </c:pt>
                <c:pt idx="33">
                  <c:v>17</c:v>
                </c:pt>
                <c:pt idx="34">
                  <c:v>18</c:v>
                </c:pt>
                <c:pt idx="35">
                  <c:v>19</c:v>
                </c:pt>
                <c:pt idx="36">
                  <c:v>21</c:v>
                </c:pt>
                <c:pt idx="37">
                  <c:v>17</c:v>
                </c:pt>
                <c:pt idx="38">
                  <c:v>17</c:v>
                </c:pt>
                <c:pt idx="39">
                  <c:v>17</c:v>
                </c:pt>
                <c:pt idx="40">
                  <c:v>16</c:v>
                </c:pt>
                <c:pt idx="41">
                  <c:v>15</c:v>
                </c:pt>
                <c:pt idx="42">
                  <c:v>15</c:v>
                </c:pt>
                <c:pt idx="43">
                  <c:v>14</c:v>
                </c:pt>
                <c:pt idx="44">
                  <c:v>13</c:v>
                </c:pt>
                <c:pt idx="45">
                  <c:v>13</c:v>
                </c:pt>
                <c:pt idx="46">
                  <c:v>15</c:v>
                </c:pt>
                <c:pt idx="47">
                  <c:v>16</c:v>
                </c:pt>
                <c:pt idx="48">
                  <c:v>13</c:v>
                </c:pt>
                <c:pt idx="49">
                  <c:v>14</c:v>
                </c:pt>
                <c:pt idx="50">
                  <c:v>15</c:v>
                </c:pt>
                <c:pt idx="51">
                  <c:v>15</c:v>
                </c:pt>
                <c:pt idx="52">
                  <c:v>15</c:v>
                </c:pt>
                <c:pt idx="53">
                  <c:v>13</c:v>
                </c:pt>
                <c:pt idx="54">
                  <c:v>14</c:v>
                </c:pt>
                <c:pt idx="55">
                  <c:v>13</c:v>
                </c:pt>
                <c:pt idx="56">
                  <c:v>12</c:v>
                </c:pt>
                <c:pt idx="57">
                  <c:v>11</c:v>
                </c:pt>
                <c:pt idx="58">
                  <c:v>12</c:v>
                </c:pt>
                <c:pt idx="59">
                  <c:v>11</c:v>
                </c:pt>
                <c:pt idx="60">
                  <c:v>11</c:v>
                </c:pt>
                <c:pt idx="61">
                  <c:v>13</c:v>
                </c:pt>
                <c:pt idx="62">
                  <c:v>12</c:v>
                </c:pt>
                <c:pt idx="63">
                  <c:v>14</c:v>
                </c:pt>
                <c:pt idx="64">
                  <c:v>11</c:v>
                </c:pt>
                <c:pt idx="65">
                  <c:v>11</c:v>
                </c:pt>
                <c:pt idx="66">
                  <c:v>11</c:v>
                </c:pt>
                <c:pt idx="67">
                  <c:v>11</c:v>
                </c:pt>
                <c:pt idx="68">
                  <c:v>11</c:v>
                </c:pt>
                <c:pt idx="69">
                  <c:v>11</c:v>
                </c:pt>
                <c:pt idx="70">
                  <c:v>9</c:v>
                </c:pt>
                <c:pt idx="71">
                  <c:v>10</c:v>
                </c:pt>
                <c:pt idx="72">
                  <c:v>11</c:v>
                </c:pt>
                <c:pt idx="73">
                  <c:v>10</c:v>
                </c:pt>
                <c:pt idx="74">
                  <c:v>11</c:v>
                </c:pt>
                <c:pt idx="75">
                  <c:v>11</c:v>
                </c:pt>
                <c:pt idx="76">
                  <c:v>9</c:v>
                </c:pt>
                <c:pt idx="77">
                  <c:v>10</c:v>
                </c:pt>
                <c:pt idx="78">
                  <c:v>9</c:v>
                </c:pt>
                <c:pt idx="79">
                  <c:v>9</c:v>
                </c:pt>
                <c:pt idx="80">
                  <c:v>9</c:v>
                </c:pt>
                <c:pt idx="81">
                  <c:v>7</c:v>
                </c:pt>
                <c:pt idx="82">
                  <c:v>9</c:v>
                </c:pt>
                <c:pt idx="83">
                  <c:v>9</c:v>
                </c:pt>
                <c:pt idx="84">
                  <c:v>10</c:v>
                </c:pt>
                <c:pt idx="85">
                  <c:v>7</c:v>
                </c:pt>
                <c:pt idx="86">
                  <c:v>9</c:v>
                </c:pt>
                <c:pt idx="87">
                  <c:v>8</c:v>
                </c:pt>
                <c:pt idx="88">
                  <c:v>7</c:v>
                </c:pt>
                <c:pt idx="89">
                  <c:v>7</c:v>
                </c:pt>
                <c:pt idx="90">
                  <c:v>7</c:v>
                </c:pt>
                <c:pt idx="91">
                  <c:v>8</c:v>
                </c:pt>
                <c:pt idx="92">
                  <c:v>7</c:v>
                </c:pt>
                <c:pt idx="93">
                  <c:v>7</c:v>
                </c:pt>
                <c:pt idx="94">
                  <c:v>8</c:v>
                </c:pt>
                <c:pt idx="95">
                  <c:v>8</c:v>
                </c:pt>
                <c:pt idx="96">
                  <c:v>7</c:v>
                </c:pt>
                <c:pt idx="97">
                  <c:v>7</c:v>
                </c:pt>
                <c:pt idx="98">
                  <c:v>8</c:v>
                </c:pt>
                <c:pt idx="99">
                  <c:v>7</c:v>
                </c:pt>
                <c:pt idx="100">
                  <c:v>7</c:v>
                </c:pt>
                <c:pt idx="101">
                  <c:v>6</c:v>
                </c:pt>
                <c:pt idx="102">
                  <c:v>6</c:v>
                </c:pt>
                <c:pt idx="103">
                  <c:v>7</c:v>
                </c:pt>
                <c:pt idx="104">
                  <c:v>6</c:v>
                </c:pt>
                <c:pt idx="105">
                  <c:v>5</c:v>
                </c:pt>
                <c:pt idx="106">
                  <c:v>6</c:v>
                </c:pt>
                <c:pt idx="107">
                  <c:v>7</c:v>
                </c:pt>
                <c:pt idx="108">
                  <c:v>7</c:v>
                </c:pt>
                <c:pt idx="109">
                  <c:v>6</c:v>
                </c:pt>
                <c:pt idx="110">
                  <c:v>6</c:v>
                </c:pt>
                <c:pt idx="111">
                  <c:v>6</c:v>
                </c:pt>
                <c:pt idx="112">
                  <c:v>5</c:v>
                </c:pt>
                <c:pt idx="113">
                  <c:v>5</c:v>
                </c:pt>
                <c:pt idx="114">
                  <c:v>5</c:v>
                </c:pt>
                <c:pt idx="115">
                  <c:v>5</c:v>
                </c:pt>
                <c:pt idx="116">
                  <c:v>5</c:v>
                </c:pt>
                <c:pt idx="117">
                  <c:v>5</c:v>
                </c:pt>
                <c:pt idx="118">
                  <c:v>5</c:v>
                </c:pt>
                <c:pt idx="119">
                  <c:v>5</c:v>
                </c:pt>
                <c:pt idx="120">
                  <c:v>4</c:v>
                </c:pt>
              </c:numCache>
            </c:numRef>
          </c:val>
          <c:smooth val="0"/>
        </c:ser>
        <c:ser>
          <c:idx val="2"/>
          <c:order val="2"/>
          <c:tx>
            <c:strRef>
              <c:f>multiTimeline!$D$1</c:f>
              <c:strCache>
                <c:ptCount val="1"/>
                <c:pt idx="0">
                  <c:v>JMock</c:v>
                </c:pt>
              </c:strCache>
            </c:strRef>
          </c:tx>
          <c:marker>
            <c:symbol val="none"/>
          </c:marker>
          <c:cat>
            <c:strRef>
              <c:f>multiTimeline!$A$2:$A$122</c:f>
              <c:strCache>
                <c:ptCount val="121"/>
                <c:pt idx="0">
                  <c:v>2008-04</c:v>
                </c:pt>
                <c:pt idx="1">
                  <c:v>2008-05</c:v>
                </c:pt>
                <c:pt idx="2">
                  <c:v>2008-06</c:v>
                </c:pt>
                <c:pt idx="3">
                  <c:v>2008-07</c:v>
                </c:pt>
                <c:pt idx="4">
                  <c:v>2008-08</c:v>
                </c:pt>
                <c:pt idx="5">
                  <c:v>2008-09</c:v>
                </c:pt>
                <c:pt idx="6">
                  <c:v>2008-10</c:v>
                </c:pt>
                <c:pt idx="7">
                  <c:v>2008-11</c:v>
                </c:pt>
                <c:pt idx="8">
                  <c:v>2008-12</c:v>
                </c:pt>
                <c:pt idx="9">
                  <c:v>2009-01</c:v>
                </c:pt>
                <c:pt idx="10">
                  <c:v>2009-02</c:v>
                </c:pt>
                <c:pt idx="11">
                  <c:v>2009-03</c:v>
                </c:pt>
                <c:pt idx="12">
                  <c:v>2009-04</c:v>
                </c:pt>
                <c:pt idx="13">
                  <c:v>2009-05</c:v>
                </c:pt>
                <c:pt idx="14">
                  <c:v>2009-06</c:v>
                </c:pt>
                <c:pt idx="15">
                  <c:v>2009-07</c:v>
                </c:pt>
                <c:pt idx="16">
                  <c:v>2009-08</c:v>
                </c:pt>
                <c:pt idx="17">
                  <c:v>2009-09</c:v>
                </c:pt>
                <c:pt idx="18">
                  <c:v>2009-10</c:v>
                </c:pt>
                <c:pt idx="19">
                  <c:v>2009-11</c:v>
                </c:pt>
                <c:pt idx="20">
                  <c:v>2009-12</c:v>
                </c:pt>
                <c:pt idx="21">
                  <c:v>2010-01</c:v>
                </c:pt>
                <c:pt idx="22">
                  <c:v>2010-02</c:v>
                </c:pt>
                <c:pt idx="23">
                  <c:v>2010-03</c:v>
                </c:pt>
                <c:pt idx="24">
                  <c:v>2010-04</c:v>
                </c:pt>
                <c:pt idx="25">
                  <c:v>2010-05</c:v>
                </c:pt>
                <c:pt idx="26">
                  <c:v>2010-06</c:v>
                </c:pt>
                <c:pt idx="27">
                  <c:v>2010-07</c:v>
                </c:pt>
                <c:pt idx="28">
                  <c:v>2010-08</c:v>
                </c:pt>
                <c:pt idx="29">
                  <c:v>2010-09</c:v>
                </c:pt>
                <c:pt idx="30">
                  <c:v>2010-10</c:v>
                </c:pt>
                <c:pt idx="31">
                  <c:v>2010-11</c:v>
                </c:pt>
                <c:pt idx="32">
                  <c:v>2010-12</c:v>
                </c:pt>
                <c:pt idx="33">
                  <c:v>2011-01</c:v>
                </c:pt>
                <c:pt idx="34">
                  <c:v>2011-02</c:v>
                </c:pt>
                <c:pt idx="35">
                  <c:v>2011-03</c:v>
                </c:pt>
                <c:pt idx="36">
                  <c:v>2011-04</c:v>
                </c:pt>
                <c:pt idx="37">
                  <c:v>2011-05</c:v>
                </c:pt>
                <c:pt idx="38">
                  <c:v>2011-06</c:v>
                </c:pt>
                <c:pt idx="39">
                  <c:v>2011-07</c:v>
                </c:pt>
                <c:pt idx="40">
                  <c:v>2011-08</c:v>
                </c:pt>
                <c:pt idx="41">
                  <c:v>2011-09</c:v>
                </c:pt>
                <c:pt idx="42">
                  <c:v>2011-10</c:v>
                </c:pt>
                <c:pt idx="43">
                  <c:v>2011-11</c:v>
                </c:pt>
                <c:pt idx="44">
                  <c:v>2011-12</c:v>
                </c:pt>
                <c:pt idx="45">
                  <c:v>2012-01</c:v>
                </c:pt>
                <c:pt idx="46">
                  <c:v>2012-02</c:v>
                </c:pt>
                <c:pt idx="47">
                  <c:v>2012-03</c:v>
                </c:pt>
                <c:pt idx="48">
                  <c:v>2012-04</c:v>
                </c:pt>
                <c:pt idx="49">
                  <c:v>2012-05</c:v>
                </c:pt>
                <c:pt idx="50">
                  <c:v>2012-06</c:v>
                </c:pt>
                <c:pt idx="51">
                  <c:v>2012-07</c:v>
                </c:pt>
                <c:pt idx="52">
                  <c:v>2012-08</c:v>
                </c:pt>
                <c:pt idx="53">
                  <c:v>2012-09</c:v>
                </c:pt>
                <c:pt idx="54">
                  <c:v>2012-10</c:v>
                </c:pt>
                <c:pt idx="55">
                  <c:v>2012-11</c:v>
                </c:pt>
                <c:pt idx="56">
                  <c:v>2012-12</c:v>
                </c:pt>
                <c:pt idx="57">
                  <c:v>2013-01</c:v>
                </c:pt>
                <c:pt idx="58">
                  <c:v>2013-02</c:v>
                </c:pt>
                <c:pt idx="59">
                  <c:v>2013-03</c:v>
                </c:pt>
                <c:pt idx="60">
                  <c:v>2013-04</c:v>
                </c:pt>
                <c:pt idx="61">
                  <c:v>2013-05</c:v>
                </c:pt>
                <c:pt idx="62">
                  <c:v>2013-06</c:v>
                </c:pt>
                <c:pt idx="63">
                  <c:v>2013-07</c:v>
                </c:pt>
                <c:pt idx="64">
                  <c:v>2013-08</c:v>
                </c:pt>
                <c:pt idx="65">
                  <c:v>2013-09</c:v>
                </c:pt>
                <c:pt idx="66">
                  <c:v>2013-10</c:v>
                </c:pt>
                <c:pt idx="67">
                  <c:v>2013-11</c:v>
                </c:pt>
                <c:pt idx="68">
                  <c:v>2013-12</c:v>
                </c:pt>
                <c:pt idx="69">
                  <c:v>2014-01</c:v>
                </c:pt>
                <c:pt idx="70">
                  <c:v>2014-02</c:v>
                </c:pt>
                <c:pt idx="71">
                  <c:v>2014-03</c:v>
                </c:pt>
                <c:pt idx="72">
                  <c:v>2014-04</c:v>
                </c:pt>
                <c:pt idx="73">
                  <c:v>2014-05</c:v>
                </c:pt>
                <c:pt idx="74">
                  <c:v>2014-06</c:v>
                </c:pt>
                <c:pt idx="75">
                  <c:v>2014-07</c:v>
                </c:pt>
                <c:pt idx="76">
                  <c:v>2014-08</c:v>
                </c:pt>
                <c:pt idx="77">
                  <c:v>2014-09</c:v>
                </c:pt>
                <c:pt idx="78">
                  <c:v>2014-10</c:v>
                </c:pt>
                <c:pt idx="79">
                  <c:v>2014-11</c:v>
                </c:pt>
                <c:pt idx="80">
                  <c:v>2014-12</c:v>
                </c:pt>
                <c:pt idx="81">
                  <c:v>2015-01</c:v>
                </c:pt>
                <c:pt idx="82">
                  <c:v>2015-02</c:v>
                </c:pt>
                <c:pt idx="83">
                  <c:v>2015-03</c:v>
                </c:pt>
                <c:pt idx="84">
                  <c:v>2015-04</c:v>
                </c:pt>
                <c:pt idx="85">
                  <c:v>2015-05</c:v>
                </c:pt>
                <c:pt idx="86">
                  <c:v>2015-06</c:v>
                </c:pt>
                <c:pt idx="87">
                  <c:v>2015-07</c:v>
                </c:pt>
                <c:pt idx="88">
                  <c:v>2015-08</c:v>
                </c:pt>
                <c:pt idx="89">
                  <c:v>2015-09</c:v>
                </c:pt>
                <c:pt idx="90">
                  <c:v>2015-10</c:v>
                </c:pt>
                <c:pt idx="91">
                  <c:v>2015-11</c:v>
                </c:pt>
                <c:pt idx="92">
                  <c:v>2015-12</c:v>
                </c:pt>
                <c:pt idx="93">
                  <c:v>2016-01</c:v>
                </c:pt>
                <c:pt idx="94">
                  <c:v>2016-02</c:v>
                </c:pt>
                <c:pt idx="95">
                  <c:v>2016-03</c:v>
                </c:pt>
                <c:pt idx="96">
                  <c:v>2016-04</c:v>
                </c:pt>
                <c:pt idx="97">
                  <c:v>2016-05</c:v>
                </c:pt>
                <c:pt idx="98">
                  <c:v>2016-06</c:v>
                </c:pt>
                <c:pt idx="99">
                  <c:v>2016-07</c:v>
                </c:pt>
                <c:pt idx="100">
                  <c:v>2016-08</c:v>
                </c:pt>
                <c:pt idx="101">
                  <c:v>2016-09</c:v>
                </c:pt>
                <c:pt idx="102">
                  <c:v>2016-10</c:v>
                </c:pt>
                <c:pt idx="103">
                  <c:v>2016-11</c:v>
                </c:pt>
                <c:pt idx="104">
                  <c:v>2016-12</c:v>
                </c:pt>
                <c:pt idx="105">
                  <c:v>2017-01</c:v>
                </c:pt>
                <c:pt idx="106">
                  <c:v>2017-02</c:v>
                </c:pt>
                <c:pt idx="107">
                  <c:v>2017-03</c:v>
                </c:pt>
                <c:pt idx="108">
                  <c:v>2017-04</c:v>
                </c:pt>
                <c:pt idx="109">
                  <c:v>2017-05</c:v>
                </c:pt>
                <c:pt idx="110">
                  <c:v>2017-06</c:v>
                </c:pt>
                <c:pt idx="111">
                  <c:v>2017-07</c:v>
                </c:pt>
                <c:pt idx="112">
                  <c:v>2017-08</c:v>
                </c:pt>
                <c:pt idx="113">
                  <c:v>2017-09</c:v>
                </c:pt>
                <c:pt idx="114">
                  <c:v>2017-10</c:v>
                </c:pt>
                <c:pt idx="115">
                  <c:v>2017-11</c:v>
                </c:pt>
                <c:pt idx="116">
                  <c:v>2017-12</c:v>
                </c:pt>
                <c:pt idx="117">
                  <c:v>2018-01</c:v>
                </c:pt>
                <c:pt idx="118">
                  <c:v>2018-02</c:v>
                </c:pt>
                <c:pt idx="119">
                  <c:v>2018-03</c:v>
                </c:pt>
                <c:pt idx="120">
                  <c:v>2018-04</c:v>
                </c:pt>
              </c:strCache>
            </c:strRef>
          </c:cat>
          <c:val>
            <c:numRef>
              <c:f>multiTimeline!$D$2:$D$122</c:f>
              <c:numCache>
                <c:formatCode>General</c:formatCode>
                <c:ptCount val="121"/>
                <c:pt idx="0">
                  <c:v>20</c:v>
                </c:pt>
                <c:pt idx="1">
                  <c:v>20</c:v>
                </c:pt>
                <c:pt idx="2">
                  <c:v>20</c:v>
                </c:pt>
                <c:pt idx="3">
                  <c:v>19</c:v>
                </c:pt>
                <c:pt idx="4">
                  <c:v>14</c:v>
                </c:pt>
                <c:pt idx="5">
                  <c:v>15</c:v>
                </c:pt>
                <c:pt idx="6">
                  <c:v>17</c:v>
                </c:pt>
                <c:pt idx="7">
                  <c:v>13</c:v>
                </c:pt>
                <c:pt idx="8">
                  <c:v>14</c:v>
                </c:pt>
                <c:pt idx="9">
                  <c:v>12</c:v>
                </c:pt>
                <c:pt idx="10">
                  <c:v>15</c:v>
                </c:pt>
                <c:pt idx="11">
                  <c:v>15</c:v>
                </c:pt>
                <c:pt idx="12">
                  <c:v>18</c:v>
                </c:pt>
                <c:pt idx="13">
                  <c:v>14</c:v>
                </c:pt>
                <c:pt idx="14">
                  <c:v>14</c:v>
                </c:pt>
                <c:pt idx="15">
                  <c:v>11</c:v>
                </c:pt>
                <c:pt idx="16">
                  <c:v>12</c:v>
                </c:pt>
                <c:pt idx="17">
                  <c:v>12</c:v>
                </c:pt>
                <c:pt idx="18">
                  <c:v>14</c:v>
                </c:pt>
                <c:pt idx="19">
                  <c:v>13</c:v>
                </c:pt>
                <c:pt idx="20">
                  <c:v>9</c:v>
                </c:pt>
                <c:pt idx="21">
                  <c:v>10</c:v>
                </c:pt>
                <c:pt idx="22">
                  <c:v>11</c:v>
                </c:pt>
                <c:pt idx="23">
                  <c:v>14</c:v>
                </c:pt>
                <c:pt idx="24">
                  <c:v>14</c:v>
                </c:pt>
                <c:pt idx="25">
                  <c:v>12</c:v>
                </c:pt>
                <c:pt idx="26">
                  <c:v>11</c:v>
                </c:pt>
                <c:pt idx="27">
                  <c:v>10</c:v>
                </c:pt>
                <c:pt idx="28">
                  <c:v>11</c:v>
                </c:pt>
                <c:pt idx="29">
                  <c:v>10</c:v>
                </c:pt>
                <c:pt idx="30">
                  <c:v>11</c:v>
                </c:pt>
                <c:pt idx="31">
                  <c:v>9</c:v>
                </c:pt>
                <c:pt idx="32">
                  <c:v>9</c:v>
                </c:pt>
                <c:pt idx="33">
                  <c:v>9</c:v>
                </c:pt>
                <c:pt idx="34">
                  <c:v>10</c:v>
                </c:pt>
                <c:pt idx="35">
                  <c:v>10</c:v>
                </c:pt>
                <c:pt idx="36">
                  <c:v>9</c:v>
                </c:pt>
                <c:pt idx="37">
                  <c:v>9</c:v>
                </c:pt>
                <c:pt idx="38">
                  <c:v>9</c:v>
                </c:pt>
                <c:pt idx="39">
                  <c:v>8</c:v>
                </c:pt>
                <c:pt idx="40">
                  <c:v>9</c:v>
                </c:pt>
                <c:pt idx="41">
                  <c:v>9</c:v>
                </c:pt>
                <c:pt idx="42">
                  <c:v>8</c:v>
                </c:pt>
                <c:pt idx="43">
                  <c:v>7</c:v>
                </c:pt>
                <c:pt idx="44">
                  <c:v>6</c:v>
                </c:pt>
                <c:pt idx="45">
                  <c:v>7</c:v>
                </c:pt>
                <c:pt idx="46">
                  <c:v>7</c:v>
                </c:pt>
                <c:pt idx="47">
                  <c:v>7</c:v>
                </c:pt>
                <c:pt idx="48">
                  <c:v>6</c:v>
                </c:pt>
                <c:pt idx="49">
                  <c:v>7</c:v>
                </c:pt>
                <c:pt idx="50">
                  <c:v>6</c:v>
                </c:pt>
                <c:pt idx="51">
                  <c:v>6</c:v>
                </c:pt>
                <c:pt idx="52">
                  <c:v>7</c:v>
                </c:pt>
                <c:pt idx="53">
                  <c:v>7</c:v>
                </c:pt>
                <c:pt idx="54">
                  <c:v>7</c:v>
                </c:pt>
                <c:pt idx="55">
                  <c:v>5</c:v>
                </c:pt>
                <c:pt idx="56">
                  <c:v>4</c:v>
                </c:pt>
                <c:pt idx="57">
                  <c:v>5</c:v>
                </c:pt>
                <c:pt idx="58">
                  <c:v>4</c:v>
                </c:pt>
                <c:pt idx="59">
                  <c:v>5</c:v>
                </c:pt>
                <c:pt idx="60">
                  <c:v>5</c:v>
                </c:pt>
                <c:pt idx="61">
                  <c:v>5</c:v>
                </c:pt>
                <c:pt idx="62">
                  <c:v>5</c:v>
                </c:pt>
                <c:pt idx="63">
                  <c:v>5</c:v>
                </c:pt>
                <c:pt idx="64">
                  <c:v>4</c:v>
                </c:pt>
                <c:pt idx="65">
                  <c:v>5</c:v>
                </c:pt>
                <c:pt idx="66">
                  <c:v>5</c:v>
                </c:pt>
                <c:pt idx="67">
                  <c:v>4</c:v>
                </c:pt>
                <c:pt idx="68">
                  <c:v>3</c:v>
                </c:pt>
                <c:pt idx="69">
                  <c:v>4</c:v>
                </c:pt>
                <c:pt idx="70">
                  <c:v>3</c:v>
                </c:pt>
                <c:pt idx="71">
                  <c:v>3</c:v>
                </c:pt>
                <c:pt idx="72">
                  <c:v>4</c:v>
                </c:pt>
                <c:pt idx="73">
                  <c:v>3</c:v>
                </c:pt>
                <c:pt idx="74">
                  <c:v>3</c:v>
                </c:pt>
                <c:pt idx="75">
                  <c:v>3</c:v>
                </c:pt>
                <c:pt idx="76">
                  <c:v>2</c:v>
                </c:pt>
                <c:pt idx="77">
                  <c:v>3</c:v>
                </c:pt>
                <c:pt idx="78">
                  <c:v>3</c:v>
                </c:pt>
                <c:pt idx="79">
                  <c:v>2</c:v>
                </c:pt>
                <c:pt idx="80">
                  <c:v>2</c:v>
                </c:pt>
                <c:pt idx="81">
                  <c:v>2</c:v>
                </c:pt>
                <c:pt idx="82">
                  <c:v>3</c:v>
                </c:pt>
                <c:pt idx="83">
                  <c:v>3</c:v>
                </c:pt>
                <c:pt idx="84">
                  <c:v>3</c:v>
                </c:pt>
                <c:pt idx="85">
                  <c:v>2</c:v>
                </c:pt>
                <c:pt idx="86">
                  <c:v>3</c:v>
                </c:pt>
                <c:pt idx="87">
                  <c:v>3</c:v>
                </c:pt>
                <c:pt idx="88">
                  <c:v>2</c:v>
                </c:pt>
                <c:pt idx="89">
                  <c:v>2</c:v>
                </c:pt>
                <c:pt idx="90">
                  <c:v>2</c:v>
                </c:pt>
                <c:pt idx="91">
                  <c:v>2</c:v>
                </c:pt>
                <c:pt idx="92">
                  <c:v>2</c:v>
                </c:pt>
                <c:pt idx="93">
                  <c:v>2</c:v>
                </c:pt>
                <c:pt idx="94">
                  <c:v>2</c:v>
                </c:pt>
                <c:pt idx="95">
                  <c:v>2</c:v>
                </c:pt>
                <c:pt idx="96">
                  <c:v>2</c:v>
                </c:pt>
                <c:pt idx="97">
                  <c:v>2</c:v>
                </c:pt>
                <c:pt idx="98">
                  <c:v>2</c:v>
                </c:pt>
                <c:pt idx="99">
                  <c:v>1</c:v>
                </c:pt>
                <c:pt idx="100">
                  <c:v>2</c:v>
                </c:pt>
                <c:pt idx="101">
                  <c:v>2</c:v>
                </c:pt>
                <c:pt idx="102">
                  <c:v>2</c:v>
                </c:pt>
                <c:pt idx="103">
                  <c:v>2</c:v>
                </c:pt>
                <c:pt idx="104">
                  <c:v>2</c:v>
                </c:pt>
                <c:pt idx="105">
                  <c:v>2</c:v>
                </c:pt>
                <c:pt idx="106">
                  <c:v>2</c:v>
                </c:pt>
                <c:pt idx="107">
                  <c:v>1</c:v>
                </c:pt>
                <c:pt idx="108">
                  <c:v>1</c:v>
                </c:pt>
                <c:pt idx="109">
                  <c:v>2</c:v>
                </c:pt>
                <c:pt idx="110">
                  <c:v>1</c:v>
                </c:pt>
                <c:pt idx="111">
                  <c:v>2</c:v>
                </c:pt>
                <c:pt idx="112">
                  <c:v>1</c:v>
                </c:pt>
                <c:pt idx="113">
                  <c:v>2</c:v>
                </c:pt>
                <c:pt idx="114">
                  <c:v>2</c:v>
                </c:pt>
                <c:pt idx="115">
                  <c:v>1</c:v>
                </c:pt>
                <c:pt idx="116">
                  <c:v>1</c:v>
                </c:pt>
                <c:pt idx="117">
                  <c:v>1</c:v>
                </c:pt>
                <c:pt idx="118">
                  <c:v>1</c:v>
                </c:pt>
                <c:pt idx="119">
                  <c:v>1</c:v>
                </c:pt>
                <c:pt idx="120">
                  <c:v>1</c:v>
                </c:pt>
              </c:numCache>
            </c:numRef>
          </c:val>
          <c:smooth val="0"/>
        </c:ser>
        <c:dLbls>
          <c:showLegendKey val="0"/>
          <c:showVal val="0"/>
          <c:showCatName val="0"/>
          <c:showSerName val="0"/>
          <c:showPercent val="0"/>
          <c:showBubbleSize val="0"/>
        </c:dLbls>
        <c:marker val="1"/>
        <c:smooth val="0"/>
        <c:axId val="92394240"/>
        <c:axId val="92395776"/>
      </c:lineChart>
      <c:catAx>
        <c:axId val="92394240"/>
        <c:scaling>
          <c:orientation val="minMax"/>
        </c:scaling>
        <c:delete val="0"/>
        <c:axPos val="b"/>
        <c:majorTickMark val="out"/>
        <c:minorTickMark val="none"/>
        <c:tickLblPos val="nextTo"/>
        <c:txPr>
          <a:bodyPr/>
          <a:lstStyle/>
          <a:p>
            <a:pPr>
              <a:defRPr sz="1800"/>
            </a:pPr>
            <a:endParaRPr lang="ru-RU"/>
          </a:p>
        </c:txPr>
        <c:crossAx val="92395776"/>
        <c:crosses val="autoZero"/>
        <c:auto val="1"/>
        <c:lblAlgn val="ctr"/>
        <c:lblOffset val="100"/>
        <c:noMultiLvlLbl val="0"/>
      </c:catAx>
      <c:valAx>
        <c:axId val="92395776"/>
        <c:scaling>
          <c:orientation val="minMax"/>
          <c:max val="100"/>
        </c:scaling>
        <c:delete val="0"/>
        <c:axPos val="l"/>
        <c:majorGridlines/>
        <c:numFmt formatCode="General" sourceLinked="1"/>
        <c:majorTickMark val="out"/>
        <c:minorTickMark val="none"/>
        <c:tickLblPos val="nextTo"/>
        <c:txPr>
          <a:bodyPr/>
          <a:lstStyle/>
          <a:p>
            <a:pPr>
              <a:defRPr sz="1800"/>
            </a:pPr>
            <a:endParaRPr lang="ru-RU"/>
          </a:p>
        </c:txPr>
        <c:crossAx val="92394240"/>
        <c:crosses val="autoZero"/>
        <c:crossBetween val="between"/>
      </c:valAx>
      <c:spPr>
        <a:ln>
          <a:noFill/>
        </a:ln>
      </c:spPr>
    </c:plotArea>
    <c:legend>
      <c:legendPos val="r"/>
      <c:overlay val="0"/>
      <c:txPr>
        <a:bodyPr/>
        <a:lstStyle/>
        <a:p>
          <a:pPr>
            <a:defRPr sz="1800"/>
          </a:pPr>
          <a:endParaRPr lang="ru-RU"/>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9B840-452B-4B18-A029-1B409955EDB4}" type="datetimeFigureOut">
              <a:rPr lang="ru-RU" smtClean="0"/>
              <a:t>30.04.2018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BF7F6-FEA2-41B2-B29B-8E07A978F868}" type="slidenum">
              <a:rPr lang="ru-RU" smtClean="0"/>
              <a:t>‹#›</a:t>
            </a:fld>
            <a:endParaRPr lang="ru-RU"/>
          </a:p>
        </p:txBody>
      </p:sp>
    </p:spTree>
    <p:extLst>
      <p:ext uri="{BB962C8B-B14F-4D97-AF65-F5344CB8AC3E}">
        <p14:creationId xmlns:p14="http://schemas.microsoft.com/office/powerpoint/2010/main" val="294322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Подойдя</a:t>
            </a:r>
            <a:r>
              <a:rPr lang="ru-RU" baseline="0" dirty="0" smtClean="0"/>
              <a:t> к этой части курса, слушатели должны быть уже знакомы с </a:t>
            </a:r>
            <a:r>
              <a:rPr lang="en-US" baseline="0" dirty="0" smtClean="0"/>
              <a:t>JUnit</a:t>
            </a:r>
            <a:r>
              <a:rPr lang="ru-RU" baseline="0" dirty="0" smtClean="0"/>
              <a:t>.</a:t>
            </a:r>
          </a:p>
          <a:p>
            <a:r>
              <a:rPr lang="en-US" baseline="0" dirty="0" err="1" smtClean="0"/>
              <a:t>Mockito</a:t>
            </a:r>
            <a:r>
              <a:rPr lang="ru-RU" baseline="0" dirty="0" smtClean="0"/>
              <a:t>, на мой взгляд, нужно рассматривать совместно с </a:t>
            </a:r>
            <a:r>
              <a:rPr lang="en-US" baseline="0" dirty="0" smtClean="0"/>
              <a:t>JUnit</a:t>
            </a:r>
            <a:r>
              <a:rPr lang="ru-RU" baseline="0" dirty="0" smtClean="0"/>
              <a:t>, так как их тесный симбиоз позволяет выйти на следующий уровень написания модульных тестов.</a:t>
            </a:r>
          </a:p>
        </p:txBody>
      </p:sp>
      <p:sp>
        <p:nvSpPr>
          <p:cNvPr id="4" name="Номер слайда 3"/>
          <p:cNvSpPr>
            <a:spLocks noGrp="1"/>
          </p:cNvSpPr>
          <p:nvPr>
            <p:ph type="sldNum" sz="quarter" idx="10"/>
          </p:nvPr>
        </p:nvSpPr>
        <p:spPr/>
        <p:txBody>
          <a:bodyPr/>
          <a:lstStyle/>
          <a:p>
            <a:fld id="{7E8BF7F6-FEA2-41B2-B29B-8E07A978F868}" type="slidenum">
              <a:rPr lang="ru-RU" smtClean="0"/>
              <a:t>1</a:t>
            </a:fld>
            <a:endParaRPr lang="ru-RU"/>
          </a:p>
        </p:txBody>
      </p:sp>
    </p:spTree>
    <p:extLst>
      <p:ext uri="{BB962C8B-B14F-4D97-AF65-F5344CB8AC3E}">
        <p14:creationId xmlns:p14="http://schemas.microsoft.com/office/powerpoint/2010/main" val="2372708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того, чтобы посмотреть, какую</a:t>
            </a:r>
            <a:r>
              <a:rPr lang="ru-RU" baseline="0" dirty="0" smtClean="0"/>
              <a:t> ошибку нам сообщит среда выполнения теста, если будет обнаружена ошибка в проверяемой реализации, смоделируем ситуацию, когда:</a:t>
            </a:r>
          </a:p>
          <a:p>
            <a:endParaRPr lang="ru-RU" baseline="0" dirty="0" smtClean="0"/>
          </a:p>
          <a:p>
            <a:r>
              <a:rPr lang="ru-RU" baseline="0" dirty="0" smtClean="0"/>
              <a:t>1) класс клиентского заказа вызовет метод </a:t>
            </a:r>
            <a:r>
              <a:rPr lang="en-US" baseline="0" dirty="0" smtClean="0"/>
              <a:t>withdraw </a:t>
            </a:r>
            <a:r>
              <a:rPr lang="ru-RU" baseline="0" dirty="0" smtClean="0"/>
              <a:t>не с той суммой, что нужно</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10</a:t>
            </a:fld>
            <a:endParaRPr lang="ru-RU"/>
          </a:p>
        </p:txBody>
      </p:sp>
    </p:spTree>
    <p:extLst>
      <p:ext uri="{BB962C8B-B14F-4D97-AF65-F5344CB8AC3E}">
        <p14:creationId xmlns:p14="http://schemas.microsoft.com/office/powerpoint/2010/main" val="302142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2) не вызовет метод </a:t>
            </a:r>
            <a:r>
              <a:rPr lang="en-US" baseline="0" dirty="0" smtClean="0"/>
              <a:t>withdraw </a:t>
            </a:r>
            <a:r>
              <a:rPr lang="ru-RU" baseline="0" dirty="0" smtClean="0"/>
              <a:t>совсем</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11</a:t>
            </a:fld>
            <a:endParaRPr lang="ru-RU"/>
          </a:p>
        </p:txBody>
      </p:sp>
    </p:spTree>
    <p:extLst>
      <p:ext uri="{BB962C8B-B14F-4D97-AF65-F5344CB8AC3E}">
        <p14:creationId xmlns:p14="http://schemas.microsoft.com/office/powerpoint/2010/main" val="302142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2-й</a:t>
            </a:r>
            <a:r>
              <a:rPr lang="ru-RU" baseline="0" dirty="0" smtClean="0"/>
              <a:t> тест, немного более сложный.</a:t>
            </a:r>
          </a:p>
          <a:p>
            <a:r>
              <a:rPr lang="ru-RU" baseline="0" dirty="0" smtClean="0"/>
              <a:t>Мы добавляем заранее запрограммированный ответ – если у мок-объекта банковского счёта будет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с аргументом, равным цене приобретаемой машины, то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должен бросить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r>
              <a:rPr kumimoji="0" lang="ru-RU" b="0" i="0" u="none" strike="noStrike" cap="none" normalizeH="0" baseline="0" dirty="0" smtClean="0">
                <a:ln>
                  <a:noFill/>
                </a:ln>
                <a:solidFill>
                  <a:srgbClr val="000000"/>
                </a:solidFill>
                <a:effectLst/>
                <a:latin typeface="Courier New" pitchFamily="49" charset="0"/>
                <a:cs typeface="Courier New" pitchFamily="49" charset="0"/>
              </a:rPr>
              <a:t>В дальнейшем написаны 3 проверки:</a:t>
            </a: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что бросится исключение, если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с ценой машины – в данном тесте эта проверка существует для того, чтобы проверить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пробрасываемость</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выше исключения, брошенного методом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endParaRPr kumimoji="0" lang="ru-RU" altLang="ru-RU" b="0" i="0" u="none" strike="noStrike" cap="none" normalizeH="0" baseline="0" dirty="0" smtClean="0">
              <a:ln>
                <a:noFill/>
              </a:ln>
              <a:solidFill>
                <a:srgbClr val="000000"/>
              </a:solidFill>
              <a:effectLst/>
              <a:latin typeface="Courier New" pitchFamily="49" charset="0"/>
              <a:cs typeface="Courier New" pitchFamily="49" charset="0"/>
            </a:endParaRP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проверка, что был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именно с ценой машины</a:t>
            </a:r>
          </a:p>
          <a:p>
            <a:pPr marL="228600" indent="-228600">
              <a:buAutoNum type="arabicParenR"/>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проверка, что если списание средств закончилось неудачей, то товар не добавится в список приобретённых.</a:t>
            </a:r>
          </a:p>
          <a:p>
            <a:pPr marL="228600" indent="-228600">
              <a:buAutoNum type="arabicParenR"/>
            </a:pPr>
            <a:endParaRPr kumimoji="0" lang="ru-RU" b="0" i="0" u="none" strike="noStrike" cap="none" normalizeH="0" baseline="0" dirty="0" smtClean="0">
              <a:ln>
                <a:noFill/>
              </a:ln>
              <a:solidFill>
                <a:srgbClr val="000000"/>
              </a:solidFill>
              <a:effectLst/>
              <a:latin typeface="Courier New" pitchFamily="49" charset="0"/>
              <a:cs typeface="Courier New" pitchFamily="49" charset="0"/>
            </a:endParaRPr>
          </a:p>
          <a:p>
            <a:pPr marL="0" indent="0">
              <a:buNone/>
            </a:pPr>
            <a:r>
              <a:rPr kumimoji="0" lang="ru-RU" b="0" i="0" u="none" strike="noStrike" cap="none" normalizeH="0" baseline="0" dirty="0" smtClean="0">
                <a:ln>
                  <a:noFill/>
                </a:ln>
                <a:solidFill>
                  <a:srgbClr val="000000"/>
                </a:solidFill>
                <a:effectLst/>
                <a:latin typeface="Courier New" pitchFamily="49" charset="0"/>
                <a:cs typeface="Courier New" pitchFamily="49" charset="0"/>
              </a:rPr>
              <a:t>Ещё раз обращу внимание, что модульный тест написан именно для класса </a:t>
            </a:r>
            <a:r>
              <a:rPr kumimoji="0" lang="en-US" b="0" i="0" u="none" strike="noStrike" cap="none" normalizeH="0" baseline="0" dirty="0" smtClean="0">
                <a:ln>
                  <a:noFill/>
                </a:ln>
                <a:solidFill>
                  <a:srgbClr val="000000"/>
                </a:solidFill>
                <a:effectLst/>
                <a:latin typeface="Courier New" pitchFamily="49" charset="0"/>
                <a:cs typeface="Courier New" pitchFamily="49" charset="0"/>
              </a:rPr>
              <a:t>Order</a:t>
            </a:r>
            <a:r>
              <a:rPr kumimoji="0" lang="ru-RU" b="0" i="0" u="none" strike="noStrike" cap="none" normalizeH="0" baseline="0" dirty="0" smtClean="0">
                <a:ln>
                  <a:noFill/>
                </a:ln>
                <a:solidFill>
                  <a:srgbClr val="000000"/>
                </a:solidFill>
                <a:effectLst/>
                <a:latin typeface="Courier New" pitchFamily="49" charset="0"/>
                <a:cs typeface="Courier New" pitchFamily="49" charset="0"/>
              </a:rPr>
              <a:t>. Работу реализации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мы не проверяем – для </a:t>
            </a:r>
            <a:r>
              <a:rPr kumimoji="0" lang="en-US"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должен быть свой модульный тест. Сам этот модульный тест не тащит за собой никакую реализацию интерфейса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и связанные с ней зависимости, которые могут быть очень тяжеловесными (например, требуют обращения к базе данных, что требует соответствующей инфраструктуры). Ошибка в конкретной реализации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пометить как ошибочные только тесты на эту ошибочную реализацию и не тесты клиентского заказа, что существенно упрощает процесс поиска исходной причины при разборе результатов выполнения тестов.</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12</a:t>
            </a:fld>
            <a:endParaRPr lang="ru-RU"/>
          </a:p>
        </p:txBody>
      </p:sp>
    </p:spTree>
    <p:extLst>
      <p:ext uri="{BB962C8B-B14F-4D97-AF65-F5344CB8AC3E}">
        <p14:creationId xmlns:p14="http://schemas.microsoft.com/office/powerpoint/2010/main" val="827020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Предыдущий</a:t>
            </a:r>
            <a:r>
              <a:rPr lang="ru-RU" baseline="0" dirty="0" smtClean="0"/>
              <a:t> пример показал, что использование </a:t>
            </a:r>
            <a:r>
              <a:rPr lang="ru-RU" baseline="0" dirty="0" err="1" smtClean="0"/>
              <a:t>моков</a:t>
            </a:r>
            <a:r>
              <a:rPr lang="ru-RU" baseline="0" dirty="0" smtClean="0"/>
              <a:t> позволяет не использовать полноценные реализации объектов, с которыми производится взаимодействие.</a:t>
            </a:r>
          </a:p>
          <a:p>
            <a:r>
              <a:rPr lang="ru-RU" baseline="0" dirty="0" smtClean="0"/>
              <a:t>Мы ввели понятие объекта – объекта с заранее запрограммированным ожиданиями вызовов, который используется для проверки поведения объектов и их взаимодействия друг с другом.</a:t>
            </a:r>
          </a:p>
          <a:p>
            <a:r>
              <a:rPr lang="ru-RU" baseline="0" dirty="0" smtClean="0"/>
              <a:t>Но есть же ещё другие понятия – заглушки (на английском это </a:t>
            </a:r>
            <a:r>
              <a:rPr lang="ru-RU" baseline="0" dirty="0" err="1" smtClean="0"/>
              <a:t>стабы</a:t>
            </a:r>
            <a:r>
              <a:rPr lang="ru-RU" baseline="0" dirty="0" smtClean="0"/>
              <a:t>), макеты (фиктивные реализации, они же </a:t>
            </a:r>
            <a:r>
              <a:rPr lang="ru-RU" baseline="0" dirty="0" err="1" smtClean="0"/>
              <a:t>дамми</a:t>
            </a:r>
            <a:r>
              <a:rPr lang="ru-RU" baseline="0" dirty="0" smtClean="0"/>
              <a:t>), шпионы (на английском </a:t>
            </a:r>
            <a:r>
              <a:rPr lang="en-US" baseline="0" dirty="0" smtClean="0"/>
              <a:t>spy</a:t>
            </a:r>
            <a:r>
              <a:rPr lang="ru-RU" baseline="0" dirty="0" smtClean="0"/>
              <a:t>).</a:t>
            </a:r>
            <a:r>
              <a:rPr lang="en-US" baseline="0" dirty="0" smtClean="0"/>
              <a:t> </a:t>
            </a:r>
            <a:r>
              <a:rPr lang="ru-RU" baseline="0" dirty="0" smtClean="0"/>
              <a:t>Все эти понятия нам очень понадобятся, поэтому определим их.</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7E8BF7F6-FEA2-41B2-B29B-8E07A978F868}" type="slidenum">
              <a:rPr lang="ru-RU" smtClean="0"/>
              <a:t>13</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err="1" smtClean="0"/>
              <a:t>Дамми</a:t>
            </a:r>
            <a:r>
              <a:rPr lang="ru-RU" baseline="0" dirty="0" smtClean="0"/>
              <a:t> – обычно по сути используются просто, чтобы код скомпилировался. Это фиктивные реализации, предполагается, что в ходе выполнения теста, эти объекты использоваться не будут. Обычно используются для заполнения списка аргументов метода.</a:t>
            </a:r>
            <a:endParaRPr lang="ru-RU" dirty="0" smtClean="0"/>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14</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Добавим к</a:t>
            </a:r>
            <a:r>
              <a:rPr lang="ru-RU" baseline="0" dirty="0" smtClean="0"/>
              <a:t> классу заказа сервис, позволяющий выполнять нотификации –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r>
              <a:rPr lang="ru-RU" dirty="0" smtClean="0"/>
              <a:t>Реализация</a:t>
            </a:r>
            <a:r>
              <a:rPr lang="ru-RU" baseline="0" dirty="0" smtClean="0"/>
              <a:t> этого сервиса ожидается в конструкторе класса </a:t>
            </a:r>
            <a:r>
              <a:rPr lang="en-US" baseline="0" dirty="0" smtClean="0"/>
              <a:t>Order</a:t>
            </a:r>
            <a:r>
              <a:rPr lang="ru-RU" baseline="0" dirty="0" smtClean="0"/>
              <a:t>.</a:t>
            </a:r>
          </a:p>
          <a:p>
            <a:r>
              <a:rPr lang="ru-RU" baseline="0" dirty="0" smtClean="0"/>
              <a:t>Если в тесте нас не интересует работа с нотификациями, то мы моем сделать фиктивную реализацию такого сервиса.</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15</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нашем случае, фиктивная реализация будет возвращать</a:t>
            </a:r>
            <a:r>
              <a:rPr lang="ru-RU" baseline="0" dirty="0" smtClean="0"/>
              <a:t> непроверяемое исключение – ведь методы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а не должны вызываться.</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16</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Следующий тип объектов, который нам очень</a:t>
            </a:r>
            <a:r>
              <a:rPr lang="ru-RU" baseline="0" dirty="0" smtClean="0"/>
              <a:t> понадобится – заглушки, по-английски это </a:t>
            </a:r>
            <a:r>
              <a:rPr lang="en-US" baseline="0" dirty="0" smtClean="0"/>
              <a:t>stub’</a:t>
            </a:r>
            <a:r>
              <a:rPr lang="ru-RU" baseline="0" dirty="0" smtClean="0"/>
              <a:t>ы.</a:t>
            </a:r>
          </a:p>
          <a:p>
            <a:r>
              <a:rPr lang="ru-RU" dirty="0" smtClean="0"/>
              <a:t>Это</a:t>
            </a:r>
            <a:r>
              <a:rPr lang="ru-RU" baseline="0" dirty="0" smtClean="0"/>
              <a:t> некие реализации классов или интерфейсов, которые не являются реальными, а представляют лишь заранее запрограммированные ответы для выполнения теста. Т.е. реализация таких заглушек проста – никакой бизнес-смысл она не несёт, лишь возвращает заранее готовый ответ.</a:t>
            </a:r>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17</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Заменим </a:t>
            </a:r>
            <a:r>
              <a:rPr lang="en-US" dirty="0" err="1" smtClean="0"/>
              <a:t>NotificationService</a:t>
            </a:r>
            <a:r>
              <a:rPr lang="en-US" dirty="0" smtClean="0"/>
              <a:t> </a:t>
            </a:r>
            <a:r>
              <a:rPr lang="ru-RU" dirty="0" smtClean="0"/>
              <a:t>на</a:t>
            </a:r>
            <a:r>
              <a:rPr lang="ru-RU" baseline="0" dirty="0" smtClean="0"/>
              <a:t> </a:t>
            </a:r>
            <a:r>
              <a:rPr lang="en-US" baseline="0" dirty="0" err="1" smtClean="0"/>
              <a:t>PromotionService</a:t>
            </a:r>
            <a:r>
              <a:rPr lang="ru-RU" baseline="0" dirty="0" smtClean="0"/>
              <a:t>. </a:t>
            </a:r>
            <a:r>
              <a:rPr lang="en-US" baseline="0" dirty="0" err="1" smtClean="0"/>
              <a:t>PromotionService</a:t>
            </a:r>
            <a:r>
              <a:rPr lang="en-US" baseline="0" dirty="0" smtClean="0"/>
              <a:t> </a:t>
            </a:r>
            <a:r>
              <a:rPr lang="ru-RU" baseline="0" dirty="0" smtClean="0"/>
              <a:t>в нашем случае имеет лишь один метод, который возвращает список товаров, которые должны быть подарены клиенту, приобретающему определённый товар.</a:t>
            </a:r>
            <a:endParaRPr lang="ru-RU"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18</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могли бы сделать такую заглушку</a:t>
            </a:r>
            <a:r>
              <a:rPr lang="ru-RU" baseline="0" dirty="0" smtClean="0"/>
              <a:t> параметризированной – т.е. её работа бы отличалась в зависимости, например, от переданных аргументов. Но не стоит изобретать сложную логику в </a:t>
            </a:r>
            <a:r>
              <a:rPr lang="ru-RU" baseline="0" dirty="0" err="1" smtClean="0"/>
              <a:t>стабах</a:t>
            </a:r>
            <a:r>
              <a:rPr lang="ru-RU" baseline="0" dirty="0" smtClean="0"/>
              <a:t>. Преимущество </a:t>
            </a:r>
            <a:r>
              <a:rPr lang="ru-RU" baseline="0" dirty="0" err="1" smtClean="0"/>
              <a:t>стабов</a:t>
            </a:r>
            <a:r>
              <a:rPr lang="ru-RU" baseline="0" dirty="0" smtClean="0"/>
              <a:t> – лёгкость их реализации.</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Обращу внимание, что </a:t>
            </a:r>
            <a:r>
              <a:rPr lang="ru-RU" dirty="0" err="1" smtClean="0"/>
              <a:t>стабы</a:t>
            </a:r>
            <a:r>
              <a:rPr lang="ru-RU" dirty="0" smtClean="0"/>
              <a:t> в отличие</a:t>
            </a:r>
            <a:r>
              <a:rPr lang="ru-RU" baseline="0" dirty="0" smtClean="0"/>
              <a:t> от чистых </a:t>
            </a:r>
            <a:r>
              <a:rPr lang="ru-RU" baseline="0" dirty="0" err="1" smtClean="0"/>
              <a:t>моков</a:t>
            </a:r>
            <a:r>
              <a:rPr lang="ru-RU" baseline="0" dirty="0" smtClean="0"/>
              <a:t>, могут использоваться для тестирования путём проверки состояния.</a:t>
            </a: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p:txBody>
      </p:sp>
      <p:sp>
        <p:nvSpPr>
          <p:cNvPr id="4" name="Номер слайда 3"/>
          <p:cNvSpPr>
            <a:spLocks noGrp="1"/>
          </p:cNvSpPr>
          <p:nvPr>
            <p:ph type="sldNum" sz="quarter" idx="10"/>
          </p:nvPr>
        </p:nvSpPr>
        <p:spPr/>
        <p:txBody>
          <a:bodyPr/>
          <a:lstStyle/>
          <a:p>
            <a:fld id="{7E8BF7F6-FEA2-41B2-B29B-8E07A978F868}" type="slidenum">
              <a:rPr lang="ru-RU" smtClean="0"/>
              <a:t>19</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Для того, чтобы понять что такое </a:t>
            </a:r>
            <a:r>
              <a:rPr lang="ru-RU" baseline="0" dirty="0" err="1" smtClean="0"/>
              <a:t>мокито</a:t>
            </a:r>
            <a:r>
              <a:rPr lang="ru-RU" baseline="0" dirty="0" smtClean="0"/>
              <a:t> и зачем он нужен, сначала рассмотрим какие виды тестов с точки зрения проверки результатов могут быть. Фактически есть только 2 варианта:</a:t>
            </a:r>
          </a:p>
          <a:p>
            <a:r>
              <a:rPr lang="ru-RU" baseline="0" dirty="0" smtClean="0"/>
              <a:t>1) проверять состояние объектов(системы) в ходе выполнения теста и после него (это классический/обычный вариант);</a:t>
            </a:r>
          </a:p>
          <a:p>
            <a:r>
              <a:rPr lang="ru-RU" baseline="0" dirty="0" smtClean="0"/>
              <a:t>2) проверять поведение объектов (какие методы объектов были вызваны и с какими аргументами / как объекты взаимодействовали друг с другом).</a:t>
            </a:r>
          </a:p>
          <a:p>
            <a:r>
              <a:rPr lang="ru-RU" baseline="0" dirty="0" smtClean="0"/>
              <a:t>Рассмотрим эти варианты на примерах.</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a:t>
            </a:fld>
            <a:endParaRPr lang="ru-RU"/>
          </a:p>
        </p:txBody>
      </p:sp>
    </p:spTree>
    <p:extLst>
      <p:ext uri="{BB962C8B-B14F-4D97-AF65-F5344CB8AC3E}">
        <p14:creationId xmlns:p14="http://schemas.microsoft.com/office/powerpoint/2010/main" val="1654318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Очередным понятием, которое нам понадобится</a:t>
            </a:r>
            <a:r>
              <a:rPr lang="ru-RU" baseline="0" dirty="0" smtClean="0"/>
              <a:t> является объект-шпион, по-английски </a:t>
            </a:r>
            <a:r>
              <a:rPr lang="en-US" baseline="0" dirty="0" smtClean="0"/>
              <a:t>spy</a:t>
            </a:r>
            <a:r>
              <a:rPr lang="ru-RU" baseline="0" dirty="0" smtClean="0"/>
              <a: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Пример </a:t>
            </a:r>
            <a:r>
              <a:rPr lang="ru-RU" dirty="0" err="1" smtClean="0"/>
              <a:t>спайя</a:t>
            </a:r>
            <a:r>
              <a:rPr lang="ru-RU" dirty="0" smtClean="0"/>
              <a:t> – сервис по отправке</a:t>
            </a:r>
            <a:r>
              <a:rPr lang="ru-RU" baseline="0" dirty="0" smtClean="0"/>
              <a:t> почтовых сообщений, который считает, сколько сообщений было отправлено.</a:t>
            </a:r>
          </a:p>
          <a:p>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20</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 примере из слайда показан частный случай шпиона, который по сути позволяет проводить проверку поведения объекта </a:t>
            </a:r>
            <a:r>
              <a:rPr lang="en-US" baseline="0" dirty="0" smtClean="0"/>
              <a:t>order</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21</a:t>
            </a:fld>
            <a:endParaRPr lang="ru-RU"/>
          </a:p>
        </p:txBody>
      </p:sp>
    </p:spTree>
    <p:extLst>
      <p:ext uri="{BB962C8B-B14F-4D97-AF65-F5344CB8AC3E}">
        <p14:creationId xmlns:p14="http://schemas.microsoft.com/office/powerpoint/2010/main" val="316744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данной презентации мы рассмотрели</a:t>
            </a:r>
            <a:r>
              <a:rPr lang="ru-RU" baseline="0" dirty="0" smtClean="0"/>
              <a:t> 2 варианта написания тестов – проверка состояния и проверка поведения.</a:t>
            </a:r>
          </a:p>
          <a:p>
            <a:r>
              <a:rPr lang="ru-RU" baseline="0" dirty="0" smtClean="0"/>
              <a:t>Ввели понятия </a:t>
            </a:r>
            <a:r>
              <a:rPr lang="ru-RU" baseline="0" dirty="0" err="1" smtClean="0"/>
              <a:t>моков</a:t>
            </a:r>
            <a:r>
              <a:rPr lang="ru-RU" baseline="0" dirty="0" smtClean="0"/>
              <a:t>, </a:t>
            </a:r>
            <a:r>
              <a:rPr lang="ru-RU" baseline="0" dirty="0" err="1" smtClean="0"/>
              <a:t>стабов</a:t>
            </a:r>
            <a:r>
              <a:rPr lang="ru-RU" baseline="0" dirty="0" smtClean="0"/>
              <a:t>, </a:t>
            </a:r>
            <a:r>
              <a:rPr lang="ru-RU" baseline="0" dirty="0" err="1" smtClean="0"/>
              <a:t>спайев</a:t>
            </a:r>
            <a:r>
              <a:rPr lang="ru-RU" baseline="0" dirty="0" smtClean="0"/>
              <a:t> и </a:t>
            </a:r>
            <a:r>
              <a:rPr lang="ru-RU" baseline="0" dirty="0" err="1" smtClean="0"/>
              <a:t>дамми</a:t>
            </a:r>
            <a:r>
              <a:rPr lang="ru-RU" baseline="0" dirty="0" smtClean="0"/>
              <a:t>.</a:t>
            </a:r>
          </a:p>
          <a:p>
            <a:r>
              <a:rPr lang="ru-RU" baseline="0" dirty="0" smtClean="0"/>
              <a:t>Для тестов с проверкой поведения использовали </a:t>
            </a:r>
            <a:r>
              <a:rPr lang="ru-RU" baseline="0" dirty="0" err="1" smtClean="0"/>
              <a:t>фрэймворк</a:t>
            </a:r>
            <a:r>
              <a:rPr lang="ru-RU" baseline="0" dirty="0" smtClean="0"/>
              <a:t> </a:t>
            </a:r>
            <a:r>
              <a:rPr lang="ru-RU" baseline="0" dirty="0" err="1" smtClean="0"/>
              <a:t>мокито</a:t>
            </a:r>
            <a:r>
              <a:rPr lang="ru-RU" baseline="0" dirty="0" smtClean="0"/>
              <a:t>. Но всё же </a:t>
            </a:r>
            <a:r>
              <a:rPr lang="ru-RU" dirty="0" smtClean="0"/>
              <a:t>почему именно </a:t>
            </a:r>
            <a:r>
              <a:rPr lang="ru-RU" dirty="0" err="1" smtClean="0"/>
              <a:t>мокито</a:t>
            </a:r>
            <a:r>
              <a:rPr lang="ru-RU" baseline="0" dirty="0" smtClean="0"/>
              <a:t> мы выбрали для этих целей?</a:t>
            </a:r>
          </a:p>
          <a:p>
            <a:r>
              <a:rPr lang="ru-RU" baseline="0" dirty="0" smtClean="0"/>
              <a:t>Причина не в том, что других нет – наоборот, альтернатива есть и не одна.</a:t>
            </a:r>
          </a:p>
          <a:p>
            <a:r>
              <a:rPr lang="ru-RU" baseline="0" dirty="0" smtClean="0"/>
              <a:t>Основные причины этого выбора, я подчеркну:</a:t>
            </a:r>
          </a:p>
          <a:p>
            <a:r>
              <a:rPr lang="ru-RU" baseline="0" dirty="0" smtClean="0"/>
              <a:t>1) </a:t>
            </a:r>
            <a:r>
              <a:rPr lang="ru-RU" baseline="0" dirty="0" err="1" smtClean="0"/>
              <a:t>Мокито</a:t>
            </a:r>
            <a:r>
              <a:rPr lang="ru-RU" baseline="0" dirty="0" smtClean="0"/>
              <a:t> очень простой, имеет хорошо продуманное </a:t>
            </a:r>
            <a:r>
              <a:rPr lang="en-US" baseline="0" dirty="0" smtClean="0"/>
              <a:t>API</a:t>
            </a:r>
            <a:r>
              <a:rPr lang="ru-RU" baseline="0" dirty="0" smtClean="0"/>
              <a:t>, что в итоге позволяет легко и быстро писать чистые, понятные, самодокументированные тесты.</a:t>
            </a:r>
            <a:endParaRPr lang="ru-RU" dirty="0" smtClean="0"/>
          </a:p>
          <a:p>
            <a:r>
              <a:rPr lang="ru-RU" dirty="0" smtClean="0"/>
              <a:t>2) Не</a:t>
            </a:r>
            <a:r>
              <a:rPr lang="ru-RU" baseline="0" dirty="0" smtClean="0"/>
              <a:t> нужен </a:t>
            </a:r>
            <a:r>
              <a:rPr lang="ru-RU" baseline="0" dirty="0" err="1" smtClean="0"/>
              <a:t>самописный</a:t>
            </a:r>
            <a:r>
              <a:rPr lang="ru-RU" baseline="0" dirty="0" smtClean="0"/>
              <a:t> код – </a:t>
            </a:r>
            <a:r>
              <a:rPr lang="ru-RU" baseline="0" dirty="0" err="1" smtClean="0"/>
              <a:t>мокито</a:t>
            </a:r>
            <a:r>
              <a:rPr lang="ru-RU" baseline="0" dirty="0" smtClean="0"/>
              <a:t> позволяет сделать нужные объекты динамически (как </a:t>
            </a:r>
            <a:r>
              <a:rPr lang="ru-RU" baseline="0" dirty="0" err="1" smtClean="0"/>
              <a:t>моки</a:t>
            </a:r>
            <a:r>
              <a:rPr lang="ru-RU" baseline="0" dirty="0" smtClean="0"/>
              <a:t>, так и </a:t>
            </a:r>
            <a:r>
              <a:rPr lang="ru-RU" baseline="0" dirty="0" err="1" smtClean="0"/>
              <a:t>стабы</a:t>
            </a:r>
            <a:r>
              <a:rPr lang="ru-RU" baseline="0" dirty="0" smtClean="0"/>
              <a:t>, </a:t>
            </a:r>
            <a:r>
              <a:rPr lang="ru-RU" baseline="0" dirty="0" err="1" smtClean="0"/>
              <a:t>дамми</a:t>
            </a:r>
            <a:r>
              <a:rPr lang="ru-RU" baseline="0" dirty="0" smtClean="0"/>
              <a:t>, </a:t>
            </a:r>
            <a:r>
              <a:rPr lang="ru-RU" baseline="0" dirty="0" err="1" smtClean="0"/>
              <a:t>спайи</a:t>
            </a:r>
            <a:r>
              <a:rPr lang="ru-RU" baseline="0" dirty="0" smtClean="0"/>
              <a:t>).</a:t>
            </a:r>
          </a:p>
          <a:p>
            <a:r>
              <a:rPr lang="ru-RU" baseline="0" dirty="0" smtClean="0"/>
              <a:t>3) Предыдущие 2 плюса предопределили, что огромное сообщество, использует именно его.</a:t>
            </a:r>
          </a:p>
          <a:p>
            <a:r>
              <a:rPr lang="ru-RU" baseline="0" dirty="0" smtClean="0"/>
              <a:t>На графике представлена динамика популярности </a:t>
            </a:r>
            <a:r>
              <a:rPr lang="ru-RU" baseline="0" dirty="0" err="1" smtClean="0"/>
              <a:t>фрэймворков</a:t>
            </a:r>
            <a:r>
              <a:rPr lang="ru-RU" baseline="0" dirty="0" smtClean="0"/>
              <a:t> для </a:t>
            </a:r>
            <a:r>
              <a:rPr lang="ru-RU" baseline="0" dirty="0" err="1" smtClean="0"/>
              <a:t>мокирования</a:t>
            </a:r>
            <a:r>
              <a:rPr lang="ru-RU" baseline="0" dirty="0" smtClean="0"/>
              <a:t> в </a:t>
            </a:r>
            <a:r>
              <a:rPr lang="en-US" baseline="0" dirty="0" smtClean="0"/>
              <a:t>Java </a:t>
            </a:r>
            <a:r>
              <a:rPr lang="ru-RU" baseline="0" dirty="0" smtClean="0"/>
              <a:t>за последние 10 лет, основанный на поисковых запросах в </a:t>
            </a:r>
            <a:r>
              <a:rPr lang="en-US" baseline="0" dirty="0" smtClean="0"/>
              <a:t>google</a:t>
            </a:r>
            <a:r>
              <a:rPr lang="ru-RU" baseline="0" dirty="0" smtClean="0"/>
              <a:t>. Видно, что </a:t>
            </a:r>
            <a:r>
              <a:rPr lang="en-US" baseline="0" dirty="0" err="1" smtClean="0"/>
              <a:t>mockito</a:t>
            </a:r>
            <a:r>
              <a:rPr lang="en-US" baseline="0" dirty="0" smtClean="0"/>
              <a:t> – </a:t>
            </a:r>
            <a:r>
              <a:rPr lang="ru-RU" baseline="0" dirty="0" smtClean="0"/>
              <a:t>неоспоримый лидер.</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22</a:t>
            </a:fld>
            <a:endParaRPr lang="ru-RU"/>
          </a:p>
        </p:txBody>
      </p:sp>
    </p:spTree>
    <p:extLst>
      <p:ext uri="{BB962C8B-B14F-4D97-AF65-F5344CB8AC3E}">
        <p14:creationId xmlns:p14="http://schemas.microsoft.com/office/powerpoint/2010/main" val="3496743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у вас остались</a:t>
            </a:r>
            <a:r>
              <a:rPr lang="ru-RU" baseline="0" dirty="0" smtClean="0"/>
              <a:t> вопросы по материалу данной презентации, вот ссылки, которые помогут вам их разрешить.</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23</a:t>
            </a:fld>
            <a:endParaRPr lang="ru-RU"/>
          </a:p>
        </p:txBody>
      </p:sp>
    </p:spTree>
    <p:extLst>
      <p:ext uri="{BB962C8B-B14F-4D97-AF65-F5344CB8AC3E}">
        <p14:creationId xmlns:p14="http://schemas.microsoft.com/office/powerpoint/2010/main" val="349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рассмотрим</a:t>
            </a:r>
            <a:r>
              <a:rPr lang="ru-RU" baseline="0" dirty="0" smtClean="0"/>
              <a:t> вариант, который сразу приходит в голову – это классический способ – проверка состояния.</a:t>
            </a:r>
          </a:p>
          <a:p>
            <a:r>
              <a:rPr lang="ru-RU" baseline="0" dirty="0" smtClean="0"/>
              <a:t>Допустим, что изначально у нас есть корзина с 3мя яблоками.</a:t>
            </a:r>
          </a:p>
          <a:p>
            <a:r>
              <a:rPr lang="ru-RU" baseline="0" dirty="0" smtClean="0"/>
              <a:t>Мы каким-то способом забираем из неё 1 яблоко.</a:t>
            </a:r>
          </a:p>
          <a:p>
            <a:r>
              <a:rPr lang="ru-RU" baseline="0" dirty="0" smtClean="0"/>
              <a:t>Как результат, ожидаем, что в корзине останется 2 яблока. В своём тесте мы проверяем в каком состоянии окажется корзина после выполненных действий.</a:t>
            </a:r>
          </a:p>
          <a:p>
            <a:r>
              <a:rPr lang="ru-RU" baseline="0" dirty="0" smtClean="0"/>
              <a:t>Ключевым моментом, на который стоит обратить внимание, является факт, что у нас есть возможность проверять состояние корзины.</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3</a:t>
            </a:fld>
            <a:endParaRPr lang="ru-RU"/>
          </a:p>
        </p:txBody>
      </p:sp>
    </p:spTree>
    <p:extLst>
      <p:ext uri="{BB962C8B-B14F-4D97-AF65-F5344CB8AC3E}">
        <p14:creationId xmlns:p14="http://schemas.microsoft.com/office/powerpoint/2010/main" val="2360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Давайте рассмотрим</a:t>
            </a:r>
            <a:r>
              <a:rPr lang="ru-RU" baseline="0" dirty="0" smtClean="0"/>
              <a:t> немного более расширенный пример уже с кодом на </a:t>
            </a:r>
            <a:r>
              <a:rPr lang="ru-RU" baseline="0" dirty="0" err="1" smtClean="0"/>
              <a:t>джава</a:t>
            </a:r>
            <a:r>
              <a:rPr lang="ru-RU" baseline="0" dirty="0" smtClean="0"/>
              <a:t> и модульными тестами на </a:t>
            </a:r>
            <a:r>
              <a:rPr lang="en-US" baseline="0" dirty="0" smtClean="0"/>
              <a:t>JUnit</a:t>
            </a:r>
            <a:r>
              <a:rPr lang="ru-RU" baseline="0" dirty="0" smtClean="0"/>
              <a:t>.</a:t>
            </a:r>
          </a:p>
          <a:p>
            <a:r>
              <a:rPr lang="ru-RU" baseline="0" dirty="0" smtClean="0"/>
              <a:t>Предположим у нас есть интерфейс банковского счёта с методами, позволяющими его пополнить, снять средства, узнать текущий баланс.</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4</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Простейшая</a:t>
            </a:r>
            <a:r>
              <a:rPr lang="ru-RU" baseline="0" dirty="0" smtClean="0"/>
              <a:t> реализация такого интерфейса будет выглядеть так.</a:t>
            </a:r>
          </a:p>
          <a:p>
            <a:r>
              <a:rPr lang="ru-RU" baseline="0" dirty="0" smtClean="0"/>
              <a:t>Заметим, если средств для списания на счёте недостаточно, то бросается проверяемое исключение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5</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Работать</a:t>
            </a:r>
            <a:r>
              <a:rPr lang="ru-RU" baseline="0" dirty="0" smtClean="0"/>
              <a:t> мы будем с клиентскими заказами. Это наш класс, тесты к которому мы и будем писать.</a:t>
            </a:r>
          </a:p>
          <a:p>
            <a:r>
              <a:rPr lang="ru-RU" baseline="0" dirty="0" smtClean="0"/>
              <a:t>Класс клиентского заказа содержит список купленных товаров и метод покупки товара, который одновременно производит списание средств с банковского счёта.</a:t>
            </a:r>
          </a:p>
          <a:p>
            <a:r>
              <a:rPr lang="ru-RU" baseline="0" dirty="0" smtClean="0"/>
              <a:t>Если списание не было успешным (недостаточно средств), то товар не должен быть добавлен в список приобретённых.</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6</a:t>
            </a:fld>
            <a:endParaRPr lang="ru-RU"/>
          </a:p>
        </p:txBody>
      </p:sp>
    </p:spTree>
    <p:extLst>
      <p:ext uri="{BB962C8B-B14F-4D97-AF65-F5344CB8AC3E}">
        <p14:creationId xmlns:p14="http://schemas.microsoft.com/office/powerpoint/2010/main" val="336238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Класс модульного</a:t>
            </a:r>
            <a:r>
              <a:rPr lang="ru-RU" baseline="0" dirty="0" smtClean="0"/>
              <a:t> теста будет выглядеть так.</a:t>
            </a:r>
          </a:p>
          <a:p>
            <a:r>
              <a:rPr lang="ru-RU" dirty="0" smtClean="0"/>
              <a:t>Для каждого теста </a:t>
            </a:r>
            <a:r>
              <a:rPr lang="ru-RU" dirty="0" err="1" smtClean="0"/>
              <a:t>создаваётся</a:t>
            </a:r>
            <a:r>
              <a:rPr lang="ru-RU" baseline="0" dirty="0" smtClean="0"/>
              <a:t> счёт с текущим балансом в 100 рублей в методе </a:t>
            </a:r>
            <a:r>
              <a:rPr lang="en-US" baseline="0" dirty="0" err="1" smtClean="0"/>
              <a:t>setUp</a:t>
            </a:r>
            <a:r>
              <a:rPr lang="ru-RU" baseline="0" dirty="0" smtClean="0"/>
              <a:t>.</a:t>
            </a:r>
          </a:p>
          <a:p>
            <a:r>
              <a:rPr lang="ru-RU" baseline="0" dirty="0" smtClean="0"/>
              <a:t>Замечу, что модульный тест мы пишем к классу клиентского заказа </a:t>
            </a:r>
            <a:r>
              <a:rPr lang="en-US" baseline="0" dirty="0" smtClean="0"/>
              <a:t>Order</a:t>
            </a:r>
            <a:r>
              <a:rPr lang="ru-RU" baseline="0" dirty="0" smtClean="0"/>
              <a:t>, а не к реализации интерфейса банковского счёта.</a:t>
            </a:r>
          </a:p>
          <a:p>
            <a:r>
              <a:rPr lang="ru-RU" baseline="0" dirty="0" smtClean="0"/>
              <a:t>Первый тест – на успешность операции покупки (средств на счёте достаточно) </a:t>
            </a:r>
            <a:r>
              <a:rPr lang="en-US" baseline="0" dirty="0" smtClean="0"/>
              <a:t>– </a:t>
            </a:r>
            <a:r>
              <a:rPr lang="ru-RU" baseline="0" dirty="0" smtClean="0"/>
              <a:t>баланс должен уменьшиться на сумму покупки (что означает, что мы проверяем факт списания средств со счёта), купленный товар должен добавиться в список.</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7</a:t>
            </a:fld>
            <a:endParaRPr lang="ru-RU"/>
          </a:p>
        </p:txBody>
      </p:sp>
    </p:spTree>
    <p:extLst>
      <p:ext uri="{BB962C8B-B14F-4D97-AF65-F5344CB8AC3E}">
        <p14:creationId xmlns:p14="http://schemas.microsoft.com/office/powerpoint/2010/main" val="337860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Второй тест – на </a:t>
            </a:r>
            <a:r>
              <a:rPr lang="ru-RU" dirty="0" err="1" smtClean="0"/>
              <a:t>неуспешность</a:t>
            </a:r>
            <a:r>
              <a:rPr lang="ru-RU" dirty="0" smtClean="0"/>
              <a:t> выполнения операции покупки, если средств недостаточно.</a:t>
            </a:r>
          </a:p>
          <a:p>
            <a:r>
              <a:rPr lang="ru-RU" dirty="0" smtClean="0"/>
              <a:t>Средства со счёта не должны</a:t>
            </a:r>
            <a:r>
              <a:rPr lang="ru-RU" baseline="0" dirty="0" smtClean="0"/>
              <a:t> списаться, товар в заказ попасть не должен.</a:t>
            </a:r>
          </a:p>
          <a:p>
            <a:endParaRPr lang="ru-RU" baseline="0" dirty="0" smtClean="0"/>
          </a:p>
          <a:p>
            <a:r>
              <a:rPr lang="ru-RU" baseline="0" dirty="0" smtClean="0"/>
              <a:t>Ещё раз обращу внимание – эти тесты основаны на проверке состояния объектов после выполнения тестируемого метода.</a:t>
            </a:r>
          </a:p>
        </p:txBody>
      </p:sp>
      <p:sp>
        <p:nvSpPr>
          <p:cNvPr id="4" name="Номер слайда 3"/>
          <p:cNvSpPr>
            <a:spLocks noGrp="1"/>
          </p:cNvSpPr>
          <p:nvPr>
            <p:ph type="sldNum" sz="quarter" idx="10"/>
          </p:nvPr>
        </p:nvSpPr>
        <p:spPr/>
        <p:txBody>
          <a:bodyPr/>
          <a:lstStyle/>
          <a:p>
            <a:fld id="{7E8BF7F6-FEA2-41B2-B29B-8E07A978F868}" type="slidenum">
              <a:rPr lang="ru-RU" smtClean="0"/>
              <a:t>8</a:t>
            </a:fld>
            <a:endParaRPr lang="ru-RU"/>
          </a:p>
        </p:txBody>
      </p:sp>
    </p:spTree>
    <p:extLst>
      <p:ext uri="{BB962C8B-B14F-4D97-AF65-F5344CB8AC3E}">
        <p14:creationId xmlns:p14="http://schemas.microsoft.com/office/powerpoint/2010/main" val="405359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давайте изменим подход к</a:t>
            </a:r>
            <a:r>
              <a:rPr lang="ru-RU" baseline="0" dirty="0" smtClean="0"/>
              <a:t> способу проверки корректности работы модуля клиентского заказа.</a:t>
            </a:r>
          </a:p>
          <a:p>
            <a:r>
              <a:rPr lang="ru-RU" dirty="0" smtClean="0"/>
              <a:t>Перепишем</a:t>
            </a:r>
            <a:r>
              <a:rPr lang="ru-RU" baseline="0" dirty="0" smtClean="0"/>
              <a:t> тест так, чтобы проверялось поведение объектов.</a:t>
            </a:r>
          </a:p>
          <a:p>
            <a:r>
              <a:rPr lang="ru-RU" baseline="0" dirty="0" smtClean="0"/>
              <a:t>Для этого я буду использовать </a:t>
            </a:r>
            <a:r>
              <a:rPr lang="ru-RU" baseline="0" dirty="0" err="1" smtClean="0"/>
              <a:t>фрэймворк</a:t>
            </a:r>
            <a:r>
              <a:rPr lang="ru-RU" baseline="0" dirty="0" smtClean="0"/>
              <a:t> </a:t>
            </a:r>
            <a:r>
              <a:rPr lang="ru-RU" baseline="0" dirty="0" err="1" smtClean="0"/>
              <a:t>мокито</a:t>
            </a:r>
            <a:r>
              <a:rPr lang="ru-RU" baseline="0" dirty="0" smtClean="0"/>
              <a:t>, рассмотрение которого и является целью данной части курса.</a:t>
            </a:r>
          </a:p>
          <a:p>
            <a:r>
              <a:rPr lang="ru-RU" baseline="0" dirty="0" smtClean="0"/>
              <a:t>В качестве реализации интерфейса банковского счёта будем использовать некий объект-имитацию реальной реализации, называемый, </a:t>
            </a:r>
            <a:r>
              <a:rPr lang="ru-RU" baseline="0" dirty="0" err="1" smtClean="0"/>
              <a:t>моком</a:t>
            </a:r>
            <a:r>
              <a:rPr lang="ru-RU" baseline="0" dirty="0" smtClean="0"/>
              <a:t>. Создадим его статическим методом, представляемым </a:t>
            </a:r>
            <a:r>
              <a:rPr lang="ru-RU" baseline="0" dirty="0" err="1" smtClean="0"/>
              <a:t>фрэймворком</a:t>
            </a:r>
            <a:r>
              <a:rPr lang="ru-RU" baseline="0" dirty="0" smtClean="0"/>
              <a:t> </a:t>
            </a:r>
            <a:r>
              <a:rPr lang="ru-RU" baseline="0" dirty="0" err="1" smtClean="0"/>
              <a:t>мокито</a:t>
            </a:r>
            <a:r>
              <a:rPr lang="ru-RU" baseline="0" dirty="0" smtClean="0"/>
              <a:t>.</a:t>
            </a:r>
          </a:p>
          <a:p>
            <a:r>
              <a:rPr lang="ru-RU" baseline="0" dirty="0" smtClean="0"/>
              <a:t>Этот объект-имитация (мок) будет записывать все взаимодействия с ним – т.е. запомнит кто и какие методы с какими аргументами у него вызывал. Может также давать заранее определённые ответы (возвращаемые значения) на вызовы методов, но об этом чуть позже.</a:t>
            </a:r>
          </a:p>
          <a:p>
            <a:r>
              <a:rPr lang="ru-RU" baseline="0" dirty="0" smtClean="0"/>
              <a:t>Проверяем мы реализацию клиентского заказа – поэтому нам нужна истинная реализация этого класса.</a:t>
            </a:r>
          </a:p>
          <a:p>
            <a:r>
              <a:rPr lang="ru-RU" dirty="0" smtClean="0"/>
              <a:t>Работу</a:t>
            </a:r>
            <a:r>
              <a:rPr lang="ru-RU" baseline="0" dirty="0" smtClean="0"/>
              <a:t> реализации банковского счёта мы не проверяем – на это стоит обратить отдельное внимание. Модульные тесты должны быть изолированы! Каждый модульный тест создан для тестирования своего модуля. Для проверки конкретной реализации интерфейса банковского счёта нужно использовать свой отдельный модульный тест. В данном модульном тесте нас совершенно не интересует, как реализован банковский счёт. Нас интересует только описанный контракт на исполнение его методов.</a:t>
            </a:r>
            <a:r>
              <a:rPr lang="en-US" baseline="0" dirty="0" smtClean="0"/>
              <a:t> </a:t>
            </a:r>
            <a:r>
              <a:rPr lang="ru-RU" baseline="0" dirty="0" smtClean="0"/>
              <a:t>В добавок ко всему реализация этого интерфейса может быть крайне тяжёлой – например, обращаться к БД. А это в свою очередь заставит нас решать вопрос с БД в нашем модульном тесте, который ничего не должен знать о конкретной реализации другого модуля.</a:t>
            </a:r>
          </a:p>
          <a:p>
            <a:r>
              <a:rPr lang="ru-RU" baseline="0" dirty="0" smtClean="0"/>
              <a:t>На данном слайде показан тест, который проверяет, что при покупке товара через класс клиентского заказа, будет вызван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реализации интерфейса банковского счёта с аргументом со значением цены покупаемого товара. Если метод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не вернёт исключения (а это будет именно так, ведь в данном тесте мы не задавали никаких возвращаемых значений и бросаемых исключений для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мокированного</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объекта), то товар добавится в список приобретённых в заказе. Обратите внимание – мок-объект позволяет проверить взаимодействие с ним, т.е. поведение работающих с ним объектов.</a:t>
            </a:r>
            <a:endParaRPr lang="ru-RU" dirty="0"/>
          </a:p>
        </p:txBody>
      </p:sp>
      <p:sp>
        <p:nvSpPr>
          <p:cNvPr id="4" name="Номер слайда 3"/>
          <p:cNvSpPr>
            <a:spLocks noGrp="1"/>
          </p:cNvSpPr>
          <p:nvPr>
            <p:ph type="sldNum" sz="quarter" idx="10"/>
          </p:nvPr>
        </p:nvSpPr>
        <p:spPr/>
        <p:txBody>
          <a:bodyPr/>
          <a:lstStyle/>
          <a:p>
            <a:fld id="{7E8BF7F6-FEA2-41B2-B29B-8E07A978F868}" type="slidenum">
              <a:rPr lang="ru-RU" smtClean="0"/>
              <a:t>9</a:t>
            </a:fld>
            <a:endParaRPr lang="ru-RU"/>
          </a:p>
        </p:txBody>
      </p:sp>
    </p:spTree>
    <p:extLst>
      <p:ext uri="{BB962C8B-B14F-4D97-AF65-F5344CB8AC3E}">
        <p14:creationId xmlns:p14="http://schemas.microsoft.com/office/powerpoint/2010/main" val="30214250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pic>
        <p:nvPicPr>
          <p:cNvPr id="10" name="Рисунок 9"/>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4166" r="80000"/>
          <a:stretch/>
        </p:blipFill>
        <p:spPr>
          <a:xfrm flipH="1">
            <a:off x="0" y="0"/>
            <a:ext cx="1930400" cy="6858000"/>
          </a:xfrm>
          <a:prstGeom prst="rect">
            <a:avLst/>
          </a:prstGeom>
        </p:spPr>
      </p:pic>
      <p:grpSp>
        <p:nvGrpSpPr>
          <p:cNvPr id="26" name="Group 24"/>
          <p:cNvGrpSpPr>
            <a:grpSpLocks noChangeAspect="1"/>
          </p:cNvGrpSpPr>
          <p:nvPr userDrawn="1"/>
        </p:nvGrpSpPr>
        <p:grpSpPr bwMode="auto">
          <a:xfrm>
            <a:off x="7178314" y="160699"/>
            <a:ext cx="1803704" cy="450850"/>
            <a:chOff x="-1226" y="262"/>
            <a:chExt cx="5913" cy="1478"/>
          </a:xfrm>
          <a:solidFill>
            <a:schemeClr val="bg1">
              <a:lumMod val="75000"/>
            </a:schemeClr>
          </a:solidFill>
          <a:effectLst/>
        </p:grpSpPr>
        <p:sp>
          <p:nvSpPr>
            <p:cNvPr id="27" name="Freeform 27"/>
            <p:cNvSpPr>
              <a:spLocks noEditPoints="1"/>
            </p:cNvSpPr>
            <p:nvPr/>
          </p:nvSpPr>
          <p:spPr bwMode="auto">
            <a:xfrm>
              <a:off x="-1226" y="262"/>
              <a:ext cx="1157" cy="1113"/>
            </a:xfrm>
            <a:custGeom>
              <a:avLst/>
              <a:gdLst>
                <a:gd name="T0" fmla="*/ 1103 w 1157"/>
                <a:gd name="T1" fmla="*/ 292 h 1113"/>
                <a:gd name="T2" fmla="*/ 1130 w 1157"/>
                <a:gd name="T3" fmla="*/ 361 h 1113"/>
                <a:gd name="T4" fmla="*/ 1147 w 1157"/>
                <a:gd name="T5" fmla="*/ 431 h 1113"/>
                <a:gd name="T6" fmla="*/ 1155 w 1157"/>
                <a:gd name="T7" fmla="*/ 490 h 1113"/>
                <a:gd name="T8" fmla="*/ 1155 w 1157"/>
                <a:gd name="T9" fmla="*/ 551 h 1113"/>
                <a:gd name="T10" fmla="*/ 1150 w 1157"/>
                <a:gd name="T11" fmla="*/ 627 h 1113"/>
                <a:gd name="T12" fmla="*/ 1134 w 1157"/>
                <a:gd name="T13" fmla="*/ 697 h 1113"/>
                <a:gd name="T14" fmla="*/ 1111 w 1157"/>
                <a:gd name="T15" fmla="*/ 763 h 1113"/>
                <a:gd name="T16" fmla="*/ 1068 w 1157"/>
                <a:gd name="T17" fmla="*/ 844 h 1113"/>
                <a:gd name="T18" fmla="*/ 1026 w 1157"/>
                <a:gd name="T19" fmla="*/ 900 h 1113"/>
                <a:gd name="T20" fmla="*/ 981 w 1157"/>
                <a:gd name="T21" fmla="*/ 950 h 1113"/>
                <a:gd name="T22" fmla="*/ 931 w 1157"/>
                <a:gd name="T23" fmla="*/ 995 h 1113"/>
                <a:gd name="T24" fmla="*/ 856 w 1157"/>
                <a:gd name="T25" fmla="*/ 1043 h 1113"/>
                <a:gd name="T26" fmla="*/ 788 w 1157"/>
                <a:gd name="T27" fmla="*/ 1074 h 1113"/>
                <a:gd name="T28" fmla="*/ 721 w 1157"/>
                <a:gd name="T29" fmla="*/ 1095 h 1113"/>
                <a:gd name="T30" fmla="*/ 653 w 1157"/>
                <a:gd name="T31" fmla="*/ 1110 h 1113"/>
                <a:gd name="T32" fmla="*/ 565 w 1157"/>
                <a:gd name="T33" fmla="*/ 1113 h 1113"/>
                <a:gd name="T34" fmla="*/ 484 w 1157"/>
                <a:gd name="T35" fmla="*/ 1106 h 1113"/>
                <a:gd name="T36" fmla="*/ 423 w 1157"/>
                <a:gd name="T37" fmla="*/ 1094 h 1113"/>
                <a:gd name="T38" fmla="*/ 366 w 1157"/>
                <a:gd name="T39" fmla="*/ 1074 h 1113"/>
                <a:gd name="T40" fmla="*/ 287 w 1157"/>
                <a:gd name="T41" fmla="*/ 1036 h 1113"/>
                <a:gd name="T42" fmla="*/ 233 w 1157"/>
                <a:gd name="T43" fmla="*/ 1000 h 1113"/>
                <a:gd name="T44" fmla="*/ 179 w 1157"/>
                <a:gd name="T45" fmla="*/ 953 h 1113"/>
                <a:gd name="T46" fmla="*/ 129 w 1157"/>
                <a:gd name="T47" fmla="*/ 901 h 1113"/>
                <a:gd name="T48" fmla="*/ 82 w 1157"/>
                <a:gd name="T49" fmla="*/ 833 h 1113"/>
                <a:gd name="T50" fmla="*/ 75 w 1157"/>
                <a:gd name="T51" fmla="*/ 821 h 1113"/>
                <a:gd name="T52" fmla="*/ 36 w 1157"/>
                <a:gd name="T53" fmla="*/ 738 h 1113"/>
                <a:gd name="T54" fmla="*/ 14 w 1157"/>
                <a:gd name="T55" fmla="*/ 664 h 1113"/>
                <a:gd name="T56" fmla="*/ 2 w 1157"/>
                <a:gd name="T57" fmla="*/ 589 h 1113"/>
                <a:gd name="T58" fmla="*/ 0 w 1157"/>
                <a:gd name="T59" fmla="*/ 495 h 1113"/>
                <a:gd name="T60" fmla="*/ 1093 w 1157"/>
                <a:gd name="T61" fmla="*/ 271 h 1113"/>
                <a:gd name="T62" fmla="*/ 1026 w 1157"/>
                <a:gd name="T63" fmla="*/ 168 h 1113"/>
                <a:gd name="T64" fmla="*/ 1062 w 1157"/>
                <a:gd name="T65" fmla="*/ 215 h 1113"/>
                <a:gd name="T66" fmla="*/ 9 w 1157"/>
                <a:gd name="T67" fmla="*/ 427 h 1113"/>
                <a:gd name="T68" fmla="*/ 21 w 1157"/>
                <a:gd name="T69" fmla="*/ 370 h 1113"/>
                <a:gd name="T70" fmla="*/ 350 w 1157"/>
                <a:gd name="T71" fmla="*/ 551 h 1113"/>
                <a:gd name="T72" fmla="*/ 928 w 1157"/>
                <a:gd name="T73" fmla="*/ 73 h 1113"/>
                <a:gd name="T74" fmla="*/ 969 w 1157"/>
                <a:gd name="T75" fmla="*/ 107 h 1113"/>
                <a:gd name="T76" fmla="*/ 350 w 1157"/>
                <a:gd name="T77" fmla="*/ 479 h 1113"/>
                <a:gd name="T78" fmla="*/ 50 w 1157"/>
                <a:gd name="T79" fmla="*/ 296 h 1113"/>
                <a:gd name="T80" fmla="*/ 75 w 1157"/>
                <a:gd name="T81" fmla="*/ 246 h 1113"/>
                <a:gd name="T82" fmla="*/ 928 w 1157"/>
                <a:gd name="T83" fmla="*/ 73 h 1113"/>
                <a:gd name="T84" fmla="*/ 809 w 1157"/>
                <a:gd name="T85" fmla="*/ 1 h 1113"/>
                <a:gd name="T86" fmla="*/ 870 w 1157"/>
                <a:gd name="T87" fmla="*/ 34 h 1113"/>
                <a:gd name="T88" fmla="*/ 109 w 1157"/>
                <a:gd name="T89" fmla="*/ 194 h 1113"/>
                <a:gd name="T90" fmla="*/ 145 w 1157"/>
                <a:gd name="T91" fmla="*/ 149 h 1113"/>
                <a:gd name="T92" fmla="*/ 350 w 1157"/>
                <a:gd name="T93" fmla="*/ 26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7" h="1113">
                  <a:moveTo>
                    <a:pt x="1093" y="271"/>
                  </a:moveTo>
                  <a:lnTo>
                    <a:pt x="1103" y="292"/>
                  </a:lnTo>
                  <a:lnTo>
                    <a:pt x="1114" y="314"/>
                  </a:lnTo>
                  <a:lnTo>
                    <a:pt x="1130" y="361"/>
                  </a:lnTo>
                  <a:lnTo>
                    <a:pt x="1136" y="380"/>
                  </a:lnTo>
                  <a:lnTo>
                    <a:pt x="1147" y="431"/>
                  </a:lnTo>
                  <a:lnTo>
                    <a:pt x="1152" y="452"/>
                  </a:lnTo>
                  <a:lnTo>
                    <a:pt x="1155" y="490"/>
                  </a:lnTo>
                  <a:lnTo>
                    <a:pt x="1157" y="524"/>
                  </a:lnTo>
                  <a:lnTo>
                    <a:pt x="1155" y="551"/>
                  </a:lnTo>
                  <a:lnTo>
                    <a:pt x="1154" y="600"/>
                  </a:lnTo>
                  <a:lnTo>
                    <a:pt x="1150" y="627"/>
                  </a:lnTo>
                  <a:lnTo>
                    <a:pt x="1139" y="671"/>
                  </a:lnTo>
                  <a:lnTo>
                    <a:pt x="1134" y="697"/>
                  </a:lnTo>
                  <a:lnTo>
                    <a:pt x="1118" y="743"/>
                  </a:lnTo>
                  <a:lnTo>
                    <a:pt x="1111" y="763"/>
                  </a:lnTo>
                  <a:lnTo>
                    <a:pt x="1080" y="822"/>
                  </a:lnTo>
                  <a:lnTo>
                    <a:pt x="1068" y="844"/>
                  </a:lnTo>
                  <a:lnTo>
                    <a:pt x="1042" y="880"/>
                  </a:lnTo>
                  <a:lnTo>
                    <a:pt x="1026" y="900"/>
                  </a:lnTo>
                  <a:lnTo>
                    <a:pt x="998" y="934"/>
                  </a:lnTo>
                  <a:lnTo>
                    <a:pt x="981" y="950"/>
                  </a:lnTo>
                  <a:lnTo>
                    <a:pt x="938" y="988"/>
                  </a:lnTo>
                  <a:lnTo>
                    <a:pt x="931" y="995"/>
                  </a:lnTo>
                  <a:lnTo>
                    <a:pt x="874" y="1033"/>
                  </a:lnTo>
                  <a:lnTo>
                    <a:pt x="856" y="1043"/>
                  </a:lnTo>
                  <a:lnTo>
                    <a:pt x="815" y="1063"/>
                  </a:lnTo>
                  <a:lnTo>
                    <a:pt x="788" y="1074"/>
                  </a:lnTo>
                  <a:lnTo>
                    <a:pt x="750" y="1088"/>
                  </a:lnTo>
                  <a:lnTo>
                    <a:pt x="721" y="1095"/>
                  </a:lnTo>
                  <a:lnTo>
                    <a:pt x="675" y="1106"/>
                  </a:lnTo>
                  <a:lnTo>
                    <a:pt x="653" y="1110"/>
                  </a:lnTo>
                  <a:lnTo>
                    <a:pt x="581" y="1113"/>
                  </a:lnTo>
                  <a:lnTo>
                    <a:pt x="565" y="1113"/>
                  </a:lnTo>
                  <a:lnTo>
                    <a:pt x="508" y="1110"/>
                  </a:lnTo>
                  <a:lnTo>
                    <a:pt x="484" y="1106"/>
                  </a:lnTo>
                  <a:lnTo>
                    <a:pt x="425" y="1094"/>
                  </a:lnTo>
                  <a:lnTo>
                    <a:pt x="423" y="1094"/>
                  </a:lnTo>
                  <a:lnTo>
                    <a:pt x="422" y="1094"/>
                  </a:lnTo>
                  <a:lnTo>
                    <a:pt x="366" y="1074"/>
                  </a:lnTo>
                  <a:lnTo>
                    <a:pt x="344" y="1065"/>
                  </a:lnTo>
                  <a:lnTo>
                    <a:pt x="287" y="1036"/>
                  </a:lnTo>
                  <a:lnTo>
                    <a:pt x="274" y="1029"/>
                  </a:lnTo>
                  <a:lnTo>
                    <a:pt x="233" y="1000"/>
                  </a:lnTo>
                  <a:lnTo>
                    <a:pt x="212" y="982"/>
                  </a:lnTo>
                  <a:lnTo>
                    <a:pt x="179" y="953"/>
                  </a:lnTo>
                  <a:lnTo>
                    <a:pt x="160" y="935"/>
                  </a:lnTo>
                  <a:lnTo>
                    <a:pt x="129" y="901"/>
                  </a:lnTo>
                  <a:lnTo>
                    <a:pt x="115" y="883"/>
                  </a:lnTo>
                  <a:lnTo>
                    <a:pt x="82" y="833"/>
                  </a:lnTo>
                  <a:lnTo>
                    <a:pt x="77" y="826"/>
                  </a:lnTo>
                  <a:lnTo>
                    <a:pt x="75" y="821"/>
                  </a:lnTo>
                  <a:lnTo>
                    <a:pt x="46" y="765"/>
                  </a:lnTo>
                  <a:lnTo>
                    <a:pt x="36" y="738"/>
                  </a:lnTo>
                  <a:lnTo>
                    <a:pt x="21" y="698"/>
                  </a:lnTo>
                  <a:lnTo>
                    <a:pt x="14" y="664"/>
                  </a:lnTo>
                  <a:lnTo>
                    <a:pt x="7" y="628"/>
                  </a:lnTo>
                  <a:lnTo>
                    <a:pt x="2" y="589"/>
                  </a:lnTo>
                  <a:lnTo>
                    <a:pt x="0" y="560"/>
                  </a:lnTo>
                  <a:lnTo>
                    <a:pt x="0" y="495"/>
                  </a:lnTo>
                  <a:lnTo>
                    <a:pt x="350" y="697"/>
                  </a:lnTo>
                  <a:lnTo>
                    <a:pt x="1093" y="271"/>
                  </a:lnTo>
                  <a:close/>
                  <a:moveTo>
                    <a:pt x="1024" y="163"/>
                  </a:moveTo>
                  <a:lnTo>
                    <a:pt x="1026" y="168"/>
                  </a:lnTo>
                  <a:lnTo>
                    <a:pt x="1059" y="210"/>
                  </a:lnTo>
                  <a:lnTo>
                    <a:pt x="1062" y="215"/>
                  </a:lnTo>
                  <a:lnTo>
                    <a:pt x="350" y="625"/>
                  </a:lnTo>
                  <a:lnTo>
                    <a:pt x="9" y="427"/>
                  </a:lnTo>
                  <a:lnTo>
                    <a:pt x="9" y="422"/>
                  </a:lnTo>
                  <a:lnTo>
                    <a:pt x="21" y="370"/>
                  </a:lnTo>
                  <a:lnTo>
                    <a:pt x="23" y="364"/>
                  </a:lnTo>
                  <a:lnTo>
                    <a:pt x="350" y="551"/>
                  </a:lnTo>
                  <a:lnTo>
                    <a:pt x="1024" y="163"/>
                  </a:lnTo>
                  <a:close/>
                  <a:moveTo>
                    <a:pt x="928" y="73"/>
                  </a:moveTo>
                  <a:lnTo>
                    <a:pt x="940" y="82"/>
                  </a:lnTo>
                  <a:lnTo>
                    <a:pt x="969" y="107"/>
                  </a:lnTo>
                  <a:lnTo>
                    <a:pt x="980" y="116"/>
                  </a:lnTo>
                  <a:lnTo>
                    <a:pt x="350" y="479"/>
                  </a:lnTo>
                  <a:lnTo>
                    <a:pt x="46" y="303"/>
                  </a:lnTo>
                  <a:lnTo>
                    <a:pt x="50" y="296"/>
                  </a:lnTo>
                  <a:lnTo>
                    <a:pt x="66" y="264"/>
                  </a:lnTo>
                  <a:lnTo>
                    <a:pt x="75" y="246"/>
                  </a:lnTo>
                  <a:lnTo>
                    <a:pt x="350" y="406"/>
                  </a:lnTo>
                  <a:lnTo>
                    <a:pt x="928" y="73"/>
                  </a:lnTo>
                  <a:close/>
                  <a:moveTo>
                    <a:pt x="802" y="0"/>
                  </a:moveTo>
                  <a:lnTo>
                    <a:pt x="809" y="1"/>
                  </a:lnTo>
                  <a:lnTo>
                    <a:pt x="867" y="30"/>
                  </a:lnTo>
                  <a:lnTo>
                    <a:pt x="870" y="34"/>
                  </a:lnTo>
                  <a:lnTo>
                    <a:pt x="350" y="332"/>
                  </a:lnTo>
                  <a:lnTo>
                    <a:pt x="109" y="194"/>
                  </a:lnTo>
                  <a:lnTo>
                    <a:pt x="120" y="179"/>
                  </a:lnTo>
                  <a:lnTo>
                    <a:pt x="145" y="149"/>
                  </a:lnTo>
                  <a:lnTo>
                    <a:pt x="149" y="143"/>
                  </a:lnTo>
                  <a:lnTo>
                    <a:pt x="350" y="260"/>
                  </a:lnTo>
                  <a:lnTo>
                    <a:pt x="8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9"/>
            <p:cNvSpPr>
              <a:spLocks noEditPoints="1"/>
            </p:cNvSpPr>
            <p:nvPr/>
          </p:nvSpPr>
          <p:spPr bwMode="auto">
            <a:xfrm>
              <a:off x="233" y="402"/>
              <a:ext cx="4454" cy="623"/>
            </a:xfrm>
            <a:custGeom>
              <a:avLst/>
              <a:gdLst>
                <a:gd name="T0" fmla="*/ 2351 w 4454"/>
                <a:gd name="T1" fmla="*/ 575 h 623"/>
                <a:gd name="T2" fmla="*/ 2458 w 4454"/>
                <a:gd name="T3" fmla="*/ 382 h 623"/>
                <a:gd name="T4" fmla="*/ 2279 w 4454"/>
                <a:gd name="T5" fmla="*/ 264 h 623"/>
                <a:gd name="T6" fmla="*/ 779 w 4454"/>
                <a:gd name="T7" fmla="*/ 575 h 623"/>
                <a:gd name="T8" fmla="*/ 886 w 4454"/>
                <a:gd name="T9" fmla="*/ 382 h 623"/>
                <a:gd name="T10" fmla="*/ 707 w 4454"/>
                <a:gd name="T11" fmla="*/ 264 h 623"/>
                <a:gd name="T12" fmla="*/ 1767 w 4454"/>
                <a:gd name="T13" fmla="*/ 63 h 623"/>
                <a:gd name="T14" fmla="*/ 1916 w 4454"/>
                <a:gd name="T15" fmla="*/ 269 h 623"/>
                <a:gd name="T16" fmla="*/ 1875 w 4454"/>
                <a:gd name="T17" fmla="*/ 59 h 623"/>
                <a:gd name="T18" fmla="*/ 4357 w 4454"/>
                <a:gd name="T19" fmla="*/ 45 h 623"/>
                <a:gd name="T20" fmla="*/ 4242 w 4454"/>
                <a:gd name="T21" fmla="*/ 348 h 623"/>
                <a:gd name="T22" fmla="*/ 4454 w 4454"/>
                <a:gd name="T23" fmla="*/ 612 h 623"/>
                <a:gd name="T24" fmla="*/ 4061 w 4454"/>
                <a:gd name="T25" fmla="*/ 296 h 623"/>
                <a:gd name="T26" fmla="*/ 3887 w 4454"/>
                <a:gd name="T27" fmla="*/ 10 h 623"/>
                <a:gd name="T28" fmla="*/ 4052 w 4454"/>
                <a:gd name="T29" fmla="*/ 566 h 623"/>
                <a:gd name="T30" fmla="*/ 3915 w 4454"/>
                <a:gd name="T31" fmla="*/ 580 h 623"/>
                <a:gd name="T32" fmla="*/ 3887 w 4454"/>
                <a:gd name="T33" fmla="*/ 10 h 623"/>
                <a:gd name="T34" fmla="*/ 3397 w 4454"/>
                <a:gd name="T35" fmla="*/ 262 h 623"/>
                <a:gd name="T36" fmla="*/ 3792 w 4454"/>
                <a:gd name="T37" fmla="*/ 10 h 623"/>
                <a:gd name="T38" fmla="*/ 3763 w 4454"/>
                <a:gd name="T39" fmla="*/ 580 h 623"/>
                <a:gd name="T40" fmla="*/ 3627 w 4454"/>
                <a:gd name="T41" fmla="*/ 566 h 623"/>
                <a:gd name="T42" fmla="*/ 3431 w 4454"/>
                <a:gd name="T43" fmla="*/ 594 h 623"/>
                <a:gd name="T44" fmla="*/ 3268 w 4454"/>
                <a:gd name="T45" fmla="*/ 77 h 623"/>
                <a:gd name="T46" fmla="*/ 2975 w 4454"/>
                <a:gd name="T47" fmla="*/ 21 h 623"/>
                <a:gd name="T48" fmla="*/ 3165 w 4454"/>
                <a:gd name="T49" fmla="*/ 569 h 623"/>
                <a:gd name="T50" fmla="*/ 2993 w 4454"/>
                <a:gd name="T51" fmla="*/ 472 h 623"/>
                <a:gd name="T52" fmla="*/ 2720 w 4454"/>
                <a:gd name="T53" fmla="*/ 612 h 623"/>
                <a:gd name="T54" fmla="*/ 2806 w 4454"/>
                <a:gd name="T55" fmla="*/ 161 h 623"/>
                <a:gd name="T56" fmla="*/ 2830 w 4454"/>
                <a:gd name="T57" fmla="*/ 45 h 623"/>
                <a:gd name="T58" fmla="*/ 2530 w 4454"/>
                <a:gd name="T59" fmla="*/ 140 h 623"/>
                <a:gd name="T60" fmla="*/ 2322 w 4454"/>
                <a:gd name="T61" fmla="*/ 48 h 623"/>
                <a:gd name="T62" fmla="*/ 2356 w 4454"/>
                <a:gd name="T63" fmla="*/ 226 h 623"/>
                <a:gd name="T64" fmla="*/ 2584 w 4454"/>
                <a:gd name="T65" fmla="*/ 334 h 623"/>
                <a:gd name="T66" fmla="*/ 2503 w 4454"/>
                <a:gd name="T67" fmla="*/ 589 h 623"/>
                <a:gd name="T68" fmla="*/ 2144 w 4454"/>
                <a:gd name="T69" fmla="*/ 580 h 623"/>
                <a:gd name="T70" fmla="*/ 2116 w 4454"/>
                <a:gd name="T71" fmla="*/ 10 h 623"/>
                <a:gd name="T72" fmla="*/ 2022 w 4454"/>
                <a:gd name="T73" fmla="*/ 59 h 623"/>
                <a:gd name="T74" fmla="*/ 2011 w 4454"/>
                <a:gd name="T75" fmla="*/ 323 h 623"/>
                <a:gd name="T76" fmla="*/ 1767 w 4454"/>
                <a:gd name="T77" fmla="*/ 566 h 623"/>
                <a:gd name="T78" fmla="*/ 1631 w 4454"/>
                <a:gd name="T79" fmla="*/ 580 h 623"/>
                <a:gd name="T80" fmla="*/ 1602 w 4454"/>
                <a:gd name="T81" fmla="*/ 10 h 623"/>
                <a:gd name="T82" fmla="*/ 1450 w 4454"/>
                <a:gd name="T83" fmla="*/ 70 h 623"/>
                <a:gd name="T84" fmla="*/ 1256 w 4454"/>
                <a:gd name="T85" fmla="*/ 63 h 623"/>
                <a:gd name="T86" fmla="*/ 1441 w 4454"/>
                <a:gd name="T87" fmla="*/ 244 h 623"/>
                <a:gd name="T88" fmla="*/ 1254 w 4454"/>
                <a:gd name="T89" fmla="*/ 526 h 623"/>
                <a:gd name="T90" fmla="*/ 1400 w 4454"/>
                <a:gd name="T91" fmla="*/ 575 h 623"/>
                <a:gd name="T92" fmla="*/ 1523 w 4454"/>
                <a:gd name="T93" fmla="*/ 542 h 623"/>
                <a:gd name="T94" fmla="*/ 1125 w 4454"/>
                <a:gd name="T95" fmla="*/ 77 h 623"/>
                <a:gd name="T96" fmla="*/ 990 w 4454"/>
                <a:gd name="T97" fmla="*/ 75 h 623"/>
                <a:gd name="T98" fmla="*/ 868 w 4454"/>
                <a:gd name="T99" fmla="*/ 48 h 623"/>
                <a:gd name="T100" fmla="*/ 707 w 4454"/>
                <a:gd name="T101" fmla="*/ 226 h 623"/>
                <a:gd name="T102" fmla="*/ 980 w 4454"/>
                <a:gd name="T103" fmla="*/ 282 h 623"/>
                <a:gd name="T104" fmla="*/ 981 w 4454"/>
                <a:gd name="T105" fmla="*/ 551 h 623"/>
                <a:gd name="T106" fmla="*/ 544 w 4454"/>
                <a:gd name="T107" fmla="*/ 594 h 623"/>
                <a:gd name="T108" fmla="*/ 561 w 4454"/>
                <a:gd name="T109" fmla="*/ 34 h 623"/>
                <a:gd name="T110" fmla="*/ 459 w 4454"/>
                <a:gd name="T111" fmla="*/ 23 h 623"/>
                <a:gd name="T112" fmla="*/ 387 w 4454"/>
                <a:gd name="T113" fmla="*/ 61 h 623"/>
                <a:gd name="T114" fmla="*/ 165 w 4454"/>
                <a:gd name="T115" fmla="*/ 122 h 623"/>
                <a:gd name="T116" fmla="*/ 161 w 4454"/>
                <a:gd name="T117" fmla="*/ 460 h 623"/>
                <a:gd name="T118" fmla="*/ 393 w 4454"/>
                <a:gd name="T119" fmla="*/ 560 h 623"/>
                <a:gd name="T120" fmla="*/ 285 w 4454"/>
                <a:gd name="T121" fmla="*/ 623 h 623"/>
                <a:gd name="T122" fmla="*/ 12 w 4454"/>
                <a:gd name="T123" fmla="*/ 431 h 623"/>
                <a:gd name="T124" fmla="*/ 82 w 4454"/>
                <a:gd name="T125" fmla="*/ 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54" h="623">
                  <a:moveTo>
                    <a:pt x="2279" y="264"/>
                  </a:moveTo>
                  <a:lnTo>
                    <a:pt x="2279" y="522"/>
                  </a:lnTo>
                  <a:lnTo>
                    <a:pt x="2281" y="542"/>
                  </a:lnTo>
                  <a:lnTo>
                    <a:pt x="2284" y="557"/>
                  </a:lnTo>
                  <a:lnTo>
                    <a:pt x="2295" y="567"/>
                  </a:lnTo>
                  <a:lnTo>
                    <a:pt x="2309" y="573"/>
                  </a:lnTo>
                  <a:lnTo>
                    <a:pt x="2333" y="575"/>
                  </a:lnTo>
                  <a:lnTo>
                    <a:pt x="2351" y="575"/>
                  </a:lnTo>
                  <a:lnTo>
                    <a:pt x="2381" y="571"/>
                  </a:lnTo>
                  <a:lnTo>
                    <a:pt x="2406" y="562"/>
                  </a:lnTo>
                  <a:lnTo>
                    <a:pt x="2426" y="546"/>
                  </a:lnTo>
                  <a:lnTo>
                    <a:pt x="2440" y="522"/>
                  </a:lnTo>
                  <a:lnTo>
                    <a:pt x="2451" y="494"/>
                  </a:lnTo>
                  <a:lnTo>
                    <a:pt x="2456" y="460"/>
                  </a:lnTo>
                  <a:lnTo>
                    <a:pt x="2458" y="416"/>
                  </a:lnTo>
                  <a:lnTo>
                    <a:pt x="2458" y="382"/>
                  </a:lnTo>
                  <a:lnTo>
                    <a:pt x="2453" y="352"/>
                  </a:lnTo>
                  <a:lnTo>
                    <a:pt x="2446" y="325"/>
                  </a:lnTo>
                  <a:lnTo>
                    <a:pt x="2433" y="303"/>
                  </a:lnTo>
                  <a:lnTo>
                    <a:pt x="2417" y="287"/>
                  </a:lnTo>
                  <a:lnTo>
                    <a:pt x="2394" y="275"/>
                  </a:lnTo>
                  <a:lnTo>
                    <a:pt x="2365" y="266"/>
                  </a:lnTo>
                  <a:lnTo>
                    <a:pt x="2331" y="264"/>
                  </a:lnTo>
                  <a:lnTo>
                    <a:pt x="2279" y="264"/>
                  </a:lnTo>
                  <a:close/>
                  <a:moveTo>
                    <a:pt x="707" y="264"/>
                  </a:moveTo>
                  <a:lnTo>
                    <a:pt x="707" y="522"/>
                  </a:lnTo>
                  <a:lnTo>
                    <a:pt x="709" y="542"/>
                  </a:lnTo>
                  <a:lnTo>
                    <a:pt x="714" y="557"/>
                  </a:lnTo>
                  <a:lnTo>
                    <a:pt x="723" y="567"/>
                  </a:lnTo>
                  <a:lnTo>
                    <a:pt x="739" y="573"/>
                  </a:lnTo>
                  <a:lnTo>
                    <a:pt x="761" y="575"/>
                  </a:lnTo>
                  <a:lnTo>
                    <a:pt x="779" y="575"/>
                  </a:lnTo>
                  <a:lnTo>
                    <a:pt x="809" y="571"/>
                  </a:lnTo>
                  <a:lnTo>
                    <a:pt x="834" y="562"/>
                  </a:lnTo>
                  <a:lnTo>
                    <a:pt x="856" y="546"/>
                  </a:lnTo>
                  <a:lnTo>
                    <a:pt x="870" y="522"/>
                  </a:lnTo>
                  <a:lnTo>
                    <a:pt x="881" y="494"/>
                  </a:lnTo>
                  <a:lnTo>
                    <a:pt x="886" y="460"/>
                  </a:lnTo>
                  <a:lnTo>
                    <a:pt x="888" y="416"/>
                  </a:lnTo>
                  <a:lnTo>
                    <a:pt x="886" y="382"/>
                  </a:lnTo>
                  <a:lnTo>
                    <a:pt x="883" y="352"/>
                  </a:lnTo>
                  <a:lnTo>
                    <a:pt x="874" y="325"/>
                  </a:lnTo>
                  <a:lnTo>
                    <a:pt x="863" y="303"/>
                  </a:lnTo>
                  <a:lnTo>
                    <a:pt x="845" y="287"/>
                  </a:lnTo>
                  <a:lnTo>
                    <a:pt x="823" y="275"/>
                  </a:lnTo>
                  <a:lnTo>
                    <a:pt x="795" y="266"/>
                  </a:lnTo>
                  <a:lnTo>
                    <a:pt x="761" y="264"/>
                  </a:lnTo>
                  <a:lnTo>
                    <a:pt x="707" y="264"/>
                  </a:lnTo>
                  <a:close/>
                  <a:moveTo>
                    <a:pt x="2873" y="111"/>
                  </a:moveTo>
                  <a:lnTo>
                    <a:pt x="2790" y="354"/>
                  </a:lnTo>
                  <a:lnTo>
                    <a:pt x="2954" y="354"/>
                  </a:lnTo>
                  <a:lnTo>
                    <a:pt x="2873" y="111"/>
                  </a:lnTo>
                  <a:close/>
                  <a:moveTo>
                    <a:pt x="1803" y="48"/>
                  </a:moveTo>
                  <a:lnTo>
                    <a:pt x="1787" y="48"/>
                  </a:lnTo>
                  <a:lnTo>
                    <a:pt x="1775" y="54"/>
                  </a:lnTo>
                  <a:lnTo>
                    <a:pt x="1767" y="63"/>
                  </a:lnTo>
                  <a:lnTo>
                    <a:pt x="1766" y="81"/>
                  </a:lnTo>
                  <a:lnTo>
                    <a:pt x="1766" y="336"/>
                  </a:lnTo>
                  <a:lnTo>
                    <a:pt x="1827" y="336"/>
                  </a:lnTo>
                  <a:lnTo>
                    <a:pt x="1854" y="334"/>
                  </a:lnTo>
                  <a:lnTo>
                    <a:pt x="1877" y="325"/>
                  </a:lnTo>
                  <a:lnTo>
                    <a:pt x="1893" y="310"/>
                  </a:lnTo>
                  <a:lnTo>
                    <a:pt x="1906" y="293"/>
                  </a:lnTo>
                  <a:lnTo>
                    <a:pt x="1916" y="269"/>
                  </a:lnTo>
                  <a:lnTo>
                    <a:pt x="1922" y="242"/>
                  </a:lnTo>
                  <a:lnTo>
                    <a:pt x="1925" y="212"/>
                  </a:lnTo>
                  <a:lnTo>
                    <a:pt x="1925" y="178"/>
                  </a:lnTo>
                  <a:lnTo>
                    <a:pt x="1924" y="145"/>
                  </a:lnTo>
                  <a:lnTo>
                    <a:pt x="1918" y="116"/>
                  </a:lnTo>
                  <a:lnTo>
                    <a:pt x="1909" y="93"/>
                  </a:lnTo>
                  <a:lnTo>
                    <a:pt x="1895" y="73"/>
                  </a:lnTo>
                  <a:lnTo>
                    <a:pt x="1875" y="59"/>
                  </a:lnTo>
                  <a:lnTo>
                    <a:pt x="1848" y="50"/>
                  </a:lnTo>
                  <a:lnTo>
                    <a:pt x="1818" y="48"/>
                  </a:lnTo>
                  <a:lnTo>
                    <a:pt x="1803" y="48"/>
                  </a:lnTo>
                  <a:close/>
                  <a:moveTo>
                    <a:pt x="4265" y="10"/>
                  </a:moveTo>
                  <a:lnTo>
                    <a:pt x="4405" y="10"/>
                  </a:lnTo>
                  <a:lnTo>
                    <a:pt x="4405" y="10"/>
                  </a:lnTo>
                  <a:lnTo>
                    <a:pt x="4384" y="25"/>
                  </a:lnTo>
                  <a:lnTo>
                    <a:pt x="4357" y="45"/>
                  </a:lnTo>
                  <a:lnTo>
                    <a:pt x="4332" y="68"/>
                  </a:lnTo>
                  <a:lnTo>
                    <a:pt x="4305" y="91"/>
                  </a:lnTo>
                  <a:lnTo>
                    <a:pt x="4280" y="115"/>
                  </a:lnTo>
                  <a:lnTo>
                    <a:pt x="4258" y="136"/>
                  </a:lnTo>
                  <a:lnTo>
                    <a:pt x="4240" y="156"/>
                  </a:lnTo>
                  <a:lnTo>
                    <a:pt x="4226" y="170"/>
                  </a:lnTo>
                  <a:lnTo>
                    <a:pt x="4163" y="237"/>
                  </a:lnTo>
                  <a:lnTo>
                    <a:pt x="4242" y="348"/>
                  </a:lnTo>
                  <a:lnTo>
                    <a:pt x="4260" y="373"/>
                  </a:lnTo>
                  <a:lnTo>
                    <a:pt x="4282" y="404"/>
                  </a:lnTo>
                  <a:lnTo>
                    <a:pt x="4308" y="440"/>
                  </a:lnTo>
                  <a:lnTo>
                    <a:pt x="4337" y="476"/>
                  </a:lnTo>
                  <a:lnTo>
                    <a:pt x="4366" y="513"/>
                  </a:lnTo>
                  <a:lnTo>
                    <a:pt x="4396" y="549"/>
                  </a:lnTo>
                  <a:lnTo>
                    <a:pt x="4425" y="584"/>
                  </a:lnTo>
                  <a:lnTo>
                    <a:pt x="4454" y="612"/>
                  </a:lnTo>
                  <a:lnTo>
                    <a:pt x="4251" y="612"/>
                  </a:lnTo>
                  <a:lnTo>
                    <a:pt x="4244" y="594"/>
                  </a:lnTo>
                  <a:lnTo>
                    <a:pt x="4233" y="573"/>
                  </a:lnTo>
                  <a:lnTo>
                    <a:pt x="4221" y="546"/>
                  </a:lnTo>
                  <a:lnTo>
                    <a:pt x="4203" y="515"/>
                  </a:lnTo>
                  <a:lnTo>
                    <a:pt x="4181" y="478"/>
                  </a:lnTo>
                  <a:lnTo>
                    <a:pt x="4152" y="433"/>
                  </a:lnTo>
                  <a:lnTo>
                    <a:pt x="4061" y="296"/>
                  </a:lnTo>
                  <a:lnTo>
                    <a:pt x="4140" y="194"/>
                  </a:lnTo>
                  <a:lnTo>
                    <a:pt x="4165" y="161"/>
                  </a:lnTo>
                  <a:lnTo>
                    <a:pt x="4190" y="129"/>
                  </a:lnTo>
                  <a:lnTo>
                    <a:pt x="4213" y="95"/>
                  </a:lnTo>
                  <a:lnTo>
                    <a:pt x="4235" y="63"/>
                  </a:lnTo>
                  <a:lnTo>
                    <a:pt x="4253" y="34"/>
                  </a:lnTo>
                  <a:lnTo>
                    <a:pt x="4265" y="10"/>
                  </a:lnTo>
                  <a:close/>
                  <a:moveTo>
                    <a:pt x="3887" y="10"/>
                  </a:moveTo>
                  <a:lnTo>
                    <a:pt x="4086" y="10"/>
                  </a:lnTo>
                  <a:lnTo>
                    <a:pt x="4086" y="28"/>
                  </a:lnTo>
                  <a:lnTo>
                    <a:pt x="4066" y="34"/>
                  </a:lnTo>
                  <a:lnTo>
                    <a:pt x="4057" y="43"/>
                  </a:lnTo>
                  <a:lnTo>
                    <a:pt x="4052" y="57"/>
                  </a:lnTo>
                  <a:lnTo>
                    <a:pt x="4050" y="77"/>
                  </a:lnTo>
                  <a:lnTo>
                    <a:pt x="4050" y="546"/>
                  </a:lnTo>
                  <a:lnTo>
                    <a:pt x="4052" y="566"/>
                  </a:lnTo>
                  <a:lnTo>
                    <a:pt x="4057" y="580"/>
                  </a:lnTo>
                  <a:lnTo>
                    <a:pt x="4066" y="587"/>
                  </a:lnTo>
                  <a:lnTo>
                    <a:pt x="4086" y="594"/>
                  </a:lnTo>
                  <a:lnTo>
                    <a:pt x="4086" y="612"/>
                  </a:lnTo>
                  <a:lnTo>
                    <a:pt x="3887" y="612"/>
                  </a:lnTo>
                  <a:lnTo>
                    <a:pt x="3887" y="594"/>
                  </a:lnTo>
                  <a:lnTo>
                    <a:pt x="3905" y="587"/>
                  </a:lnTo>
                  <a:lnTo>
                    <a:pt x="3915" y="580"/>
                  </a:lnTo>
                  <a:lnTo>
                    <a:pt x="3921" y="566"/>
                  </a:lnTo>
                  <a:lnTo>
                    <a:pt x="3921" y="546"/>
                  </a:lnTo>
                  <a:lnTo>
                    <a:pt x="3921" y="77"/>
                  </a:lnTo>
                  <a:lnTo>
                    <a:pt x="3921" y="57"/>
                  </a:lnTo>
                  <a:lnTo>
                    <a:pt x="3915" y="43"/>
                  </a:lnTo>
                  <a:lnTo>
                    <a:pt x="3905" y="34"/>
                  </a:lnTo>
                  <a:lnTo>
                    <a:pt x="3887" y="28"/>
                  </a:lnTo>
                  <a:lnTo>
                    <a:pt x="3887" y="10"/>
                  </a:lnTo>
                  <a:close/>
                  <a:moveTo>
                    <a:pt x="3232" y="10"/>
                  </a:moveTo>
                  <a:lnTo>
                    <a:pt x="3431" y="10"/>
                  </a:lnTo>
                  <a:lnTo>
                    <a:pt x="3431" y="28"/>
                  </a:lnTo>
                  <a:lnTo>
                    <a:pt x="3413" y="34"/>
                  </a:lnTo>
                  <a:lnTo>
                    <a:pt x="3402" y="43"/>
                  </a:lnTo>
                  <a:lnTo>
                    <a:pt x="3397" y="57"/>
                  </a:lnTo>
                  <a:lnTo>
                    <a:pt x="3397" y="77"/>
                  </a:lnTo>
                  <a:lnTo>
                    <a:pt x="3397" y="262"/>
                  </a:lnTo>
                  <a:lnTo>
                    <a:pt x="3628" y="262"/>
                  </a:lnTo>
                  <a:lnTo>
                    <a:pt x="3628" y="77"/>
                  </a:lnTo>
                  <a:lnTo>
                    <a:pt x="3627" y="57"/>
                  </a:lnTo>
                  <a:lnTo>
                    <a:pt x="3623" y="43"/>
                  </a:lnTo>
                  <a:lnTo>
                    <a:pt x="3612" y="34"/>
                  </a:lnTo>
                  <a:lnTo>
                    <a:pt x="3594" y="28"/>
                  </a:lnTo>
                  <a:lnTo>
                    <a:pt x="3594" y="10"/>
                  </a:lnTo>
                  <a:lnTo>
                    <a:pt x="3792" y="10"/>
                  </a:lnTo>
                  <a:lnTo>
                    <a:pt x="3792" y="28"/>
                  </a:lnTo>
                  <a:lnTo>
                    <a:pt x="3774" y="34"/>
                  </a:lnTo>
                  <a:lnTo>
                    <a:pt x="3763" y="43"/>
                  </a:lnTo>
                  <a:lnTo>
                    <a:pt x="3759" y="57"/>
                  </a:lnTo>
                  <a:lnTo>
                    <a:pt x="3758" y="77"/>
                  </a:lnTo>
                  <a:lnTo>
                    <a:pt x="3758" y="546"/>
                  </a:lnTo>
                  <a:lnTo>
                    <a:pt x="3759" y="566"/>
                  </a:lnTo>
                  <a:lnTo>
                    <a:pt x="3763" y="580"/>
                  </a:lnTo>
                  <a:lnTo>
                    <a:pt x="3774" y="587"/>
                  </a:lnTo>
                  <a:lnTo>
                    <a:pt x="3792" y="594"/>
                  </a:lnTo>
                  <a:lnTo>
                    <a:pt x="3792" y="612"/>
                  </a:lnTo>
                  <a:lnTo>
                    <a:pt x="3594" y="612"/>
                  </a:lnTo>
                  <a:lnTo>
                    <a:pt x="3594" y="594"/>
                  </a:lnTo>
                  <a:lnTo>
                    <a:pt x="3612" y="587"/>
                  </a:lnTo>
                  <a:lnTo>
                    <a:pt x="3623" y="580"/>
                  </a:lnTo>
                  <a:lnTo>
                    <a:pt x="3627" y="566"/>
                  </a:lnTo>
                  <a:lnTo>
                    <a:pt x="3628" y="546"/>
                  </a:lnTo>
                  <a:lnTo>
                    <a:pt x="3628" y="301"/>
                  </a:lnTo>
                  <a:lnTo>
                    <a:pt x="3397" y="301"/>
                  </a:lnTo>
                  <a:lnTo>
                    <a:pt x="3397" y="546"/>
                  </a:lnTo>
                  <a:lnTo>
                    <a:pt x="3397" y="566"/>
                  </a:lnTo>
                  <a:lnTo>
                    <a:pt x="3402" y="580"/>
                  </a:lnTo>
                  <a:lnTo>
                    <a:pt x="3413" y="587"/>
                  </a:lnTo>
                  <a:lnTo>
                    <a:pt x="3431" y="594"/>
                  </a:lnTo>
                  <a:lnTo>
                    <a:pt x="3431" y="612"/>
                  </a:lnTo>
                  <a:lnTo>
                    <a:pt x="3232" y="612"/>
                  </a:lnTo>
                  <a:lnTo>
                    <a:pt x="3232" y="594"/>
                  </a:lnTo>
                  <a:lnTo>
                    <a:pt x="3251" y="587"/>
                  </a:lnTo>
                  <a:lnTo>
                    <a:pt x="3260" y="580"/>
                  </a:lnTo>
                  <a:lnTo>
                    <a:pt x="3266" y="566"/>
                  </a:lnTo>
                  <a:lnTo>
                    <a:pt x="3268" y="546"/>
                  </a:lnTo>
                  <a:lnTo>
                    <a:pt x="3268" y="77"/>
                  </a:lnTo>
                  <a:lnTo>
                    <a:pt x="3266" y="57"/>
                  </a:lnTo>
                  <a:lnTo>
                    <a:pt x="3260" y="43"/>
                  </a:lnTo>
                  <a:lnTo>
                    <a:pt x="3251" y="34"/>
                  </a:lnTo>
                  <a:lnTo>
                    <a:pt x="3232" y="28"/>
                  </a:lnTo>
                  <a:lnTo>
                    <a:pt x="3232" y="10"/>
                  </a:lnTo>
                  <a:close/>
                  <a:moveTo>
                    <a:pt x="2801" y="10"/>
                  </a:moveTo>
                  <a:lnTo>
                    <a:pt x="2973" y="10"/>
                  </a:lnTo>
                  <a:lnTo>
                    <a:pt x="2975" y="21"/>
                  </a:lnTo>
                  <a:lnTo>
                    <a:pt x="2977" y="34"/>
                  </a:lnTo>
                  <a:lnTo>
                    <a:pt x="2981" y="52"/>
                  </a:lnTo>
                  <a:lnTo>
                    <a:pt x="2986" y="72"/>
                  </a:lnTo>
                  <a:lnTo>
                    <a:pt x="2995" y="99"/>
                  </a:lnTo>
                  <a:lnTo>
                    <a:pt x="3122" y="460"/>
                  </a:lnTo>
                  <a:lnTo>
                    <a:pt x="3137" y="501"/>
                  </a:lnTo>
                  <a:lnTo>
                    <a:pt x="3151" y="539"/>
                  </a:lnTo>
                  <a:lnTo>
                    <a:pt x="3165" y="569"/>
                  </a:lnTo>
                  <a:lnTo>
                    <a:pt x="3176" y="594"/>
                  </a:lnTo>
                  <a:lnTo>
                    <a:pt x="3187" y="612"/>
                  </a:lnTo>
                  <a:lnTo>
                    <a:pt x="3033" y="612"/>
                  </a:lnTo>
                  <a:lnTo>
                    <a:pt x="3029" y="591"/>
                  </a:lnTo>
                  <a:lnTo>
                    <a:pt x="3022" y="562"/>
                  </a:lnTo>
                  <a:lnTo>
                    <a:pt x="3013" y="533"/>
                  </a:lnTo>
                  <a:lnTo>
                    <a:pt x="3002" y="501"/>
                  </a:lnTo>
                  <a:lnTo>
                    <a:pt x="2993" y="472"/>
                  </a:lnTo>
                  <a:lnTo>
                    <a:pt x="2966" y="395"/>
                  </a:lnTo>
                  <a:lnTo>
                    <a:pt x="2776" y="395"/>
                  </a:lnTo>
                  <a:lnTo>
                    <a:pt x="2758" y="451"/>
                  </a:lnTo>
                  <a:lnTo>
                    <a:pt x="2744" y="499"/>
                  </a:lnTo>
                  <a:lnTo>
                    <a:pt x="2733" y="539"/>
                  </a:lnTo>
                  <a:lnTo>
                    <a:pt x="2727" y="569"/>
                  </a:lnTo>
                  <a:lnTo>
                    <a:pt x="2722" y="594"/>
                  </a:lnTo>
                  <a:lnTo>
                    <a:pt x="2720" y="612"/>
                  </a:lnTo>
                  <a:lnTo>
                    <a:pt x="2611" y="612"/>
                  </a:lnTo>
                  <a:lnTo>
                    <a:pt x="2620" y="598"/>
                  </a:lnTo>
                  <a:lnTo>
                    <a:pt x="2631" y="578"/>
                  </a:lnTo>
                  <a:lnTo>
                    <a:pt x="2643" y="553"/>
                  </a:lnTo>
                  <a:lnTo>
                    <a:pt x="2657" y="521"/>
                  </a:lnTo>
                  <a:lnTo>
                    <a:pt x="2675" y="481"/>
                  </a:lnTo>
                  <a:lnTo>
                    <a:pt x="2695" y="434"/>
                  </a:lnTo>
                  <a:lnTo>
                    <a:pt x="2806" y="161"/>
                  </a:lnTo>
                  <a:lnTo>
                    <a:pt x="2817" y="134"/>
                  </a:lnTo>
                  <a:lnTo>
                    <a:pt x="2824" y="113"/>
                  </a:lnTo>
                  <a:lnTo>
                    <a:pt x="2830" y="97"/>
                  </a:lnTo>
                  <a:lnTo>
                    <a:pt x="2833" y="84"/>
                  </a:lnTo>
                  <a:lnTo>
                    <a:pt x="2835" y="73"/>
                  </a:lnTo>
                  <a:lnTo>
                    <a:pt x="2835" y="64"/>
                  </a:lnTo>
                  <a:lnTo>
                    <a:pt x="2833" y="54"/>
                  </a:lnTo>
                  <a:lnTo>
                    <a:pt x="2830" y="45"/>
                  </a:lnTo>
                  <a:lnTo>
                    <a:pt x="2819" y="36"/>
                  </a:lnTo>
                  <a:lnTo>
                    <a:pt x="2801" y="28"/>
                  </a:lnTo>
                  <a:lnTo>
                    <a:pt x="2801" y="10"/>
                  </a:lnTo>
                  <a:close/>
                  <a:moveTo>
                    <a:pt x="2116" y="10"/>
                  </a:moveTo>
                  <a:lnTo>
                    <a:pt x="2562" y="10"/>
                  </a:lnTo>
                  <a:lnTo>
                    <a:pt x="2562" y="75"/>
                  </a:lnTo>
                  <a:lnTo>
                    <a:pt x="2562" y="140"/>
                  </a:lnTo>
                  <a:lnTo>
                    <a:pt x="2530" y="140"/>
                  </a:lnTo>
                  <a:lnTo>
                    <a:pt x="2523" y="116"/>
                  </a:lnTo>
                  <a:lnTo>
                    <a:pt x="2512" y="90"/>
                  </a:lnTo>
                  <a:lnTo>
                    <a:pt x="2501" y="70"/>
                  </a:lnTo>
                  <a:lnTo>
                    <a:pt x="2485" y="59"/>
                  </a:lnTo>
                  <a:lnTo>
                    <a:pt x="2465" y="52"/>
                  </a:lnTo>
                  <a:lnTo>
                    <a:pt x="2439" y="48"/>
                  </a:lnTo>
                  <a:lnTo>
                    <a:pt x="2404" y="48"/>
                  </a:lnTo>
                  <a:lnTo>
                    <a:pt x="2322" y="48"/>
                  </a:lnTo>
                  <a:lnTo>
                    <a:pt x="2302" y="48"/>
                  </a:lnTo>
                  <a:lnTo>
                    <a:pt x="2290" y="52"/>
                  </a:lnTo>
                  <a:lnTo>
                    <a:pt x="2282" y="59"/>
                  </a:lnTo>
                  <a:lnTo>
                    <a:pt x="2279" y="70"/>
                  </a:lnTo>
                  <a:lnTo>
                    <a:pt x="2279" y="82"/>
                  </a:lnTo>
                  <a:lnTo>
                    <a:pt x="2279" y="226"/>
                  </a:lnTo>
                  <a:lnTo>
                    <a:pt x="2313" y="226"/>
                  </a:lnTo>
                  <a:lnTo>
                    <a:pt x="2356" y="226"/>
                  </a:lnTo>
                  <a:lnTo>
                    <a:pt x="2397" y="228"/>
                  </a:lnTo>
                  <a:lnTo>
                    <a:pt x="2435" y="233"/>
                  </a:lnTo>
                  <a:lnTo>
                    <a:pt x="2469" y="240"/>
                  </a:lnTo>
                  <a:lnTo>
                    <a:pt x="2501" y="249"/>
                  </a:lnTo>
                  <a:lnTo>
                    <a:pt x="2528" y="264"/>
                  </a:lnTo>
                  <a:lnTo>
                    <a:pt x="2552" y="282"/>
                  </a:lnTo>
                  <a:lnTo>
                    <a:pt x="2570" y="305"/>
                  </a:lnTo>
                  <a:lnTo>
                    <a:pt x="2584" y="334"/>
                  </a:lnTo>
                  <a:lnTo>
                    <a:pt x="2591" y="370"/>
                  </a:lnTo>
                  <a:lnTo>
                    <a:pt x="2595" y="411"/>
                  </a:lnTo>
                  <a:lnTo>
                    <a:pt x="2591" y="456"/>
                  </a:lnTo>
                  <a:lnTo>
                    <a:pt x="2584" y="494"/>
                  </a:lnTo>
                  <a:lnTo>
                    <a:pt x="2571" y="526"/>
                  </a:lnTo>
                  <a:lnTo>
                    <a:pt x="2553" y="551"/>
                  </a:lnTo>
                  <a:lnTo>
                    <a:pt x="2530" y="573"/>
                  </a:lnTo>
                  <a:lnTo>
                    <a:pt x="2503" y="589"/>
                  </a:lnTo>
                  <a:lnTo>
                    <a:pt x="2473" y="600"/>
                  </a:lnTo>
                  <a:lnTo>
                    <a:pt x="2437" y="607"/>
                  </a:lnTo>
                  <a:lnTo>
                    <a:pt x="2399" y="610"/>
                  </a:lnTo>
                  <a:lnTo>
                    <a:pt x="2356" y="612"/>
                  </a:lnTo>
                  <a:lnTo>
                    <a:pt x="2116" y="612"/>
                  </a:lnTo>
                  <a:lnTo>
                    <a:pt x="2116" y="594"/>
                  </a:lnTo>
                  <a:lnTo>
                    <a:pt x="2133" y="587"/>
                  </a:lnTo>
                  <a:lnTo>
                    <a:pt x="2144" y="580"/>
                  </a:lnTo>
                  <a:lnTo>
                    <a:pt x="2148" y="566"/>
                  </a:lnTo>
                  <a:lnTo>
                    <a:pt x="2150" y="546"/>
                  </a:lnTo>
                  <a:lnTo>
                    <a:pt x="2150" y="77"/>
                  </a:lnTo>
                  <a:lnTo>
                    <a:pt x="2148" y="57"/>
                  </a:lnTo>
                  <a:lnTo>
                    <a:pt x="2144" y="43"/>
                  </a:lnTo>
                  <a:lnTo>
                    <a:pt x="2133" y="34"/>
                  </a:lnTo>
                  <a:lnTo>
                    <a:pt x="2116" y="28"/>
                  </a:lnTo>
                  <a:lnTo>
                    <a:pt x="2116" y="10"/>
                  </a:lnTo>
                  <a:close/>
                  <a:moveTo>
                    <a:pt x="1602" y="10"/>
                  </a:moveTo>
                  <a:lnTo>
                    <a:pt x="1852" y="10"/>
                  </a:lnTo>
                  <a:lnTo>
                    <a:pt x="1886" y="10"/>
                  </a:lnTo>
                  <a:lnTo>
                    <a:pt x="1920" y="14"/>
                  </a:lnTo>
                  <a:lnTo>
                    <a:pt x="1950" y="19"/>
                  </a:lnTo>
                  <a:lnTo>
                    <a:pt x="1977" y="28"/>
                  </a:lnTo>
                  <a:lnTo>
                    <a:pt x="2001" y="43"/>
                  </a:lnTo>
                  <a:lnTo>
                    <a:pt x="2022" y="59"/>
                  </a:lnTo>
                  <a:lnTo>
                    <a:pt x="2038" y="82"/>
                  </a:lnTo>
                  <a:lnTo>
                    <a:pt x="2051" y="109"/>
                  </a:lnTo>
                  <a:lnTo>
                    <a:pt x="2058" y="143"/>
                  </a:lnTo>
                  <a:lnTo>
                    <a:pt x="2062" y="183"/>
                  </a:lnTo>
                  <a:lnTo>
                    <a:pt x="2058" y="228"/>
                  </a:lnTo>
                  <a:lnTo>
                    <a:pt x="2047" y="266"/>
                  </a:lnTo>
                  <a:lnTo>
                    <a:pt x="2033" y="298"/>
                  </a:lnTo>
                  <a:lnTo>
                    <a:pt x="2011" y="323"/>
                  </a:lnTo>
                  <a:lnTo>
                    <a:pt x="1985" y="343"/>
                  </a:lnTo>
                  <a:lnTo>
                    <a:pt x="1952" y="357"/>
                  </a:lnTo>
                  <a:lnTo>
                    <a:pt x="1915" y="366"/>
                  </a:lnTo>
                  <a:lnTo>
                    <a:pt x="1871" y="372"/>
                  </a:lnTo>
                  <a:lnTo>
                    <a:pt x="1827" y="373"/>
                  </a:lnTo>
                  <a:lnTo>
                    <a:pt x="1766" y="373"/>
                  </a:lnTo>
                  <a:lnTo>
                    <a:pt x="1766" y="546"/>
                  </a:lnTo>
                  <a:lnTo>
                    <a:pt x="1767" y="566"/>
                  </a:lnTo>
                  <a:lnTo>
                    <a:pt x="1771" y="580"/>
                  </a:lnTo>
                  <a:lnTo>
                    <a:pt x="1782" y="587"/>
                  </a:lnTo>
                  <a:lnTo>
                    <a:pt x="1800" y="594"/>
                  </a:lnTo>
                  <a:lnTo>
                    <a:pt x="1800" y="612"/>
                  </a:lnTo>
                  <a:lnTo>
                    <a:pt x="1602" y="612"/>
                  </a:lnTo>
                  <a:lnTo>
                    <a:pt x="1602" y="594"/>
                  </a:lnTo>
                  <a:lnTo>
                    <a:pt x="1620" y="587"/>
                  </a:lnTo>
                  <a:lnTo>
                    <a:pt x="1631" y="580"/>
                  </a:lnTo>
                  <a:lnTo>
                    <a:pt x="1636" y="566"/>
                  </a:lnTo>
                  <a:lnTo>
                    <a:pt x="1636" y="546"/>
                  </a:lnTo>
                  <a:lnTo>
                    <a:pt x="1636" y="77"/>
                  </a:lnTo>
                  <a:lnTo>
                    <a:pt x="1636" y="57"/>
                  </a:lnTo>
                  <a:lnTo>
                    <a:pt x="1631" y="43"/>
                  </a:lnTo>
                  <a:lnTo>
                    <a:pt x="1620" y="34"/>
                  </a:lnTo>
                  <a:lnTo>
                    <a:pt x="1602" y="28"/>
                  </a:lnTo>
                  <a:lnTo>
                    <a:pt x="1602" y="10"/>
                  </a:lnTo>
                  <a:close/>
                  <a:moveTo>
                    <a:pt x="1091" y="10"/>
                  </a:moveTo>
                  <a:lnTo>
                    <a:pt x="1511" y="10"/>
                  </a:lnTo>
                  <a:lnTo>
                    <a:pt x="1509" y="75"/>
                  </a:lnTo>
                  <a:lnTo>
                    <a:pt x="1511" y="140"/>
                  </a:lnTo>
                  <a:lnTo>
                    <a:pt x="1478" y="140"/>
                  </a:lnTo>
                  <a:lnTo>
                    <a:pt x="1471" y="116"/>
                  </a:lnTo>
                  <a:lnTo>
                    <a:pt x="1461" y="90"/>
                  </a:lnTo>
                  <a:lnTo>
                    <a:pt x="1450" y="70"/>
                  </a:lnTo>
                  <a:lnTo>
                    <a:pt x="1434" y="59"/>
                  </a:lnTo>
                  <a:lnTo>
                    <a:pt x="1414" y="52"/>
                  </a:lnTo>
                  <a:lnTo>
                    <a:pt x="1387" y="48"/>
                  </a:lnTo>
                  <a:lnTo>
                    <a:pt x="1353" y="48"/>
                  </a:lnTo>
                  <a:lnTo>
                    <a:pt x="1285" y="48"/>
                  </a:lnTo>
                  <a:lnTo>
                    <a:pt x="1269" y="50"/>
                  </a:lnTo>
                  <a:lnTo>
                    <a:pt x="1260" y="54"/>
                  </a:lnTo>
                  <a:lnTo>
                    <a:pt x="1256" y="63"/>
                  </a:lnTo>
                  <a:lnTo>
                    <a:pt x="1254" y="75"/>
                  </a:lnTo>
                  <a:lnTo>
                    <a:pt x="1254" y="262"/>
                  </a:lnTo>
                  <a:lnTo>
                    <a:pt x="1335" y="262"/>
                  </a:lnTo>
                  <a:lnTo>
                    <a:pt x="1356" y="262"/>
                  </a:lnTo>
                  <a:lnTo>
                    <a:pt x="1382" y="260"/>
                  </a:lnTo>
                  <a:lnTo>
                    <a:pt x="1405" y="257"/>
                  </a:lnTo>
                  <a:lnTo>
                    <a:pt x="1426" y="251"/>
                  </a:lnTo>
                  <a:lnTo>
                    <a:pt x="1441" y="244"/>
                  </a:lnTo>
                  <a:lnTo>
                    <a:pt x="1441" y="319"/>
                  </a:lnTo>
                  <a:lnTo>
                    <a:pt x="1426" y="312"/>
                  </a:lnTo>
                  <a:lnTo>
                    <a:pt x="1405" y="307"/>
                  </a:lnTo>
                  <a:lnTo>
                    <a:pt x="1382" y="303"/>
                  </a:lnTo>
                  <a:lnTo>
                    <a:pt x="1356" y="301"/>
                  </a:lnTo>
                  <a:lnTo>
                    <a:pt x="1335" y="301"/>
                  </a:lnTo>
                  <a:lnTo>
                    <a:pt x="1254" y="301"/>
                  </a:lnTo>
                  <a:lnTo>
                    <a:pt x="1254" y="526"/>
                  </a:lnTo>
                  <a:lnTo>
                    <a:pt x="1256" y="542"/>
                  </a:lnTo>
                  <a:lnTo>
                    <a:pt x="1261" y="555"/>
                  </a:lnTo>
                  <a:lnTo>
                    <a:pt x="1272" y="564"/>
                  </a:lnTo>
                  <a:lnTo>
                    <a:pt x="1288" y="571"/>
                  </a:lnTo>
                  <a:lnTo>
                    <a:pt x="1313" y="575"/>
                  </a:lnTo>
                  <a:lnTo>
                    <a:pt x="1349" y="575"/>
                  </a:lnTo>
                  <a:lnTo>
                    <a:pt x="1365" y="575"/>
                  </a:lnTo>
                  <a:lnTo>
                    <a:pt x="1400" y="575"/>
                  </a:lnTo>
                  <a:lnTo>
                    <a:pt x="1426" y="571"/>
                  </a:lnTo>
                  <a:lnTo>
                    <a:pt x="1446" y="562"/>
                  </a:lnTo>
                  <a:lnTo>
                    <a:pt x="1462" y="549"/>
                  </a:lnTo>
                  <a:lnTo>
                    <a:pt x="1473" y="526"/>
                  </a:lnTo>
                  <a:lnTo>
                    <a:pt x="1482" y="496"/>
                  </a:lnTo>
                  <a:lnTo>
                    <a:pt x="1487" y="472"/>
                  </a:lnTo>
                  <a:lnTo>
                    <a:pt x="1525" y="472"/>
                  </a:lnTo>
                  <a:lnTo>
                    <a:pt x="1523" y="542"/>
                  </a:lnTo>
                  <a:lnTo>
                    <a:pt x="1525" y="612"/>
                  </a:lnTo>
                  <a:lnTo>
                    <a:pt x="1091" y="612"/>
                  </a:lnTo>
                  <a:lnTo>
                    <a:pt x="1091" y="594"/>
                  </a:lnTo>
                  <a:lnTo>
                    <a:pt x="1109" y="587"/>
                  </a:lnTo>
                  <a:lnTo>
                    <a:pt x="1120" y="580"/>
                  </a:lnTo>
                  <a:lnTo>
                    <a:pt x="1125" y="566"/>
                  </a:lnTo>
                  <a:lnTo>
                    <a:pt x="1125" y="546"/>
                  </a:lnTo>
                  <a:lnTo>
                    <a:pt x="1125" y="77"/>
                  </a:lnTo>
                  <a:lnTo>
                    <a:pt x="1125" y="57"/>
                  </a:lnTo>
                  <a:lnTo>
                    <a:pt x="1120" y="43"/>
                  </a:lnTo>
                  <a:lnTo>
                    <a:pt x="1109" y="34"/>
                  </a:lnTo>
                  <a:lnTo>
                    <a:pt x="1091" y="28"/>
                  </a:lnTo>
                  <a:lnTo>
                    <a:pt x="1091" y="10"/>
                  </a:lnTo>
                  <a:close/>
                  <a:moveTo>
                    <a:pt x="544" y="10"/>
                  </a:moveTo>
                  <a:lnTo>
                    <a:pt x="992" y="10"/>
                  </a:lnTo>
                  <a:lnTo>
                    <a:pt x="990" y="75"/>
                  </a:lnTo>
                  <a:lnTo>
                    <a:pt x="992" y="140"/>
                  </a:lnTo>
                  <a:lnTo>
                    <a:pt x="960" y="140"/>
                  </a:lnTo>
                  <a:lnTo>
                    <a:pt x="953" y="116"/>
                  </a:lnTo>
                  <a:lnTo>
                    <a:pt x="942" y="90"/>
                  </a:lnTo>
                  <a:lnTo>
                    <a:pt x="929" y="70"/>
                  </a:lnTo>
                  <a:lnTo>
                    <a:pt x="915" y="59"/>
                  </a:lnTo>
                  <a:lnTo>
                    <a:pt x="895" y="52"/>
                  </a:lnTo>
                  <a:lnTo>
                    <a:pt x="868" y="48"/>
                  </a:lnTo>
                  <a:lnTo>
                    <a:pt x="832" y="48"/>
                  </a:lnTo>
                  <a:lnTo>
                    <a:pt x="750" y="48"/>
                  </a:lnTo>
                  <a:lnTo>
                    <a:pt x="732" y="48"/>
                  </a:lnTo>
                  <a:lnTo>
                    <a:pt x="719" y="52"/>
                  </a:lnTo>
                  <a:lnTo>
                    <a:pt x="712" y="59"/>
                  </a:lnTo>
                  <a:lnTo>
                    <a:pt x="709" y="70"/>
                  </a:lnTo>
                  <a:lnTo>
                    <a:pt x="707" y="82"/>
                  </a:lnTo>
                  <a:lnTo>
                    <a:pt x="707" y="226"/>
                  </a:lnTo>
                  <a:lnTo>
                    <a:pt x="741" y="226"/>
                  </a:lnTo>
                  <a:lnTo>
                    <a:pt x="786" y="226"/>
                  </a:lnTo>
                  <a:lnTo>
                    <a:pt x="825" y="228"/>
                  </a:lnTo>
                  <a:lnTo>
                    <a:pt x="865" y="233"/>
                  </a:lnTo>
                  <a:lnTo>
                    <a:pt x="899" y="240"/>
                  </a:lnTo>
                  <a:lnTo>
                    <a:pt x="929" y="249"/>
                  </a:lnTo>
                  <a:lnTo>
                    <a:pt x="958" y="264"/>
                  </a:lnTo>
                  <a:lnTo>
                    <a:pt x="980" y="282"/>
                  </a:lnTo>
                  <a:lnTo>
                    <a:pt x="999" y="305"/>
                  </a:lnTo>
                  <a:lnTo>
                    <a:pt x="1012" y="334"/>
                  </a:lnTo>
                  <a:lnTo>
                    <a:pt x="1021" y="370"/>
                  </a:lnTo>
                  <a:lnTo>
                    <a:pt x="1023" y="411"/>
                  </a:lnTo>
                  <a:lnTo>
                    <a:pt x="1021" y="456"/>
                  </a:lnTo>
                  <a:lnTo>
                    <a:pt x="1012" y="494"/>
                  </a:lnTo>
                  <a:lnTo>
                    <a:pt x="999" y="526"/>
                  </a:lnTo>
                  <a:lnTo>
                    <a:pt x="981" y="551"/>
                  </a:lnTo>
                  <a:lnTo>
                    <a:pt x="960" y="573"/>
                  </a:lnTo>
                  <a:lnTo>
                    <a:pt x="933" y="589"/>
                  </a:lnTo>
                  <a:lnTo>
                    <a:pt x="901" y="600"/>
                  </a:lnTo>
                  <a:lnTo>
                    <a:pt x="867" y="607"/>
                  </a:lnTo>
                  <a:lnTo>
                    <a:pt x="827" y="610"/>
                  </a:lnTo>
                  <a:lnTo>
                    <a:pt x="786" y="612"/>
                  </a:lnTo>
                  <a:lnTo>
                    <a:pt x="544" y="612"/>
                  </a:lnTo>
                  <a:lnTo>
                    <a:pt x="544" y="594"/>
                  </a:lnTo>
                  <a:lnTo>
                    <a:pt x="561" y="587"/>
                  </a:lnTo>
                  <a:lnTo>
                    <a:pt x="572" y="580"/>
                  </a:lnTo>
                  <a:lnTo>
                    <a:pt x="578" y="566"/>
                  </a:lnTo>
                  <a:lnTo>
                    <a:pt x="579" y="546"/>
                  </a:lnTo>
                  <a:lnTo>
                    <a:pt x="579" y="77"/>
                  </a:lnTo>
                  <a:lnTo>
                    <a:pt x="578" y="57"/>
                  </a:lnTo>
                  <a:lnTo>
                    <a:pt x="572" y="43"/>
                  </a:lnTo>
                  <a:lnTo>
                    <a:pt x="561" y="34"/>
                  </a:lnTo>
                  <a:lnTo>
                    <a:pt x="544" y="28"/>
                  </a:lnTo>
                  <a:lnTo>
                    <a:pt x="544" y="10"/>
                  </a:lnTo>
                  <a:close/>
                  <a:moveTo>
                    <a:pt x="296" y="0"/>
                  </a:moveTo>
                  <a:lnTo>
                    <a:pt x="341" y="2"/>
                  </a:lnTo>
                  <a:lnTo>
                    <a:pt x="380" y="5"/>
                  </a:lnTo>
                  <a:lnTo>
                    <a:pt x="413" y="10"/>
                  </a:lnTo>
                  <a:lnTo>
                    <a:pt x="439" y="18"/>
                  </a:lnTo>
                  <a:lnTo>
                    <a:pt x="459" y="23"/>
                  </a:lnTo>
                  <a:lnTo>
                    <a:pt x="472" y="27"/>
                  </a:lnTo>
                  <a:lnTo>
                    <a:pt x="470" y="90"/>
                  </a:lnTo>
                  <a:lnTo>
                    <a:pt x="472" y="152"/>
                  </a:lnTo>
                  <a:lnTo>
                    <a:pt x="434" y="152"/>
                  </a:lnTo>
                  <a:lnTo>
                    <a:pt x="423" y="115"/>
                  </a:lnTo>
                  <a:lnTo>
                    <a:pt x="414" y="93"/>
                  </a:lnTo>
                  <a:lnTo>
                    <a:pt x="404" y="75"/>
                  </a:lnTo>
                  <a:lnTo>
                    <a:pt x="387" y="61"/>
                  </a:lnTo>
                  <a:lnTo>
                    <a:pt x="366" y="48"/>
                  </a:lnTo>
                  <a:lnTo>
                    <a:pt x="337" y="41"/>
                  </a:lnTo>
                  <a:lnTo>
                    <a:pt x="301" y="39"/>
                  </a:lnTo>
                  <a:lnTo>
                    <a:pt x="262" y="43"/>
                  </a:lnTo>
                  <a:lnTo>
                    <a:pt x="229" y="54"/>
                  </a:lnTo>
                  <a:lnTo>
                    <a:pt x="203" y="70"/>
                  </a:lnTo>
                  <a:lnTo>
                    <a:pt x="181" y="93"/>
                  </a:lnTo>
                  <a:lnTo>
                    <a:pt x="165" y="122"/>
                  </a:lnTo>
                  <a:lnTo>
                    <a:pt x="152" y="158"/>
                  </a:lnTo>
                  <a:lnTo>
                    <a:pt x="145" y="199"/>
                  </a:lnTo>
                  <a:lnTo>
                    <a:pt x="142" y="244"/>
                  </a:lnTo>
                  <a:lnTo>
                    <a:pt x="140" y="296"/>
                  </a:lnTo>
                  <a:lnTo>
                    <a:pt x="142" y="341"/>
                  </a:lnTo>
                  <a:lnTo>
                    <a:pt x="145" y="384"/>
                  </a:lnTo>
                  <a:lnTo>
                    <a:pt x="151" y="424"/>
                  </a:lnTo>
                  <a:lnTo>
                    <a:pt x="161" y="460"/>
                  </a:lnTo>
                  <a:lnTo>
                    <a:pt x="174" y="490"/>
                  </a:lnTo>
                  <a:lnTo>
                    <a:pt x="192" y="517"/>
                  </a:lnTo>
                  <a:lnTo>
                    <a:pt x="215" y="539"/>
                  </a:lnTo>
                  <a:lnTo>
                    <a:pt x="244" y="553"/>
                  </a:lnTo>
                  <a:lnTo>
                    <a:pt x="280" y="564"/>
                  </a:lnTo>
                  <a:lnTo>
                    <a:pt x="321" y="567"/>
                  </a:lnTo>
                  <a:lnTo>
                    <a:pt x="360" y="566"/>
                  </a:lnTo>
                  <a:lnTo>
                    <a:pt x="393" y="560"/>
                  </a:lnTo>
                  <a:lnTo>
                    <a:pt x="423" y="551"/>
                  </a:lnTo>
                  <a:lnTo>
                    <a:pt x="448" y="542"/>
                  </a:lnTo>
                  <a:lnTo>
                    <a:pt x="472" y="531"/>
                  </a:lnTo>
                  <a:lnTo>
                    <a:pt x="490" y="567"/>
                  </a:lnTo>
                  <a:lnTo>
                    <a:pt x="445" y="591"/>
                  </a:lnTo>
                  <a:lnTo>
                    <a:pt x="395" y="609"/>
                  </a:lnTo>
                  <a:lnTo>
                    <a:pt x="341" y="619"/>
                  </a:lnTo>
                  <a:lnTo>
                    <a:pt x="285" y="623"/>
                  </a:lnTo>
                  <a:lnTo>
                    <a:pt x="233" y="619"/>
                  </a:lnTo>
                  <a:lnTo>
                    <a:pt x="185" y="610"/>
                  </a:lnTo>
                  <a:lnTo>
                    <a:pt x="143" y="596"/>
                  </a:lnTo>
                  <a:lnTo>
                    <a:pt x="106" y="576"/>
                  </a:lnTo>
                  <a:lnTo>
                    <a:pt x="75" y="549"/>
                  </a:lnTo>
                  <a:lnTo>
                    <a:pt x="48" y="515"/>
                  </a:lnTo>
                  <a:lnTo>
                    <a:pt x="27" y="476"/>
                  </a:lnTo>
                  <a:lnTo>
                    <a:pt x="12" y="431"/>
                  </a:lnTo>
                  <a:lnTo>
                    <a:pt x="3" y="379"/>
                  </a:lnTo>
                  <a:lnTo>
                    <a:pt x="0" y="319"/>
                  </a:lnTo>
                  <a:lnTo>
                    <a:pt x="2" y="267"/>
                  </a:lnTo>
                  <a:lnTo>
                    <a:pt x="9" y="219"/>
                  </a:lnTo>
                  <a:lnTo>
                    <a:pt x="20" y="174"/>
                  </a:lnTo>
                  <a:lnTo>
                    <a:pt x="36" y="134"/>
                  </a:lnTo>
                  <a:lnTo>
                    <a:pt x="55" y="100"/>
                  </a:lnTo>
                  <a:lnTo>
                    <a:pt x="82" y="70"/>
                  </a:lnTo>
                  <a:lnTo>
                    <a:pt x="113" y="45"/>
                  </a:lnTo>
                  <a:lnTo>
                    <a:pt x="151" y="25"/>
                  </a:lnTo>
                  <a:lnTo>
                    <a:pt x="192" y="10"/>
                  </a:lnTo>
                  <a:lnTo>
                    <a:pt x="242" y="3"/>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0"/>
            <p:cNvSpPr>
              <a:spLocks noChangeArrowheads="1"/>
            </p:cNvSpPr>
            <p:nvPr/>
          </p:nvSpPr>
          <p:spPr bwMode="auto">
            <a:xfrm>
              <a:off x="279" y="1165"/>
              <a:ext cx="4408" cy="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1"/>
            <p:cNvSpPr>
              <a:spLocks noEditPoints="1"/>
            </p:cNvSpPr>
            <p:nvPr/>
          </p:nvSpPr>
          <p:spPr bwMode="auto">
            <a:xfrm>
              <a:off x="2386" y="1379"/>
              <a:ext cx="217" cy="280"/>
            </a:xfrm>
            <a:custGeom>
              <a:avLst/>
              <a:gdLst>
                <a:gd name="T0" fmla="*/ 54 w 217"/>
                <a:gd name="T1" fmla="*/ 147 h 280"/>
                <a:gd name="T2" fmla="*/ 33 w 217"/>
                <a:gd name="T3" fmla="*/ 255 h 280"/>
                <a:gd name="T4" fmla="*/ 101 w 217"/>
                <a:gd name="T5" fmla="*/ 255 h 280"/>
                <a:gd name="T6" fmla="*/ 124 w 217"/>
                <a:gd name="T7" fmla="*/ 253 h 280"/>
                <a:gd name="T8" fmla="*/ 144 w 217"/>
                <a:gd name="T9" fmla="*/ 246 h 280"/>
                <a:gd name="T10" fmla="*/ 158 w 217"/>
                <a:gd name="T11" fmla="*/ 233 h 280"/>
                <a:gd name="T12" fmla="*/ 167 w 217"/>
                <a:gd name="T13" fmla="*/ 217 h 280"/>
                <a:gd name="T14" fmla="*/ 169 w 217"/>
                <a:gd name="T15" fmla="*/ 199 h 280"/>
                <a:gd name="T16" fmla="*/ 167 w 217"/>
                <a:gd name="T17" fmla="*/ 185 h 280"/>
                <a:gd name="T18" fmla="*/ 158 w 217"/>
                <a:gd name="T19" fmla="*/ 171 h 280"/>
                <a:gd name="T20" fmla="*/ 146 w 217"/>
                <a:gd name="T21" fmla="*/ 160 h 280"/>
                <a:gd name="T22" fmla="*/ 126 w 217"/>
                <a:gd name="T23" fmla="*/ 151 h 280"/>
                <a:gd name="T24" fmla="*/ 104 w 217"/>
                <a:gd name="T25" fmla="*/ 147 h 280"/>
                <a:gd name="T26" fmla="*/ 54 w 217"/>
                <a:gd name="T27" fmla="*/ 147 h 280"/>
                <a:gd name="T28" fmla="*/ 77 w 217"/>
                <a:gd name="T29" fmla="*/ 25 h 280"/>
                <a:gd name="T30" fmla="*/ 58 w 217"/>
                <a:gd name="T31" fmla="*/ 124 h 280"/>
                <a:gd name="T32" fmla="*/ 113 w 217"/>
                <a:gd name="T33" fmla="*/ 124 h 280"/>
                <a:gd name="T34" fmla="*/ 140 w 217"/>
                <a:gd name="T35" fmla="*/ 120 h 280"/>
                <a:gd name="T36" fmla="*/ 160 w 217"/>
                <a:gd name="T37" fmla="*/ 113 h 280"/>
                <a:gd name="T38" fmla="*/ 176 w 217"/>
                <a:gd name="T39" fmla="*/ 101 h 280"/>
                <a:gd name="T40" fmla="*/ 185 w 217"/>
                <a:gd name="T41" fmla="*/ 86 h 280"/>
                <a:gd name="T42" fmla="*/ 189 w 217"/>
                <a:gd name="T43" fmla="*/ 66 h 280"/>
                <a:gd name="T44" fmla="*/ 185 w 217"/>
                <a:gd name="T45" fmla="*/ 48 h 280"/>
                <a:gd name="T46" fmla="*/ 176 w 217"/>
                <a:gd name="T47" fmla="*/ 36 h 280"/>
                <a:gd name="T48" fmla="*/ 160 w 217"/>
                <a:gd name="T49" fmla="*/ 27 h 280"/>
                <a:gd name="T50" fmla="*/ 135 w 217"/>
                <a:gd name="T51" fmla="*/ 25 h 280"/>
                <a:gd name="T52" fmla="*/ 77 w 217"/>
                <a:gd name="T53" fmla="*/ 25 h 280"/>
                <a:gd name="T54" fmla="*/ 54 w 217"/>
                <a:gd name="T55" fmla="*/ 0 h 280"/>
                <a:gd name="T56" fmla="*/ 142 w 217"/>
                <a:gd name="T57" fmla="*/ 0 h 280"/>
                <a:gd name="T58" fmla="*/ 169 w 217"/>
                <a:gd name="T59" fmla="*/ 4 h 280"/>
                <a:gd name="T60" fmla="*/ 190 w 217"/>
                <a:gd name="T61" fmla="*/ 13 h 280"/>
                <a:gd name="T62" fmla="*/ 205 w 217"/>
                <a:gd name="T63" fmla="*/ 25 h 280"/>
                <a:gd name="T64" fmla="*/ 214 w 217"/>
                <a:gd name="T65" fmla="*/ 45 h 280"/>
                <a:gd name="T66" fmla="*/ 217 w 217"/>
                <a:gd name="T67" fmla="*/ 68 h 280"/>
                <a:gd name="T68" fmla="*/ 216 w 217"/>
                <a:gd name="T69" fmla="*/ 88 h 280"/>
                <a:gd name="T70" fmla="*/ 207 w 217"/>
                <a:gd name="T71" fmla="*/ 104 h 280"/>
                <a:gd name="T72" fmla="*/ 194 w 217"/>
                <a:gd name="T73" fmla="*/ 118 h 280"/>
                <a:gd name="T74" fmla="*/ 176 w 217"/>
                <a:gd name="T75" fmla="*/ 129 h 280"/>
                <a:gd name="T76" fmla="*/ 153 w 217"/>
                <a:gd name="T77" fmla="*/ 138 h 280"/>
                <a:gd name="T78" fmla="*/ 172 w 217"/>
                <a:gd name="T79" fmla="*/ 149 h 280"/>
                <a:gd name="T80" fmla="*/ 187 w 217"/>
                <a:gd name="T81" fmla="*/ 163 h 280"/>
                <a:gd name="T82" fmla="*/ 196 w 217"/>
                <a:gd name="T83" fmla="*/ 180 h 280"/>
                <a:gd name="T84" fmla="*/ 199 w 217"/>
                <a:gd name="T85" fmla="*/ 199 h 280"/>
                <a:gd name="T86" fmla="*/ 196 w 217"/>
                <a:gd name="T87" fmla="*/ 223 h 280"/>
                <a:gd name="T88" fmla="*/ 187 w 217"/>
                <a:gd name="T89" fmla="*/ 242 h 280"/>
                <a:gd name="T90" fmla="*/ 172 w 217"/>
                <a:gd name="T91" fmla="*/ 259 h 280"/>
                <a:gd name="T92" fmla="*/ 153 w 217"/>
                <a:gd name="T93" fmla="*/ 271 h 280"/>
                <a:gd name="T94" fmla="*/ 126 w 217"/>
                <a:gd name="T95" fmla="*/ 278 h 280"/>
                <a:gd name="T96" fmla="*/ 95 w 217"/>
                <a:gd name="T97" fmla="*/ 280 h 280"/>
                <a:gd name="T98" fmla="*/ 0 w 217"/>
                <a:gd name="T99" fmla="*/ 280 h 280"/>
                <a:gd name="T100" fmla="*/ 54 w 217"/>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280">
                  <a:moveTo>
                    <a:pt x="54" y="147"/>
                  </a:moveTo>
                  <a:lnTo>
                    <a:pt x="33" y="255"/>
                  </a:lnTo>
                  <a:lnTo>
                    <a:pt x="101" y="255"/>
                  </a:lnTo>
                  <a:lnTo>
                    <a:pt x="124" y="253"/>
                  </a:lnTo>
                  <a:lnTo>
                    <a:pt x="144" y="246"/>
                  </a:lnTo>
                  <a:lnTo>
                    <a:pt x="158" y="233"/>
                  </a:lnTo>
                  <a:lnTo>
                    <a:pt x="167" y="217"/>
                  </a:lnTo>
                  <a:lnTo>
                    <a:pt x="169" y="199"/>
                  </a:lnTo>
                  <a:lnTo>
                    <a:pt x="167" y="185"/>
                  </a:lnTo>
                  <a:lnTo>
                    <a:pt x="158" y="171"/>
                  </a:lnTo>
                  <a:lnTo>
                    <a:pt x="146" y="160"/>
                  </a:lnTo>
                  <a:lnTo>
                    <a:pt x="126" y="151"/>
                  </a:lnTo>
                  <a:lnTo>
                    <a:pt x="104" y="147"/>
                  </a:lnTo>
                  <a:lnTo>
                    <a:pt x="54" y="147"/>
                  </a:lnTo>
                  <a:close/>
                  <a:moveTo>
                    <a:pt x="77" y="25"/>
                  </a:moveTo>
                  <a:lnTo>
                    <a:pt x="58" y="124"/>
                  </a:lnTo>
                  <a:lnTo>
                    <a:pt x="113" y="124"/>
                  </a:lnTo>
                  <a:lnTo>
                    <a:pt x="140" y="120"/>
                  </a:lnTo>
                  <a:lnTo>
                    <a:pt x="160" y="113"/>
                  </a:lnTo>
                  <a:lnTo>
                    <a:pt x="176" y="101"/>
                  </a:lnTo>
                  <a:lnTo>
                    <a:pt x="185" y="86"/>
                  </a:lnTo>
                  <a:lnTo>
                    <a:pt x="189" y="66"/>
                  </a:lnTo>
                  <a:lnTo>
                    <a:pt x="185" y="48"/>
                  </a:lnTo>
                  <a:lnTo>
                    <a:pt x="176" y="36"/>
                  </a:lnTo>
                  <a:lnTo>
                    <a:pt x="160" y="27"/>
                  </a:lnTo>
                  <a:lnTo>
                    <a:pt x="135" y="25"/>
                  </a:lnTo>
                  <a:lnTo>
                    <a:pt x="77" y="25"/>
                  </a:lnTo>
                  <a:close/>
                  <a:moveTo>
                    <a:pt x="54" y="0"/>
                  </a:moveTo>
                  <a:lnTo>
                    <a:pt x="142" y="0"/>
                  </a:lnTo>
                  <a:lnTo>
                    <a:pt x="169" y="4"/>
                  </a:lnTo>
                  <a:lnTo>
                    <a:pt x="190" y="13"/>
                  </a:lnTo>
                  <a:lnTo>
                    <a:pt x="205" y="25"/>
                  </a:lnTo>
                  <a:lnTo>
                    <a:pt x="214" y="45"/>
                  </a:lnTo>
                  <a:lnTo>
                    <a:pt x="217" y="68"/>
                  </a:lnTo>
                  <a:lnTo>
                    <a:pt x="216" y="88"/>
                  </a:lnTo>
                  <a:lnTo>
                    <a:pt x="207" y="104"/>
                  </a:lnTo>
                  <a:lnTo>
                    <a:pt x="194" y="118"/>
                  </a:lnTo>
                  <a:lnTo>
                    <a:pt x="176" y="129"/>
                  </a:lnTo>
                  <a:lnTo>
                    <a:pt x="153" y="138"/>
                  </a:lnTo>
                  <a:lnTo>
                    <a:pt x="172" y="149"/>
                  </a:lnTo>
                  <a:lnTo>
                    <a:pt x="187" y="163"/>
                  </a:lnTo>
                  <a:lnTo>
                    <a:pt x="196" y="180"/>
                  </a:lnTo>
                  <a:lnTo>
                    <a:pt x="199" y="199"/>
                  </a:lnTo>
                  <a:lnTo>
                    <a:pt x="196" y="223"/>
                  </a:lnTo>
                  <a:lnTo>
                    <a:pt x="187" y="242"/>
                  </a:lnTo>
                  <a:lnTo>
                    <a:pt x="172" y="259"/>
                  </a:lnTo>
                  <a:lnTo>
                    <a:pt x="153" y="271"/>
                  </a:lnTo>
                  <a:lnTo>
                    <a:pt x="126" y="278"/>
                  </a:lnTo>
                  <a:lnTo>
                    <a:pt x="95" y="280"/>
                  </a:lnTo>
                  <a:lnTo>
                    <a:pt x="0" y="28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2"/>
            <p:cNvSpPr>
              <a:spLocks/>
            </p:cNvSpPr>
            <p:nvPr/>
          </p:nvSpPr>
          <p:spPr bwMode="auto">
            <a:xfrm>
              <a:off x="2621" y="1456"/>
              <a:ext cx="167" cy="207"/>
            </a:xfrm>
            <a:custGeom>
              <a:avLst/>
              <a:gdLst>
                <a:gd name="T0" fmla="*/ 95 w 167"/>
                <a:gd name="T1" fmla="*/ 0 h 207"/>
                <a:gd name="T2" fmla="*/ 117 w 167"/>
                <a:gd name="T3" fmla="*/ 4 h 207"/>
                <a:gd name="T4" fmla="*/ 135 w 167"/>
                <a:gd name="T5" fmla="*/ 11 h 207"/>
                <a:gd name="T6" fmla="*/ 147 w 167"/>
                <a:gd name="T7" fmla="*/ 24 h 207"/>
                <a:gd name="T8" fmla="*/ 160 w 167"/>
                <a:gd name="T9" fmla="*/ 40 h 207"/>
                <a:gd name="T10" fmla="*/ 167 w 167"/>
                <a:gd name="T11" fmla="*/ 58 h 207"/>
                <a:gd name="T12" fmla="*/ 142 w 167"/>
                <a:gd name="T13" fmla="*/ 63 h 207"/>
                <a:gd name="T14" fmla="*/ 137 w 167"/>
                <a:gd name="T15" fmla="*/ 47 h 207"/>
                <a:gd name="T16" fmla="*/ 126 w 167"/>
                <a:gd name="T17" fmla="*/ 34 h 207"/>
                <a:gd name="T18" fmla="*/ 113 w 167"/>
                <a:gd name="T19" fmla="*/ 27 h 207"/>
                <a:gd name="T20" fmla="*/ 95 w 167"/>
                <a:gd name="T21" fmla="*/ 24 h 207"/>
                <a:gd name="T22" fmla="*/ 76 w 167"/>
                <a:gd name="T23" fmla="*/ 29 h 207"/>
                <a:gd name="T24" fmla="*/ 56 w 167"/>
                <a:gd name="T25" fmla="*/ 41 h 207"/>
                <a:gd name="T26" fmla="*/ 42 w 167"/>
                <a:gd name="T27" fmla="*/ 61 h 207"/>
                <a:gd name="T28" fmla="*/ 31 w 167"/>
                <a:gd name="T29" fmla="*/ 88 h 207"/>
                <a:gd name="T30" fmla="*/ 27 w 167"/>
                <a:gd name="T31" fmla="*/ 121 h 207"/>
                <a:gd name="T32" fmla="*/ 31 w 167"/>
                <a:gd name="T33" fmla="*/ 147 h 207"/>
                <a:gd name="T34" fmla="*/ 42 w 167"/>
                <a:gd name="T35" fmla="*/ 167 h 207"/>
                <a:gd name="T36" fmla="*/ 58 w 167"/>
                <a:gd name="T37" fmla="*/ 178 h 207"/>
                <a:gd name="T38" fmla="*/ 81 w 167"/>
                <a:gd name="T39" fmla="*/ 183 h 207"/>
                <a:gd name="T40" fmla="*/ 101 w 167"/>
                <a:gd name="T41" fmla="*/ 180 h 207"/>
                <a:gd name="T42" fmla="*/ 115 w 167"/>
                <a:gd name="T43" fmla="*/ 173 h 207"/>
                <a:gd name="T44" fmla="*/ 126 w 167"/>
                <a:gd name="T45" fmla="*/ 160 h 207"/>
                <a:gd name="T46" fmla="*/ 135 w 167"/>
                <a:gd name="T47" fmla="*/ 144 h 207"/>
                <a:gd name="T48" fmla="*/ 156 w 167"/>
                <a:gd name="T49" fmla="*/ 155 h 207"/>
                <a:gd name="T50" fmla="*/ 146 w 167"/>
                <a:gd name="T51" fmla="*/ 171 h 207"/>
                <a:gd name="T52" fmla="*/ 133 w 167"/>
                <a:gd name="T53" fmla="*/ 187 h 207"/>
                <a:gd name="T54" fmla="*/ 119 w 167"/>
                <a:gd name="T55" fmla="*/ 198 h 207"/>
                <a:gd name="T56" fmla="*/ 101 w 167"/>
                <a:gd name="T57" fmla="*/ 205 h 207"/>
                <a:gd name="T58" fmla="*/ 77 w 167"/>
                <a:gd name="T59" fmla="*/ 207 h 207"/>
                <a:gd name="T60" fmla="*/ 52 w 167"/>
                <a:gd name="T61" fmla="*/ 203 h 207"/>
                <a:gd name="T62" fmla="*/ 31 w 167"/>
                <a:gd name="T63" fmla="*/ 191 h 207"/>
                <a:gd name="T64" fmla="*/ 15 w 167"/>
                <a:gd name="T65" fmla="*/ 173 h 207"/>
                <a:gd name="T66" fmla="*/ 4 w 167"/>
                <a:gd name="T67" fmla="*/ 147 h 207"/>
                <a:gd name="T68" fmla="*/ 0 w 167"/>
                <a:gd name="T69" fmla="*/ 119 h 207"/>
                <a:gd name="T70" fmla="*/ 4 w 167"/>
                <a:gd name="T71" fmla="*/ 88 h 207"/>
                <a:gd name="T72" fmla="*/ 13 w 167"/>
                <a:gd name="T73" fmla="*/ 59 h 207"/>
                <a:gd name="T74" fmla="*/ 29 w 167"/>
                <a:gd name="T75" fmla="*/ 36 h 207"/>
                <a:gd name="T76" fmla="*/ 47 w 167"/>
                <a:gd name="T77" fmla="*/ 16 h 207"/>
                <a:gd name="T78" fmla="*/ 70 w 167"/>
                <a:gd name="T79" fmla="*/ 6 h 207"/>
                <a:gd name="T80" fmla="*/ 95 w 167"/>
                <a:gd name="T8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207">
                  <a:moveTo>
                    <a:pt x="95" y="0"/>
                  </a:moveTo>
                  <a:lnTo>
                    <a:pt x="117" y="4"/>
                  </a:lnTo>
                  <a:lnTo>
                    <a:pt x="135" y="11"/>
                  </a:lnTo>
                  <a:lnTo>
                    <a:pt x="147" y="24"/>
                  </a:lnTo>
                  <a:lnTo>
                    <a:pt x="160" y="40"/>
                  </a:lnTo>
                  <a:lnTo>
                    <a:pt x="167" y="58"/>
                  </a:lnTo>
                  <a:lnTo>
                    <a:pt x="142" y="63"/>
                  </a:lnTo>
                  <a:lnTo>
                    <a:pt x="137" y="47"/>
                  </a:lnTo>
                  <a:lnTo>
                    <a:pt x="126" y="34"/>
                  </a:lnTo>
                  <a:lnTo>
                    <a:pt x="113" y="27"/>
                  </a:lnTo>
                  <a:lnTo>
                    <a:pt x="95" y="24"/>
                  </a:lnTo>
                  <a:lnTo>
                    <a:pt x="76" y="29"/>
                  </a:lnTo>
                  <a:lnTo>
                    <a:pt x="56" y="41"/>
                  </a:lnTo>
                  <a:lnTo>
                    <a:pt x="42" y="61"/>
                  </a:lnTo>
                  <a:lnTo>
                    <a:pt x="31" y="88"/>
                  </a:lnTo>
                  <a:lnTo>
                    <a:pt x="27" y="121"/>
                  </a:lnTo>
                  <a:lnTo>
                    <a:pt x="31" y="147"/>
                  </a:lnTo>
                  <a:lnTo>
                    <a:pt x="42" y="167"/>
                  </a:lnTo>
                  <a:lnTo>
                    <a:pt x="58" y="178"/>
                  </a:lnTo>
                  <a:lnTo>
                    <a:pt x="81" y="183"/>
                  </a:lnTo>
                  <a:lnTo>
                    <a:pt x="101" y="180"/>
                  </a:lnTo>
                  <a:lnTo>
                    <a:pt x="115" y="173"/>
                  </a:lnTo>
                  <a:lnTo>
                    <a:pt x="126" y="160"/>
                  </a:lnTo>
                  <a:lnTo>
                    <a:pt x="135" y="144"/>
                  </a:lnTo>
                  <a:lnTo>
                    <a:pt x="156" y="155"/>
                  </a:lnTo>
                  <a:lnTo>
                    <a:pt x="146" y="171"/>
                  </a:lnTo>
                  <a:lnTo>
                    <a:pt x="133" y="187"/>
                  </a:lnTo>
                  <a:lnTo>
                    <a:pt x="119" y="198"/>
                  </a:lnTo>
                  <a:lnTo>
                    <a:pt x="101" y="205"/>
                  </a:lnTo>
                  <a:lnTo>
                    <a:pt x="77" y="207"/>
                  </a:lnTo>
                  <a:lnTo>
                    <a:pt x="52" y="203"/>
                  </a:lnTo>
                  <a:lnTo>
                    <a:pt x="31" y="191"/>
                  </a:lnTo>
                  <a:lnTo>
                    <a:pt x="15" y="173"/>
                  </a:lnTo>
                  <a:lnTo>
                    <a:pt x="4" y="147"/>
                  </a:lnTo>
                  <a:lnTo>
                    <a:pt x="0" y="119"/>
                  </a:lnTo>
                  <a:lnTo>
                    <a:pt x="4" y="88"/>
                  </a:lnTo>
                  <a:lnTo>
                    <a:pt x="13" y="59"/>
                  </a:lnTo>
                  <a:lnTo>
                    <a:pt x="29" y="36"/>
                  </a:lnTo>
                  <a:lnTo>
                    <a:pt x="47" y="16"/>
                  </a:lnTo>
                  <a:lnTo>
                    <a:pt x="70"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3"/>
            <p:cNvSpPr>
              <a:spLocks noEditPoints="1"/>
            </p:cNvSpPr>
            <p:nvPr/>
          </p:nvSpPr>
          <p:spPr bwMode="auto">
            <a:xfrm>
              <a:off x="2812" y="1456"/>
              <a:ext cx="170" cy="207"/>
            </a:xfrm>
            <a:custGeom>
              <a:avLst/>
              <a:gdLst>
                <a:gd name="T0" fmla="*/ 98 w 170"/>
                <a:gd name="T1" fmla="*/ 24 h 207"/>
                <a:gd name="T2" fmla="*/ 77 w 170"/>
                <a:gd name="T3" fmla="*/ 27 h 207"/>
                <a:gd name="T4" fmla="*/ 61 w 170"/>
                <a:gd name="T5" fmla="*/ 34 h 207"/>
                <a:gd name="T6" fmla="*/ 48 w 170"/>
                <a:gd name="T7" fmla="*/ 47 h 207"/>
                <a:gd name="T8" fmla="*/ 39 w 170"/>
                <a:gd name="T9" fmla="*/ 63 h 207"/>
                <a:gd name="T10" fmla="*/ 32 w 170"/>
                <a:gd name="T11" fmla="*/ 83 h 207"/>
                <a:gd name="T12" fmla="*/ 141 w 170"/>
                <a:gd name="T13" fmla="*/ 83 h 207"/>
                <a:gd name="T14" fmla="*/ 143 w 170"/>
                <a:gd name="T15" fmla="*/ 77 h 207"/>
                <a:gd name="T16" fmla="*/ 143 w 170"/>
                <a:gd name="T17" fmla="*/ 74 h 207"/>
                <a:gd name="T18" fmla="*/ 143 w 170"/>
                <a:gd name="T19" fmla="*/ 70 h 207"/>
                <a:gd name="T20" fmla="*/ 141 w 170"/>
                <a:gd name="T21" fmla="*/ 58 h 207"/>
                <a:gd name="T22" fmla="*/ 136 w 170"/>
                <a:gd name="T23" fmla="*/ 45 h 207"/>
                <a:gd name="T24" fmla="*/ 127 w 170"/>
                <a:gd name="T25" fmla="*/ 34 h 207"/>
                <a:gd name="T26" fmla="*/ 114 w 170"/>
                <a:gd name="T27" fmla="*/ 27 h 207"/>
                <a:gd name="T28" fmla="*/ 98 w 170"/>
                <a:gd name="T29" fmla="*/ 24 h 207"/>
                <a:gd name="T30" fmla="*/ 98 w 170"/>
                <a:gd name="T31" fmla="*/ 0 h 207"/>
                <a:gd name="T32" fmla="*/ 122 w 170"/>
                <a:gd name="T33" fmla="*/ 4 h 207"/>
                <a:gd name="T34" fmla="*/ 143 w 170"/>
                <a:gd name="T35" fmla="*/ 15 h 207"/>
                <a:gd name="T36" fmla="*/ 157 w 170"/>
                <a:gd name="T37" fmla="*/ 31 h 207"/>
                <a:gd name="T38" fmla="*/ 166 w 170"/>
                <a:gd name="T39" fmla="*/ 52 h 207"/>
                <a:gd name="T40" fmla="*/ 170 w 170"/>
                <a:gd name="T41" fmla="*/ 79 h 207"/>
                <a:gd name="T42" fmla="*/ 168 w 170"/>
                <a:gd name="T43" fmla="*/ 88 h 207"/>
                <a:gd name="T44" fmla="*/ 168 w 170"/>
                <a:gd name="T45" fmla="*/ 97 h 207"/>
                <a:gd name="T46" fmla="*/ 166 w 170"/>
                <a:gd name="T47" fmla="*/ 106 h 207"/>
                <a:gd name="T48" fmla="*/ 26 w 170"/>
                <a:gd name="T49" fmla="*/ 106 h 207"/>
                <a:gd name="T50" fmla="*/ 26 w 170"/>
                <a:gd name="T51" fmla="*/ 110 h 207"/>
                <a:gd name="T52" fmla="*/ 25 w 170"/>
                <a:gd name="T53" fmla="*/ 115 h 207"/>
                <a:gd name="T54" fmla="*/ 25 w 170"/>
                <a:gd name="T55" fmla="*/ 121 h 207"/>
                <a:gd name="T56" fmla="*/ 28 w 170"/>
                <a:gd name="T57" fmla="*/ 144 h 207"/>
                <a:gd name="T58" fmla="*/ 35 w 170"/>
                <a:gd name="T59" fmla="*/ 160 h 207"/>
                <a:gd name="T60" fmla="*/ 46 w 170"/>
                <a:gd name="T61" fmla="*/ 174 h 207"/>
                <a:gd name="T62" fmla="*/ 61 w 170"/>
                <a:gd name="T63" fmla="*/ 182 h 207"/>
                <a:gd name="T64" fmla="*/ 77 w 170"/>
                <a:gd name="T65" fmla="*/ 185 h 207"/>
                <a:gd name="T66" fmla="*/ 98 w 170"/>
                <a:gd name="T67" fmla="*/ 182 h 207"/>
                <a:gd name="T68" fmla="*/ 114 w 170"/>
                <a:gd name="T69" fmla="*/ 171 h 207"/>
                <a:gd name="T70" fmla="*/ 127 w 170"/>
                <a:gd name="T71" fmla="*/ 156 h 207"/>
                <a:gd name="T72" fmla="*/ 139 w 170"/>
                <a:gd name="T73" fmla="*/ 137 h 207"/>
                <a:gd name="T74" fmla="*/ 161 w 170"/>
                <a:gd name="T75" fmla="*/ 149 h 207"/>
                <a:gd name="T76" fmla="*/ 148 w 170"/>
                <a:gd name="T77" fmla="*/ 169 h 207"/>
                <a:gd name="T78" fmla="*/ 132 w 170"/>
                <a:gd name="T79" fmla="*/ 183 h 207"/>
                <a:gd name="T80" fmla="*/ 116 w 170"/>
                <a:gd name="T81" fmla="*/ 196 h 207"/>
                <a:gd name="T82" fmla="*/ 96 w 170"/>
                <a:gd name="T83" fmla="*/ 205 h 207"/>
                <a:gd name="T84" fmla="*/ 73 w 170"/>
                <a:gd name="T85" fmla="*/ 207 h 207"/>
                <a:gd name="T86" fmla="*/ 48 w 170"/>
                <a:gd name="T87" fmla="*/ 203 h 207"/>
                <a:gd name="T88" fmla="*/ 28 w 170"/>
                <a:gd name="T89" fmla="*/ 192 h 207"/>
                <a:gd name="T90" fmla="*/ 12 w 170"/>
                <a:gd name="T91" fmla="*/ 174 h 207"/>
                <a:gd name="T92" fmla="*/ 3 w 170"/>
                <a:gd name="T93" fmla="*/ 151 h 207"/>
                <a:gd name="T94" fmla="*/ 0 w 170"/>
                <a:gd name="T95" fmla="*/ 121 h 207"/>
                <a:gd name="T96" fmla="*/ 3 w 170"/>
                <a:gd name="T97" fmla="*/ 88 h 207"/>
                <a:gd name="T98" fmla="*/ 12 w 170"/>
                <a:gd name="T99" fmla="*/ 59 h 207"/>
                <a:gd name="T100" fmla="*/ 26 w 170"/>
                <a:gd name="T101" fmla="*/ 36 h 207"/>
                <a:gd name="T102" fmla="*/ 46 w 170"/>
                <a:gd name="T103" fmla="*/ 16 h 207"/>
                <a:gd name="T104" fmla="*/ 70 w 170"/>
                <a:gd name="T105" fmla="*/ 6 h 207"/>
                <a:gd name="T106" fmla="*/ 98 w 170"/>
                <a:gd name="T10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07">
                  <a:moveTo>
                    <a:pt x="98" y="24"/>
                  </a:moveTo>
                  <a:lnTo>
                    <a:pt x="77" y="27"/>
                  </a:lnTo>
                  <a:lnTo>
                    <a:pt x="61" y="34"/>
                  </a:lnTo>
                  <a:lnTo>
                    <a:pt x="48" y="47"/>
                  </a:lnTo>
                  <a:lnTo>
                    <a:pt x="39" y="63"/>
                  </a:lnTo>
                  <a:lnTo>
                    <a:pt x="32" y="83"/>
                  </a:lnTo>
                  <a:lnTo>
                    <a:pt x="141" y="83"/>
                  </a:lnTo>
                  <a:lnTo>
                    <a:pt x="143" y="77"/>
                  </a:lnTo>
                  <a:lnTo>
                    <a:pt x="143" y="74"/>
                  </a:lnTo>
                  <a:lnTo>
                    <a:pt x="143" y="70"/>
                  </a:lnTo>
                  <a:lnTo>
                    <a:pt x="141" y="58"/>
                  </a:lnTo>
                  <a:lnTo>
                    <a:pt x="136" y="45"/>
                  </a:lnTo>
                  <a:lnTo>
                    <a:pt x="127" y="34"/>
                  </a:lnTo>
                  <a:lnTo>
                    <a:pt x="114" y="27"/>
                  </a:lnTo>
                  <a:lnTo>
                    <a:pt x="98" y="24"/>
                  </a:lnTo>
                  <a:close/>
                  <a:moveTo>
                    <a:pt x="98" y="0"/>
                  </a:moveTo>
                  <a:lnTo>
                    <a:pt x="122" y="4"/>
                  </a:lnTo>
                  <a:lnTo>
                    <a:pt x="143" y="15"/>
                  </a:lnTo>
                  <a:lnTo>
                    <a:pt x="157" y="31"/>
                  </a:lnTo>
                  <a:lnTo>
                    <a:pt x="166" y="52"/>
                  </a:lnTo>
                  <a:lnTo>
                    <a:pt x="170" y="79"/>
                  </a:lnTo>
                  <a:lnTo>
                    <a:pt x="168" y="88"/>
                  </a:lnTo>
                  <a:lnTo>
                    <a:pt x="168" y="97"/>
                  </a:lnTo>
                  <a:lnTo>
                    <a:pt x="166" y="106"/>
                  </a:lnTo>
                  <a:lnTo>
                    <a:pt x="26" y="106"/>
                  </a:lnTo>
                  <a:lnTo>
                    <a:pt x="26" y="110"/>
                  </a:lnTo>
                  <a:lnTo>
                    <a:pt x="25" y="115"/>
                  </a:lnTo>
                  <a:lnTo>
                    <a:pt x="25" y="121"/>
                  </a:lnTo>
                  <a:lnTo>
                    <a:pt x="28" y="144"/>
                  </a:lnTo>
                  <a:lnTo>
                    <a:pt x="35" y="160"/>
                  </a:lnTo>
                  <a:lnTo>
                    <a:pt x="46" y="174"/>
                  </a:lnTo>
                  <a:lnTo>
                    <a:pt x="61" y="182"/>
                  </a:lnTo>
                  <a:lnTo>
                    <a:pt x="77" y="185"/>
                  </a:lnTo>
                  <a:lnTo>
                    <a:pt x="98" y="182"/>
                  </a:lnTo>
                  <a:lnTo>
                    <a:pt x="114" y="171"/>
                  </a:lnTo>
                  <a:lnTo>
                    <a:pt x="127" y="156"/>
                  </a:lnTo>
                  <a:lnTo>
                    <a:pt x="139" y="137"/>
                  </a:lnTo>
                  <a:lnTo>
                    <a:pt x="161" y="149"/>
                  </a:lnTo>
                  <a:lnTo>
                    <a:pt x="148" y="169"/>
                  </a:lnTo>
                  <a:lnTo>
                    <a:pt x="132" y="183"/>
                  </a:lnTo>
                  <a:lnTo>
                    <a:pt x="116" y="196"/>
                  </a:lnTo>
                  <a:lnTo>
                    <a:pt x="96" y="205"/>
                  </a:lnTo>
                  <a:lnTo>
                    <a:pt x="73" y="207"/>
                  </a:lnTo>
                  <a:lnTo>
                    <a:pt x="48" y="203"/>
                  </a:lnTo>
                  <a:lnTo>
                    <a:pt x="28" y="192"/>
                  </a:lnTo>
                  <a:lnTo>
                    <a:pt x="12" y="174"/>
                  </a:lnTo>
                  <a:lnTo>
                    <a:pt x="3" y="151"/>
                  </a:lnTo>
                  <a:lnTo>
                    <a:pt x="0" y="121"/>
                  </a:lnTo>
                  <a:lnTo>
                    <a:pt x="3" y="88"/>
                  </a:lnTo>
                  <a:lnTo>
                    <a:pt x="12" y="59"/>
                  </a:lnTo>
                  <a:lnTo>
                    <a:pt x="26" y="36"/>
                  </a:lnTo>
                  <a:lnTo>
                    <a:pt x="46" y="16"/>
                  </a:lnTo>
                  <a:lnTo>
                    <a:pt x="70" y="6"/>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4"/>
            <p:cNvSpPr>
              <a:spLocks/>
            </p:cNvSpPr>
            <p:nvPr/>
          </p:nvSpPr>
          <p:spPr bwMode="auto">
            <a:xfrm>
              <a:off x="3009" y="1462"/>
              <a:ext cx="149" cy="197"/>
            </a:xfrm>
            <a:custGeom>
              <a:avLst/>
              <a:gdLst>
                <a:gd name="T0" fmla="*/ 38 w 149"/>
                <a:gd name="T1" fmla="*/ 0 h 197"/>
                <a:gd name="T2" fmla="*/ 149 w 149"/>
                <a:gd name="T3" fmla="*/ 0 h 197"/>
                <a:gd name="T4" fmla="*/ 145 w 149"/>
                <a:gd name="T5" fmla="*/ 21 h 197"/>
                <a:gd name="T6" fmla="*/ 59 w 149"/>
                <a:gd name="T7" fmla="*/ 21 h 197"/>
                <a:gd name="T8" fmla="*/ 25 w 149"/>
                <a:gd name="T9" fmla="*/ 197 h 197"/>
                <a:gd name="T10" fmla="*/ 0 w 149"/>
                <a:gd name="T11" fmla="*/ 197 h 197"/>
                <a:gd name="T12" fmla="*/ 38 w 14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49" h="197">
                  <a:moveTo>
                    <a:pt x="38" y="0"/>
                  </a:moveTo>
                  <a:lnTo>
                    <a:pt x="149" y="0"/>
                  </a:lnTo>
                  <a:lnTo>
                    <a:pt x="145" y="21"/>
                  </a:lnTo>
                  <a:lnTo>
                    <a:pt x="59" y="21"/>
                  </a:lnTo>
                  <a:lnTo>
                    <a:pt x="25" y="197"/>
                  </a:lnTo>
                  <a:lnTo>
                    <a:pt x="0" y="197"/>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5"/>
            <p:cNvSpPr>
              <a:spLocks noEditPoints="1"/>
            </p:cNvSpPr>
            <p:nvPr/>
          </p:nvSpPr>
          <p:spPr bwMode="auto">
            <a:xfrm>
              <a:off x="3108" y="1462"/>
              <a:ext cx="192" cy="237"/>
            </a:xfrm>
            <a:custGeom>
              <a:avLst/>
              <a:gdLst>
                <a:gd name="T0" fmla="*/ 123 w 192"/>
                <a:gd name="T1" fmla="*/ 25 h 237"/>
                <a:gd name="T2" fmla="*/ 55 w 192"/>
                <a:gd name="T3" fmla="*/ 174 h 237"/>
                <a:gd name="T4" fmla="*/ 145 w 192"/>
                <a:gd name="T5" fmla="*/ 174 h 237"/>
                <a:gd name="T6" fmla="*/ 129 w 192"/>
                <a:gd name="T7" fmla="*/ 25 h 237"/>
                <a:gd name="T8" fmla="*/ 123 w 192"/>
                <a:gd name="T9" fmla="*/ 25 h 237"/>
                <a:gd name="T10" fmla="*/ 111 w 192"/>
                <a:gd name="T11" fmla="*/ 0 h 237"/>
                <a:gd name="T12" fmla="*/ 150 w 192"/>
                <a:gd name="T13" fmla="*/ 0 h 237"/>
                <a:gd name="T14" fmla="*/ 172 w 192"/>
                <a:gd name="T15" fmla="*/ 174 h 237"/>
                <a:gd name="T16" fmla="*/ 192 w 192"/>
                <a:gd name="T17" fmla="*/ 174 h 237"/>
                <a:gd name="T18" fmla="*/ 179 w 192"/>
                <a:gd name="T19" fmla="*/ 237 h 237"/>
                <a:gd name="T20" fmla="*/ 159 w 192"/>
                <a:gd name="T21" fmla="*/ 237 h 237"/>
                <a:gd name="T22" fmla="*/ 163 w 192"/>
                <a:gd name="T23" fmla="*/ 197 h 237"/>
                <a:gd name="T24" fmla="*/ 30 w 192"/>
                <a:gd name="T25" fmla="*/ 197 h 237"/>
                <a:gd name="T26" fmla="*/ 19 w 192"/>
                <a:gd name="T27" fmla="*/ 237 h 237"/>
                <a:gd name="T28" fmla="*/ 0 w 192"/>
                <a:gd name="T29" fmla="*/ 237 h 237"/>
                <a:gd name="T30" fmla="*/ 10 w 192"/>
                <a:gd name="T31" fmla="*/ 174 h 237"/>
                <a:gd name="T32" fmla="*/ 28 w 192"/>
                <a:gd name="T33" fmla="*/ 174 h 237"/>
                <a:gd name="T34" fmla="*/ 111 w 192"/>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37">
                  <a:moveTo>
                    <a:pt x="123" y="25"/>
                  </a:moveTo>
                  <a:lnTo>
                    <a:pt x="55" y="174"/>
                  </a:lnTo>
                  <a:lnTo>
                    <a:pt x="145" y="174"/>
                  </a:lnTo>
                  <a:lnTo>
                    <a:pt x="129" y="25"/>
                  </a:lnTo>
                  <a:lnTo>
                    <a:pt x="123" y="25"/>
                  </a:lnTo>
                  <a:close/>
                  <a:moveTo>
                    <a:pt x="111" y="0"/>
                  </a:moveTo>
                  <a:lnTo>
                    <a:pt x="150" y="0"/>
                  </a:lnTo>
                  <a:lnTo>
                    <a:pt x="172" y="174"/>
                  </a:lnTo>
                  <a:lnTo>
                    <a:pt x="192" y="174"/>
                  </a:lnTo>
                  <a:lnTo>
                    <a:pt x="179" y="237"/>
                  </a:lnTo>
                  <a:lnTo>
                    <a:pt x="159" y="237"/>
                  </a:lnTo>
                  <a:lnTo>
                    <a:pt x="163" y="197"/>
                  </a:lnTo>
                  <a:lnTo>
                    <a:pt x="30" y="197"/>
                  </a:lnTo>
                  <a:lnTo>
                    <a:pt x="19" y="237"/>
                  </a:lnTo>
                  <a:lnTo>
                    <a:pt x="0" y="237"/>
                  </a:lnTo>
                  <a:lnTo>
                    <a:pt x="10" y="174"/>
                  </a:lnTo>
                  <a:lnTo>
                    <a:pt x="28" y="174"/>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6"/>
            <p:cNvSpPr>
              <a:spLocks noEditPoints="1"/>
            </p:cNvSpPr>
            <p:nvPr/>
          </p:nvSpPr>
          <p:spPr bwMode="auto">
            <a:xfrm>
              <a:off x="3330" y="1456"/>
              <a:ext cx="162" cy="207"/>
            </a:xfrm>
            <a:custGeom>
              <a:avLst/>
              <a:gdLst>
                <a:gd name="T0" fmla="*/ 110 w 162"/>
                <a:gd name="T1" fmla="*/ 106 h 207"/>
                <a:gd name="T2" fmla="*/ 81 w 162"/>
                <a:gd name="T3" fmla="*/ 108 h 207"/>
                <a:gd name="T4" fmla="*/ 56 w 162"/>
                <a:gd name="T5" fmla="*/ 113 h 207"/>
                <a:gd name="T6" fmla="*/ 40 w 162"/>
                <a:gd name="T7" fmla="*/ 122 h 207"/>
                <a:gd name="T8" fmla="*/ 29 w 162"/>
                <a:gd name="T9" fmla="*/ 133 h 207"/>
                <a:gd name="T10" fmla="*/ 27 w 162"/>
                <a:gd name="T11" fmla="*/ 149 h 207"/>
                <a:gd name="T12" fmla="*/ 31 w 162"/>
                <a:gd name="T13" fmla="*/ 167 h 207"/>
                <a:gd name="T14" fmla="*/ 43 w 162"/>
                <a:gd name="T15" fmla="*/ 180 h 207"/>
                <a:gd name="T16" fmla="*/ 61 w 162"/>
                <a:gd name="T17" fmla="*/ 185 h 207"/>
                <a:gd name="T18" fmla="*/ 79 w 162"/>
                <a:gd name="T19" fmla="*/ 182 h 207"/>
                <a:gd name="T20" fmla="*/ 99 w 162"/>
                <a:gd name="T21" fmla="*/ 173 h 207"/>
                <a:gd name="T22" fmla="*/ 119 w 162"/>
                <a:gd name="T23" fmla="*/ 158 h 207"/>
                <a:gd name="T24" fmla="*/ 129 w 162"/>
                <a:gd name="T25" fmla="*/ 106 h 207"/>
                <a:gd name="T26" fmla="*/ 110 w 162"/>
                <a:gd name="T27" fmla="*/ 106 h 207"/>
                <a:gd name="T28" fmla="*/ 95 w 162"/>
                <a:gd name="T29" fmla="*/ 0 h 207"/>
                <a:gd name="T30" fmla="*/ 119 w 162"/>
                <a:gd name="T31" fmla="*/ 4 h 207"/>
                <a:gd name="T32" fmla="*/ 137 w 162"/>
                <a:gd name="T33" fmla="*/ 11 h 207"/>
                <a:gd name="T34" fmla="*/ 151 w 162"/>
                <a:gd name="T35" fmla="*/ 24 h 207"/>
                <a:gd name="T36" fmla="*/ 160 w 162"/>
                <a:gd name="T37" fmla="*/ 40 h 207"/>
                <a:gd name="T38" fmla="*/ 162 w 162"/>
                <a:gd name="T39" fmla="*/ 59 h 207"/>
                <a:gd name="T40" fmla="*/ 162 w 162"/>
                <a:gd name="T41" fmla="*/ 72 h 207"/>
                <a:gd name="T42" fmla="*/ 158 w 162"/>
                <a:gd name="T43" fmla="*/ 90 h 207"/>
                <a:gd name="T44" fmla="*/ 146 w 162"/>
                <a:gd name="T45" fmla="*/ 156 h 207"/>
                <a:gd name="T46" fmla="*/ 142 w 162"/>
                <a:gd name="T47" fmla="*/ 176 h 207"/>
                <a:gd name="T48" fmla="*/ 140 w 162"/>
                <a:gd name="T49" fmla="*/ 192 h 207"/>
                <a:gd name="T50" fmla="*/ 140 w 162"/>
                <a:gd name="T51" fmla="*/ 203 h 207"/>
                <a:gd name="T52" fmla="*/ 115 w 162"/>
                <a:gd name="T53" fmla="*/ 203 h 207"/>
                <a:gd name="T54" fmla="*/ 115 w 162"/>
                <a:gd name="T55" fmla="*/ 196 h 207"/>
                <a:gd name="T56" fmla="*/ 113 w 162"/>
                <a:gd name="T57" fmla="*/ 189 h 207"/>
                <a:gd name="T58" fmla="*/ 113 w 162"/>
                <a:gd name="T59" fmla="*/ 182 h 207"/>
                <a:gd name="T60" fmla="*/ 95 w 162"/>
                <a:gd name="T61" fmla="*/ 194 h 207"/>
                <a:gd name="T62" fmla="*/ 77 w 162"/>
                <a:gd name="T63" fmla="*/ 203 h 207"/>
                <a:gd name="T64" fmla="*/ 56 w 162"/>
                <a:gd name="T65" fmla="*/ 207 h 207"/>
                <a:gd name="T66" fmla="*/ 34 w 162"/>
                <a:gd name="T67" fmla="*/ 203 h 207"/>
                <a:gd name="T68" fmla="*/ 16 w 162"/>
                <a:gd name="T69" fmla="*/ 191 h 207"/>
                <a:gd name="T70" fmla="*/ 4 w 162"/>
                <a:gd name="T71" fmla="*/ 173 h 207"/>
                <a:gd name="T72" fmla="*/ 0 w 162"/>
                <a:gd name="T73" fmla="*/ 151 h 207"/>
                <a:gd name="T74" fmla="*/ 4 w 162"/>
                <a:gd name="T75" fmla="*/ 128 h 207"/>
                <a:gd name="T76" fmla="*/ 18 w 162"/>
                <a:gd name="T77" fmla="*/ 110 h 207"/>
                <a:gd name="T78" fmla="*/ 40 w 162"/>
                <a:gd name="T79" fmla="*/ 97 h 207"/>
                <a:gd name="T80" fmla="*/ 68 w 162"/>
                <a:gd name="T81" fmla="*/ 88 h 207"/>
                <a:gd name="T82" fmla="*/ 106 w 162"/>
                <a:gd name="T83" fmla="*/ 85 h 207"/>
                <a:gd name="T84" fmla="*/ 133 w 162"/>
                <a:gd name="T85" fmla="*/ 85 h 207"/>
                <a:gd name="T86" fmla="*/ 135 w 162"/>
                <a:gd name="T87" fmla="*/ 77 h 207"/>
                <a:gd name="T88" fmla="*/ 135 w 162"/>
                <a:gd name="T89" fmla="*/ 70 h 207"/>
                <a:gd name="T90" fmla="*/ 137 w 162"/>
                <a:gd name="T91" fmla="*/ 61 h 207"/>
                <a:gd name="T92" fmla="*/ 133 w 162"/>
                <a:gd name="T93" fmla="*/ 45 h 207"/>
                <a:gd name="T94" fmla="*/ 124 w 162"/>
                <a:gd name="T95" fmla="*/ 34 h 207"/>
                <a:gd name="T96" fmla="*/ 110 w 162"/>
                <a:gd name="T97" fmla="*/ 27 h 207"/>
                <a:gd name="T98" fmla="*/ 92 w 162"/>
                <a:gd name="T99" fmla="*/ 24 h 207"/>
                <a:gd name="T100" fmla="*/ 76 w 162"/>
                <a:gd name="T101" fmla="*/ 27 h 207"/>
                <a:gd name="T102" fmla="*/ 61 w 162"/>
                <a:gd name="T103" fmla="*/ 34 h 207"/>
                <a:gd name="T104" fmla="*/ 49 w 162"/>
                <a:gd name="T105" fmla="*/ 47 h 207"/>
                <a:gd name="T106" fmla="*/ 31 w 162"/>
                <a:gd name="T107" fmla="*/ 31 h 207"/>
                <a:gd name="T108" fmla="*/ 43 w 162"/>
                <a:gd name="T109" fmla="*/ 20 h 207"/>
                <a:gd name="T110" fmla="*/ 59 w 162"/>
                <a:gd name="T111" fmla="*/ 9 h 207"/>
                <a:gd name="T112" fmla="*/ 76 w 162"/>
                <a:gd name="T113" fmla="*/ 4 h 207"/>
                <a:gd name="T114" fmla="*/ 95 w 162"/>
                <a:gd name="T11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207">
                  <a:moveTo>
                    <a:pt x="110" y="106"/>
                  </a:moveTo>
                  <a:lnTo>
                    <a:pt x="81" y="108"/>
                  </a:lnTo>
                  <a:lnTo>
                    <a:pt x="56" y="113"/>
                  </a:lnTo>
                  <a:lnTo>
                    <a:pt x="40" y="122"/>
                  </a:lnTo>
                  <a:lnTo>
                    <a:pt x="29" y="133"/>
                  </a:lnTo>
                  <a:lnTo>
                    <a:pt x="27" y="149"/>
                  </a:lnTo>
                  <a:lnTo>
                    <a:pt x="31" y="167"/>
                  </a:lnTo>
                  <a:lnTo>
                    <a:pt x="43" y="180"/>
                  </a:lnTo>
                  <a:lnTo>
                    <a:pt x="61" y="185"/>
                  </a:lnTo>
                  <a:lnTo>
                    <a:pt x="79" y="182"/>
                  </a:lnTo>
                  <a:lnTo>
                    <a:pt x="99" y="173"/>
                  </a:lnTo>
                  <a:lnTo>
                    <a:pt x="119" y="158"/>
                  </a:lnTo>
                  <a:lnTo>
                    <a:pt x="129" y="106"/>
                  </a:lnTo>
                  <a:lnTo>
                    <a:pt x="110" y="106"/>
                  </a:lnTo>
                  <a:close/>
                  <a:moveTo>
                    <a:pt x="95" y="0"/>
                  </a:moveTo>
                  <a:lnTo>
                    <a:pt x="119" y="4"/>
                  </a:lnTo>
                  <a:lnTo>
                    <a:pt x="137" y="11"/>
                  </a:lnTo>
                  <a:lnTo>
                    <a:pt x="151" y="24"/>
                  </a:lnTo>
                  <a:lnTo>
                    <a:pt x="160" y="40"/>
                  </a:lnTo>
                  <a:lnTo>
                    <a:pt x="162" y="59"/>
                  </a:lnTo>
                  <a:lnTo>
                    <a:pt x="162" y="72"/>
                  </a:lnTo>
                  <a:lnTo>
                    <a:pt x="158" y="90"/>
                  </a:lnTo>
                  <a:lnTo>
                    <a:pt x="146" y="156"/>
                  </a:lnTo>
                  <a:lnTo>
                    <a:pt x="142" y="176"/>
                  </a:lnTo>
                  <a:lnTo>
                    <a:pt x="140" y="192"/>
                  </a:lnTo>
                  <a:lnTo>
                    <a:pt x="140" y="203"/>
                  </a:lnTo>
                  <a:lnTo>
                    <a:pt x="115" y="203"/>
                  </a:lnTo>
                  <a:lnTo>
                    <a:pt x="115" y="196"/>
                  </a:lnTo>
                  <a:lnTo>
                    <a:pt x="113" y="189"/>
                  </a:lnTo>
                  <a:lnTo>
                    <a:pt x="113" y="182"/>
                  </a:lnTo>
                  <a:lnTo>
                    <a:pt x="95" y="194"/>
                  </a:lnTo>
                  <a:lnTo>
                    <a:pt x="77" y="203"/>
                  </a:lnTo>
                  <a:lnTo>
                    <a:pt x="56" y="207"/>
                  </a:lnTo>
                  <a:lnTo>
                    <a:pt x="34" y="203"/>
                  </a:lnTo>
                  <a:lnTo>
                    <a:pt x="16" y="191"/>
                  </a:lnTo>
                  <a:lnTo>
                    <a:pt x="4" y="173"/>
                  </a:lnTo>
                  <a:lnTo>
                    <a:pt x="0" y="151"/>
                  </a:lnTo>
                  <a:lnTo>
                    <a:pt x="4" y="128"/>
                  </a:lnTo>
                  <a:lnTo>
                    <a:pt x="18" y="110"/>
                  </a:lnTo>
                  <a:lnTo>
                    <a:pt x="40" y="97"/>
                  </a:lnTo>
                  <a:lnTo>
                    <a:pt x="68" y="88"/>
                  </a:lnTo>
                  <a:lnTo>
                    <a:pt x="106" y="85"/>
                  </a:lnTo>
                  <a:lnTo>
                    <a:pt x="133" y="85"/>
                  </a:lnTo>
                  <a:lnTo>
                    <a:pt x="135" y="77"/>
                  </a:lnTo>
                  <a:lnTo>
                    <a:pt x="135" y="70"/>
                  </a:lnTo>
                  <a:lnTo>
                    <a:pt x="137" y="61"/>
                  </a:lnTo>
                  <a:lnTo>
                    <a:pt x="133" y="45"/>
                  </a:lnTo>
                  <a:lnTo>
                    <a:pt x="124" y="34"/>
                  </a:lnTo>
                  <a:lnTo>
                    <a:pt x="110" y="27"/>
                  </a:lnTo>
                  <a:lnTo>
                    <a:pt x="92" y="24"/>
                  </a:lnTo>
                  <a:lnTo>
                    <a:pt x="76" y="27"/>
                  </a:lnTo>
                  <a:lnTo>
                    <a:pt x="61" y="34"/>
                  </a:lnTo>
                  <a:lnTo>
                    <a:pt x="49" y="47"/>
                  </a:lnTo>
                  <a:lnTo>
                    <a:pt x="31" y="31"/>
                  </a:lnTo>
                  <a:lnTo>
                    <a:pt x="43" y="20"/>
                  </a:lnTo>
                  <a:lnTo>
                    <a:pt x="59" y="9"/>
                  </a:lnTo>
                  <a:lnTo>
                    <a:pt x="76" y="4"/>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7"/>
            <p:cNvSpPr>
              <a:spLocks noEditPoints="1"/>
            </p:cNvSpPr>
            <p:nvPr/>
          </p:nvSpPr>
          <p:spPr bwMode="auto">
            <a:xfrm>
              <a:off x="3630" y="1456"/>
              <a:ext cx="197" cy="284"/>
            </a:xfrm>
            <a:custGeom>
              <a:avLst/>
              <a:gdLst>
                <a:gd name="T0" fmla="*/ 125 w 197"/>
                <a:gd name="T1" fmla="*/ 24 h 284"/>
                <a:gd name="T2" fmla="*/ 106 w 197"/>
                <a:gd name="T3" fmla="*/ 27 h 284"/>
                <a:gd name="T4" fmla="*/ 86 w 197"/>
                <a:gd name="T5" fmla="*/ 38 h 284"/>
                <a:gd name="T6" fmla="*/ 70 w 197"/>
                <a:gd name="T7" fmla="*/ 58 h 284"/>
                <a:gd name="T8" fmla="*/ 50 w 197"/>
                <a:gd name="T9" fmla="*/ 155 h 284"/>
                <a:gd name="T10" fmla="*/ 63 w 197"/>
                <a:gd name="T11" fmla="*/ 171 h 284"/>
                <a:gd name="T12" fmla="*/ 81 w 197"/>
                <a:gd name="T13" fmla="*/ 180 h 284"/>
                <a:gd name="T14" fmla="*/ 100 w 197"/>
                <a:gd name="T15" fmla="*/ 185 h 284"/>
                <a:gd name="T16" fmla="*/ 122 w 197"/>
                <a:gd name="T17" fmla="*/ 180 h 284"/>
                <a:gd name="T18" fmla="*/ 142 w 197"/>
                <a:gd name="T19" fmla="*/ 165 h 284"/>
                <a:gd name="T20" fmla="*/ 158 w 197"/>
                <a:gd name="T21" fmla="*/ 144 h 284"/>
                <a:gd name="T22" fmla="*/ 167 w 197"/>
                <a:gd name="T23" fmla="*/ 115 h 284"/>
                <a:gd name="T24" fmla="*/ 172 w 197"/>
                <a:gd name="T25" fmla="*/ 83 h 284"/>
                <a:gd name="T26" fmla="*/ 169 w 197"/>
                <a:gd name="T27" fmla="*/ 58 h 284"/>
                <a:gd name="T28" fmla="*/ 160 w 197"/>
                <a:gd name="T29" fmla="*/ 40 h 284"/>
                <a:gd name="T30" fmla="*/ 145 w 197"/>
                <a:gd name="T31" fmla="*/ 27 h 284"/>
                <a:gd name="T32" fmla="*/ 125 w 197"/>
                <a:gd name="T33" fmla="*/ 24 h 284"/>
                <a:gd name="T34" fmla="*/ 131 w 197"/>
                <a:gd name="T35" fmla="*/ 0 h 284"/>
                <a:gd name="T36" fmla="*/ 154 w 197"/>
                <a:gd name="T37" fmla="*/ 4 h 284"/>
                <a:gd name="T38" fmla="*/ 172 w 197"/>
                <a:gd name="T39" fmla="*/ 15 h 284"/>
                <a:gd name="T40" fmla="*/ 186 w 197"/>
                <a:gd name="T41" fmla="*/ 31 h 284"/>
                <a:gd name="T42" fmla="*/ 195 w 197"/>
                <a:gd name="T43" fmla="*/ 54 h 284"/>
                <a:gd name="T44" fmla="*/ 197 w 197"/>
                <a:gd name="T45" fmla="*/ 85 h 284"/>
                <a:gd name="T46" fmla="*/ 194 w 197"/>
                <a:gd name="T47" fmla="*/ 119 h 284"/>
                <a:gd name="T48" fmla="*/ 185 w 197"/>
                <a:gd name="T49" fmla="*/ 147 h 284"/>
                <a:gd name="T50" fmla="*/ 170 w 197"/>
                <a:gd name="T51" fmla="*/ 173 h 284"/>
                <a:gd name="T52" fmla="*/ 151 w 197"/>
                <a:gd name="T53" fmla="*/ 191 h 284"/>
                <a:gd name="T54" fmla="*/ 127 w 197"/>
                <a:gd name="T55" fmla="*/ 203 h 284"/>
                <a:gd name="T56" fmla="*/ 102 w 197"/>
                <a:gd name="T57" fmla="*/ 207 h 284"/>
                <a:gd name="T58" fmla="*/ 84 w 197"/>
                <a:gd name="T59" fmla="*/ 205 h 284"/>
                <a:gd name="T60" fmla="*/ 70 w 197"/>
                <a:gd name="T61" fmla="*/ 200 h 284"/>
                <a:gd name="T62" fmla="*/ 57 w 197"/>
                <a:gd name="T63" fmla="*/ 192 h 284"/>
                <a:gd name="T64" fmla="*/ 45 w 197"/>
                <a:gd name="T65" fmla="*/ 183 h 284"/>
                <a:gd name="T66" fmla="*/ 25 w 197"/>
                <a:gd name="T67" fmla="*/ 284 h 284"/>
                <a:gd name="T68" fmla="*/ 0 w 197"/>
                <a:gd name="T69" fmla="*/ 284 h 284"/>
                <a:gd name="T70" fmla="*/ 54 w 197"/>
                <a:gd name="T71" fmla="*/ 6 h 284"/>
                <a:gd name="T72" fmla="*/ 75 w 197"/>
                <a:gd name="T73" fmla="*/ 6 h 284"/>
                <a:gd name="T74" fmla="*/ 72 w 197"/>
                <a:gd name="T75" fmla="*/ 29 h 284"/>
                <a:gd name="T76" fmla="*/ 90 w 197"/>
                <a:gd name="T77" fmla="*/ 15 h 284"/>
                <a:gd name="T78" fmla="*/ 108 w 197"/>
                <a:gd name="T79" fmla="*/ 4 h 284"/>
                <a:gd name="T80" fmla="*/ 131 w 197"/>
                <a:gd name="T8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284">
                  <a:moveTo>
                    <a:pt x="125" y="24"/>
                  </a:moveTo>
                  <a:lnTo>
                    <a:pt x="106" y="27"/>
                  </a:lnTo>
                  <a:lnTo>
                    <a:pt x="86" y="38"/>
                  </a:lnTo>
                  <a:lnTo>
                    <a:pt x="70" y="58"/>
                  </a:lnTo>
                  <a:lnTo>
                    <a:pt x="50" y="155"/>
                  </a:lnTo>
                  <a:lnTo>
                    <a:pt x="63" y="171"/>
                  </a:lnTo>
                  <a:lnTo>
                    <a:pt x="81" y="180"/>
                  </a:lnTo>
                  <a:lnTo>
                    <a:pt x="100" y="185"/>
                  </a:lnTo>
                  <a:lnTo>
                    <a:pt x="122" y="180"/>
                  </a:lnTo>
                  <a:lnTo>
                    <a:pt x="142" y="165"/>
                  </a:lnTo>
                  <a:lnTo>
                    <a:pt x="158" y="144"/>
                  </a:lnTo>
                  <a:lnTo>
                    <a:pt x="167" y="115"/>
                  </a:lnTo>
                  <a:lnTo>
                    <a:pt x="172" y="83"/>
                  </a:lnTo>
                  <a:lnTo>
                    <a:pt x="169" y="58"/>
                  </a:lnTo>
                  <a:lnTo>
                    <a:pt x="160" y="40"/>
                  </a:lnTo>
                  <a:lnTo>
                    <a:pt x="145" y="27"/>
                  </a:lnTo>
                  <a:lnTo>
                    <a:pt x="125" y="24"/>
                  </a:lnTo>
                  <a:close/>
                  <a:moveTo>
                    <a:pt x="131" y="0"/>
                  </a:moveTo>
                  <a:lnTo>
                    <a:pt x="154" y="4"/>
                  </a:lnTo>
                  <a:lnTo>
                    <a:pt x="172" y="15"/>
                  </a:lnTo>
                  <a:lnTo>
                    <a:pt x="186" y="31"/>
                  </a:lnTo>
                  <a:lnTo>
                    <a:pt x="195" y="54"/>
                  </a:lnTo>
                  <a:lnTo>
                    <a:pt x="197" y="85"/>
                  </a:lnTo>
                  <a:lnTo>
                    <a:pt x="194" y="119"/>
                  </a:lnTo>
                  <a:lnTo>
                    <a:pt x="185" y="147"/>
                  </a:lnTo>
                  <a:lnTo>
                    <a:pt x="170" y="173"/>
                  </a:lnTo>
                  <a:lnTo>
                    <a:pt x="151" y="191"/>
                  </a:lnTo>
                  <a:lnTo>
                    <a:pt x="127" y="203"/>
                  </a:lnTo>
                  <a:lnTo>
                    <a:pt x="102" y="207"/>
                  </a:lnTo>
                  <a:lnTo>
                    <a:pt x="84" y="205"/>
                  </a:lnTo>
                  <a:lnTo>
                    <a:pt x="70" y="200"/>
                  </a:lnTo>
                  <a:lnTo>
                    <a:pt x="57" y="192"/>
                  </a:lnTo>
                  <a:lnTo>
                    <a:pt x="45" y="183"/>
                  </a:lnTo>
                  <a:lnTo>
                    <a:pt x="25" y="284"/>
                  </a:lnTo>
                  <a:lnTo>
                    <a:pt x="0" y="284"/>
                  </a:lnTo>
                  <a:lnTo>
                    <a:pt x="54" y="6"/>
                  </a:lnTo>
                  <a:lnTo>
                    <a:pt x="75" y="6"/>
                  </a:lnTo>
                  <a:lnTo>
                    <a:pt x="72" y="29"/>
                  </a:lnTo>
                  <a:lnTo>
                    <a:pt x="90" y="15"/>
                  </a:lnTo>
                  <a:lnTo>
                    <a:pt x="108"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8"/>
            <p:cNvSpPr>
              <a:spLocks noEditPoints="1"/>
            </p:cNvSpPr>
            <p:nvPr/>
          </p:nvSpPr>
          <p:spPr bwMode="auto">
            <a:xfrm>
              <a:off x="3842" y="1462"/>
              <a:ext cx="188" cy="197"/>
            </a:xfrm>
            <a:custGeom>
              <a:avLst/>
              <a:gdLst>
                <a:gd name="T0" fmla="*/ 93 w 188"/>
                <a:gd name="T1" fmla="*/ 21 h 197"/>
                <a:gd name="T2" fmla="*/ 75 w 188"/>
                <a:gd name="T3" fmla="*/ 25 h 197"/>
                <a:gd name="T4" fmla="*/ 62 w 188"/>
                <a:gd name="T5" fmla="*/ 32 h 197"/>
                <a:gd name="T6" fmla="*/ 55 w 188"/>
                <a:gd name="T7" fmla="*/ 43 h 197"/>
                <a:gd name="T8" fmla="*/ 52 w 188"/>
                <a:gd name="T9" fmla="*/ 55 h 197"/>
                <a:gd name="T10" fmla="*/ 55 w 188"/>
                <a:gd name="T11" fmla="*/ 68 h 197"/>
                <a:gd name="T12" fmla="*/ 61 w 188"/>
                <a:gd name="T13" fmla="*/ 77 h 197"/>
                <a:gd name="T14" fmla="*/ 73 w 188"/>
                <a:gd name="T15" fmla="*/ 82 h 197"/>
                <a:gd name="T16" fmla="*/ 88 w 188"/>
                <a:gd name="T17" fmla="*/ 84 h 197"/>
                <a:gd name="T18" fmla="*/ 145 w 188"/>
                <a:gd name="T19" fmla="*/ 84 h 197"/>
                <a:gd name="T20" fmla="*/ 158 w 188"/>
                <a:gd name="T21" fmla="*/ 21 h 197"/>
                <a:gd name="T22" fmla="*/ 93 w 188"/>
                <a:gd name="T23" fmla="*/ 21 h 197"/>
                <a:gd name="T24" fmla="*/ 93 w 188"/>
                <a:gd name="T25" fmla="*/ 0 h 197"/>
                <a:gd name="T26" fmla="*/ 188 w 188"/>
                <a:gd name="T27" fmla="*/ 0 h 197"/>
                <a:gd name="T28" fmla="*/ 150 w 188"/>
                <a:gd name="T29" fmla="*/ 197 h 197"/>
                <a:gd name="T30" fmla="*/ 123 w 188"/>
                <a:gd name="T31" fmla="*/ 197 h 197"/>
                <a:gd name="T32" fmla="*/ 141 w 188"/>
                <a:gd name="T33" fmla="*/ 107 h 197"/>
                <a:gd name="T34" fmla="*/ 95 w 188"/>
                <a:gd name="T35" fmla="*/ 107 h 197"/>
                <a:gd name="T36" fmla="*/ 30 w 188"/>
                <a:gd name="T37" fmla="*/ 197 h 197"/>
                <a:gd name="T38" fmla="*/ 0 w 188"/>
                <a:gd name="T39" fmla="*/ 197 h 197"/>
                <a:gd name="T40" fmla="*/ 66 w 188"/>
                <a:gd name="T41" fmla="*/ 106 h 197"/>
                <a:gd name="T42" fmla="*/ 48 w 188"/>
                <a:gd name="T43" fmla="*/ 97 h 197"/>
                <a:gd name="T44" fmla="*/ 35 w 188"/>
                <a:gd name="T45" fmla="*/ 86 h 197"/>
                <a:gd name="T46" fmla="*/ 28 w 188"/>
                <a:gd name="T47" fmla="*/ 71 h 197"/>
                <a:gd name="T48" fmla="*/ 27 w 188"/>
                <a:gd name="T49" fmla="*/ 53 h 197"/>
                <a:gd name="T50" fmla="*/ 28 w 188"/>
                <a:gd name="T51" fmla="*/ 39 h 197"/>
                <a:gd name="T52" fmla="*/ 37 w 188"/>
                <a:gd name="T53" fmla="*/ 23 h 197"/>
                <a:gd name="T54" fmla="*/ 50 w 188"/>
                <a:gd name="T55" fmla="*/ 10 h 197"/>
                <a:gd name="T56" fmla="*/ 70 w 188"/>
                <a:gd name="T57" fmla="*/ 1 h 197"/>
                <a:gd name="T58" fmla="*/ 93 w 188"/>
                <a:gd name="T5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97">
                  <a:moveTo>
                    <a:pt x="93" y="21"/>
                  </a:moveTo>
                  <a:lnTo>
                    <a:pt x="75" y="25"/>
                  </a:lnTo>
                  <a:lnTo>
                    <a:pt x="62" y="32"/>
                  </a:lnTo>
                  <a:lnTo>
                    <a:pt x="55" y="43"/>
                  </a:lnTo>
                  <a:lnTo>
                    <a:pt x="52" y="55"/>
                  </a:lnTo>
                  <a:lnTo>
                    <a:pt x="55" y="68"/>
                  </a:lnTo>
                  <a:lnTo>
                    <a:pt x="61" y="77"/>
                  </a:lnTo>
                  <a:lnTo>
                    <a:pt x="73" y="82"/>
                  </a:lnTo>
                  <a:lnTo>
                    <a:pt x="88" y="84"/>
                  </a:lnTo>
                  <a:lnTo>
                    <a:pt x="145" y="84"/>
                  </a:lnTo>
                  <a:lnTo>
                    <a:pt x="158" y="21"/>
                  </a:lnTo>
                  <a:lnTo>
                    <a:pt x="93" y="21"/>
                  </a:lnTo>
                  <a:close/>
                  <a:moveTo>
                    <a:pt x="93" y="0"/>
                  </a:moveTo>
                  <a:lnTo>
                    <a:pt x="188" y="0"/>
                  </a:lnTo>
                  <a:lnTo>
                    <a:pt x="150" y="197"/>
                  </a:lnTo>
                  <a:lnTo>
                    <a:pt x="123" y="197"/>
                  </a:lnTo>
                  <a:lnTo>
                    <a:pt x="141" y="107"/>
                  </a:lnTo>
                  <a:lnTo>
                    <a:pt x="95" y="107"/>
                  </a:lnTo>
                  <a:lnTo>
                    <a:pt x="30" y="197"/>
                  </a:lnTo>
                  <a:lnTo>
                    <a:pt x="0" y="197"/>
                  </a:lnTo>
                  <a:lnTo>
                    <a:pt x="66" y="106"/>
                  </a:lnTo>
                  <a:lnTo>
                    <a:pt x="48" y="97"/>
                  </a:lnTo>
                  <a:lnTo>
                    <a:pt x="35" y="86"/>
                  </a:lnTo>
                  <a:lnTo>
                    <a:pt x="28" y="71"/>
                  </a:lnTo>
                  <a:lnTo>
                    <a:pt x="27" y="53"/>
                  </a:lnTo>
                  <a:lnTo>
                    <a:pt x="28" y="39"/>
                  </a:lnTo>
                  <a:lnTo>
                    <a:pt x="37" y="23"/>
                  </a:lnTo>
                  <a:lnTo>
                    <a:pt x="50" y="10"/>
                  </a:lnTo>
                  <a:lnTo>
                    <a:pt x="70"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9"/>
            <p:cNvSpPr>
              <a:spLocks noEditPoints="1"/>
            </p:cNvSpPr>
            <p:nvPr/>
          </p:nvSpPr>
          <p:spPr bwMode="auto">
            <a:xfrm>
              <a:off x="4030" y="1462"/>
              <a:ext cx="194" cy="237"/>
            </a:xfrm>
            <a:custGeom>
              <a:avLst/>
              <a:gdLst>
                <a:gd name="T0" fmla="*/ 126 w 194"/>
                <a:gd name="T1" fmla="*/ 25 h 237"/>
                <a:gd name="T2" fmla="*/ 57 w 194"/>
                <a:gd name="T3" fmla="*/ 174 h 237"/>
                <a:gd name="T4" fmla="*/ 145 w 194"/>
                <a:gd name="T5" fmla="*/ 174 h 237"/>
                <a:gd name="T6" fmla="*/ 131 w 194"/>
                <a:gd name="T7" fmla="*/ 25 h 237"/>
                <a:gd name="T8" fmla="*/ 126 w 194"/>
                <a:gd name="T9" fmla="*/ 25 h 237"/>
                <a:gd name="T10" fmla="*/ 113 w 194"/>
                <a:gd name="T11" fmla="*/ 0 h 237"/>
                <a:gd name="T12" fmla="*/ 151 w 194"/>
                <a:gd name="T13" fmla="*/ 0 h 237"/>
                <a:gd name="T14" fmla="*/ 174 w 194"/>
                <a:gd name="T15" fmla="*/ 174 h 237"/>
                <a:gd name="T16" fmla="*/ 194 w 194"/>
                <a:gd name="T17" fmla="*/ 174 h 237"/>
                <a:gd name="T18" fmla="*/ 181 w 194"/>
                <a:gd name="T19" fmla="*/ 237 h 237"/>
                <a:gd name="T20" fmla="*/ 162 w 194"/>
                <a:gd name="T21" fmla="*/ 237 h 237"/>
                <a:gd name="T22" fmla="*/ 165 w 194"/>
                <a:gd name="T23" fmla="*/ 197 h 237"/>
                <a:gd name="T24" fmla="*/ 32 w 194"/>
                <a:gd name="T25" fmla="*/ 197 h 237"/>
                <a:gd name="T26" fmla="*/ 22 w 194"/>
                <a:gd name="T27" fmla="*/ 237 h 237"/>
                <a:gd name="T28" fmla="*/ 0 w 194"/>
                <a:gd name="T29" fmla="*/ 237 h 237"/>
                <a:gd name="T30" fmla="*/ 13 w 194"/>
                <a:gd name="T31" fmla="*/ 174 h 237"/>
                <a:gd name="T32" fmla="*/ 29 w 194"/>
                <a:gd name="T33" fmla="*/ 174 h 237"/>
                <a:gd name="T34" fmla="*/ 113 w 194"/>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237">
                  <a:moveTo>
                    <a:pt x="126" y="25"/>
                  </a:moveTo>
                  <a:lnTo>
                    <a:pt x="57" y="174"/>
                  </a:lnTo>
                  <a:lnTo>
                    <a:pt x="145" y="174"/>
                  </a:lnTo>
                  <a:lnTo>
                    <a:pt x="131" y="25"/>
                  </a:lnTo>
                  <a:lnTo>
                    <a:pt x="126" y="25"/>
                  </a:lnTo>
                  <a:close/>
                  <a:moveTo>
                    <a:pt x="113" y="0"/>
                  </a:moveTo>
                  <a:lnTo>
                    <a:pt x="151" y="0"/>
                  </a:lnTo>
                  <a:lnTo>
                    <a:pt x="174" y="174"/>
                  </a:lnTo>
                  <a:lnTo>
                    <a:pt x="194" y="174"/>
                  </a:lnTo>
                  <a:lnTo>
                    <a:pt x="181" y="237"/>
                  </a:lnTo>
                  <a:lnTo>
                    <a:pt x="162" y="237"/>
                  </a:lnTo>
                  <a:lnTo>
                    <a:pt x="165" y="197"/>
                  </a:lnTo>
                  <a:lnTo>
                    <a:pt x="32" y="197"/>
                  </a:lnTo>
                  <a:lnTo>
                    <a:pt x="22" y="237"/>
                  </a:lnTo>
                  <a:lnTo>
                    <a:pt x="0" y="237"/>
                  </a:lnTo>
                  <a:lnTo>
                    <a:pt x="13" y="174"/>
                  </a:lnTo>
                  <a:lnTo>
                    <a:pt x="29" y="17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40"/>
            <p:cNvSpPr>
              <a:spLocks noEditPoints="1"/>
            </p:cNvSpPr>
            <p:nvPr/>
          </p:nvSpPr>
          <p:spPr bwMode="auto">
            <a:xfrm>
              <a:off x="4249" y="1456"/>
              <a:ext cx="167" cy="207"/>
            </a:xfrm>
            <a:custGeom>
              <a:avLst/>
              <a:gdLst>
                <a:gd name="T0" fmla="*/ 93 w 167"/>
                <a:gd name="T1" fmla="*/ 24 h 207"/>
                <a:gd name="T2" fmla="*/ 74 w 167"/>
                <a:gd name="T3" fmla="*/ 29 h 207"/>
                <a:gd name="T4" fmla="*/ 56 w 167"/>
                <a:gd name="T5" fmla="*/ 43 h 207"/>
                <a:gd name="T6" fmla="*/ 41 w 167"/>
                <a:gd name="T7" fmla="*/ 65 h 207"/>
                <a:gd name="T8" fmla="*/ 30 w 167"/>
                <a:gd name="T9" fmla="*/ 92 h 207"/>
                <a:gd name="T10" fmla="*/ 27 w 167"/>
                <a:gd name="T11" fmla="*/ 126 h 207"/>
                <a:gd name="T12" fmla="*/ 30 w 167"/>
                <a:gd name="T13" fmla="*/ 149 h 207"/>
                <a:gd name="T14" fmla="*/ 39 w 167"/>
                <a:gd name="T15" fmla="*/ 169 h 207"/>
                <a:gd name="T16" fmla="*/ 54 w 167"/>
                <a:gd name="T17" fmla="*/ 180 h 207"/>
                <a:gd name="T18" fmla="*/ 72 w 167"/>
                <a:gd name="T19" fmla="*/ 185 h 207"/>
                <a:gd name="T20" fmla="*/ 93 w 167"/>
                <a:gd name="T21" fmla="*/ 180 h 207"/>
                <a:gd name="T22" fmla="*/ 111 w 167"/>
                <a:gd name="T23" fmla="*/ 165 h 207"/>
                <a:gd name="T24" fmla="*/ 126 w 167"/>
                <a:gd name="T25" fmla="*/ 144 h 207"/>
                <a:gd name="T26" fmla="*/ 136 w 167"/>
                <a:gd name="T27" fmla="*/ 117 h 207"/>
                <a:gd name="T28" fmla="*/ 140 w 167"/>
                <a:gd name="T29" fmla="*/ 85 h 207"/>
                <a:gd name="T30" fmla="*/ 136 w 167"/>
                <a:gd name="T31" fmla="*/ 58 h 207"/>
                <a:gd name="T32" fmla="*/ 127 w 167"/>
                <a:gd name="T33" fmla="*/ 40 h 207"/>
                <a:gd name="T34" fmla="*/ 113 w 167"/>
                <a:gd name="T35" fmla="*/ 27 h 207"/>
                <a:gd name="T36" fmla="*/ 93 w 167"/>
                <a:gd name="T37" fmla="*/ 24 h 207"/>
                <a:gd name="T38" fmla="*/ 97 w 167"/>
                <a:gd name="T39" fmla="*/ 0 h 207"/>
                <a:gd name="T40" fmla="*/ 120 w 167"/>
                <a:gd name="T41" fmla="*/ 4 h 207"/>
                <a:gd name="T42" fmla="*/ 140 w 167"/>
                <a:gd name="T43" fmla="*/ 16 h 207"/>
                <a:gd name="T44" fmla="*/ 154 w 167"/>
                <a:gd name="T45" fmla="*/ 34 h 207"/>
                <a:gd name="T46" fmla="*/ 163 w 167"/>
                <a:gd name="T47" fmla="*/ 58 h 207"/>
                <a:gd name="T48" fmla="*/ 167 w 167"/>
                <a:gd name="T49" fmla="*/ 88 h 207"/>
                <a:gd name="T50" fmla="*/ 163 w 167"/>
                <a:gd name="T51" fmla="*/ 119 h 207"/>
                <a:gd name="T52" fmla="*/ 152 w 167"/>
                <a:gd name="T53" fmla="*/ 147 h 207"/>
                <a:gd name="T54" fmla="*/ 138 w 167"/>
                <a:gd name="T55" fmla="*/ 173 h 207"/>
                <a:gd name="T56" fmla="*/ 118 w 167"/>
                <a:gd name="T57" fmla="*/ 191 h 207"/>
                <a:gd name="T58" fmla="*/ 97 w 167"/>
                <a:gd name="T59" fmla="*/ 203 h 207"/>
                <a:gd name="T60" fmla="*/ 72 w 167"/>
                <a:gd name="T61" fmla="*/ 207 h 207"/>
                <a:gd name="T62" fmla="*/ 47 w 167"/>
                <a:gd name="T63" fmla="*/ 203 h 207"/>
                <a:gd name="T64" fmla="*/ 29 w 167"/>
                <a:gd name="T65" fmla="*/ 192 h 207"/>
                <a:gd name="T66" fmla="*/ 13 w 167"/>
                <a:gd name="T67" fmla="*/ 174 h 207"/>
                <a:gd name="T68" fmla="*/ 4 w 167"/>
                <a:gd name="T69" fmla="*/ 151 h 207"/>
                <a:gd name="T70" fmla="*/ 0 w 167"/>
                <a:gd name="T71" fmla="*/ 121 h 207"/>
                <a:gd name="T72" fmla="*/ 4 w 167"/>
                <a:gd name="T73" fmla="*/ 88 h 207"/>
                <a:gd name="T74" fmla="*/ 14 w 167"/>
                <a:gd name="T75" fmla="*/ 59 h 207"/>
                <a:gd name="T76" fmla="*/ 29 w 167"/>
                <a:gd name="T77" fmla="*/ 34 h 207"/>
                <a:gd name="T78" fmla="*/ 48 w 167"/>
                <a:gd name="T79" fmla="*/ 16 h 207"/>
                <a:gd name="T80" fmla="*/ 72 w 167"/>
                <a:gd name="T81" fmla="*/ 6 h 207"/>
                <a:gd name="T82" fmla="*/ 97 w 167"/>
                <a:gd name="T8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07">
                  <a:moveTo>
                    <a:pt x="93" y="24"/>
                  </a:moveTo>
                  <a:lnTo>
                    <a:pt x="74" y="29"/>
                  </a:lnTo>
                  <a:lnTo>
                    <a:pt x="56" y="43"/>
                  </a:lnTo>
                  <a:lnTo>
                    <a:pt x="41" y="65"/>
                  </a:lnTo>
                  <a:lnTo>
                    <a:pt x="30" y="92"/>
                  </a:lnTo>
                  <a:lnTo>
                    <a:pt x="27" y="126"/>
                  </a:lnTo>
                  <a:lnTo>
                    <a:pt x="30" y="149"/>
                  </a:lnTo>
                  <a:lnTo>
                    <a:pt x="39" y="169"/>
                  </a:lnTo>
                  <a:lnTo>
                    <a:pt x="54" y="180"/>
                  </a:lnTo>
                  <a:lnTo>
                    <a:pt x="72" y="185"/>
                  </a:lnTo>
                  <a:lnTo>
                    <a:pt x="93" y="180"/>
                  </a:lnTo>
                  <a:lnTo>
                    <a:pt x="111" y="165"/>
                  </a:lnTo>
                  <a:lnTo>
                    <a:pt x="126" y="144"/>
                  </a:lnTo>
                  <a:lnTo>
                    <a:pt x="136" y="117"/>
                  </a:lnTo>
                  <a:lnTo>
                    <a:pt x="140" y="85"/>
                  </a:lnTo>
                  <a:lnTo>
                    <a:pt x="136" y="58"/>
                  </a:lnTo>
                  <a:lnTo>
                    <a:pt x="127" y="40"/>
                  </a:lnTo>
                  <a:lnTo>
                    <a:pt x="113" y="27"/>
                  </a:lnTo>
                  <a:lnTo>
                    <a:pt x="93" y="24"/>
                  </a:lnTo>
                  <a:close/>
                  <a:moveTo>
                    <a:pt x="97" y="0"/>
                  </a:moveTo>
                  <a:lnTo>
                    <a:pt x="120" y="4"/>
                  </a:lnTo>
                  <a:lnTo>
                    <a:pt x="140" y="16"/>
                  </a:lnTo>
                  <a:lnTo>
                    <a:pt x="154" y="34"/>
                  </a:lnTo>
                  <a:lnTo>
                    <a:pt x="163" y="58"/>
                  </a:lnTo>
                  <a:lnTo>
                    <a:pt x="167" y="88"/>
                  </a:lnTo>
                  <a:lnTo>
                    <a:pt x="163" y="119"/>
                  </a:lnTo>
                  <a:lnTo>
                    <a:pt x="152" y="147"/>
                  </a:lnTo>
                  <a:lnTo>
                    <a:pt x="138" y="173"/>
                  </a:lnTo>
                  <a:lnTo>
                    <a:pt x="118" y="191"/>
                  </a:lnTo>
                  <a:lnTo>
                    <a:pt x="97" y="203"/>
                  </a:lnTo>
                  <a:lnTo>
                    <a:pt x="72" y="207"/>
                  </a:lnTo>
                  <a:lnTo>
                    <a:pt x="47" y="203"/>
                  </a:lnTo>
                  <a:lnTo>
                    <a:pt x="29" y="192"/>
                  </a:lnTo>
                  <a:lnTo>
                    <a:pt x="13" y="174"/>
                  </a:lnTo>
                  <a:lnTo>
                    <a:pt x="4" y="151"/>
                  </a:lnTo>
                  <a:lnTo>
                    <a:pt x="0" y="121"/>
                  </a:lnTo>
                  <a:lnTo>
                    <a:pt x="4" y="88"/>
                  </a:lnTo>
                  <a:lnTo>
                    <a:pt x="14" y="59"/>
                  </a:lnTo>
                  <a:lnTo>
                    <a:pt x="29" y="34"/>
                  </a:lnTo>
                  <a:lnTo>
                    <a:pt x="48" y="16"/>
                  </a:lnTo>
                  <a:lnTo>
                    <a:pt x="72"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1"/>
            <p:cNvSpPr>
              <a:spLocks/>
            </p:cNvSpPr>
            <p:nvPr/>
          </p:nvSpPr>
          <p:spPr bwMode="auto">
            <a:xfrm>
              <a:off x="4445" y="1462"/>
              <a:ext cx="229" cy="197"/>
            </a:xfrm>
            <a:custGeom>
              <a:avLst/>
              <a:gdLst>
                <a:gd name="T0" fmla="*/ 37 w 229"/>
                <a:gd name="T1" fmla="*/ 0 h 197"/>
                <a:gd name="T2" fmla="*/ 80 w 229"/>
                <a:gd name="T3" fmla="*/ 0 h 197"/>
                <a:gd name="T4" fmla="*/ 102 w 229"/>
                <a:gd name="T5" fmla="*/ 170 h 197"/>
                <a:gd name="T6" fmla="*/ 184 w 229"/>
                <a:gd name="T7" fmla="*/ 0 h 197"/>
                <a:gd name="T8" fmla="*/ 229 w 229"/>
                <a:gd name="T9" fmla="*/ 0 h 197"/>
                <a:gd name="T10" fmla="*/ 190 w 229"/>
                <a:gd name="T11" fmla="*/ 197 h 197"/>
                <a:gd name="T12" fmla="*/ 165 w 229"/>
                <a:gd name="T13" fmla="*/ 197 h 197"/>
                <a:gd name="T14" fmla="*/ 197 w 229"/>
                <a:gd name="T15" fmla="*/ 23 h 197"/>
                <a:gd name="T16" fmla="*/ 111 w 229"/>
                <a:gd name="T17" fmla="*/ 197 h 197"/>
                <a:gd name="T18" fmla="*/ 86 w 229"/>
                <a:gd name="T19" fmla="*/ 197 h 197"/>
                <a:gd name="T20" fmla="*/ 59 w 229"/>
                <a:gd name="T21" fmla="*/ 23 h 197"/>
                <a:gd name="T22" fmla="*/ 25 w 229"/>
                <a:gd name="T23" fmla="*/ 197 h 197"/>
                <a:gd name="T24" fmla="*/ 0 w 229"/>
                <a:gd name="T25" fmla="*/ 197 h 197"/>
                <a:gd name="T26" fmla="*/ 37 w 229"/>
                <a:gd name="T2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97">
                  <a:moveTo>
                    <a:pt x="37" y="0"/>
                  </a:moveTo>
                  <a:lnTo>
                    <a:pt x="80" y="0"/>
                  </a:lnTo>
                  <a:lnTo>
                    <a:pt x="102" y="170"/>
                  </a:lnTo>
                  <a:lnTo>
                    <a:pt x="184" y="0"/>
                  </a:lnTo>
                  <a:lnTo>
                    <a:pt x="229" y="0"/>
                  </a:lnTo>
                  <a:lnTo>
                    <a:pt x="190" y="197"/>
                  </a:lnTo>
                  <a:lnTo>
                    <a:pt x="165" y="197"/>
                  </a:lnTo>
                  <a:lnTo>
                    <a:pt x="197" y="23"/>
                  </a:lnTo>
                  <a:lnTo>
                    <a:pt x="111" y="197"/>
                  </a:lnTo>
                  <a:lnTo>
                    <a:pt x="86" y="197"/>
                  </a:lnTo>
                  <a:lnTo>
                    <a:pt x="59" y="23"/>
                  </a:lnTo>
                  <a:lnTo>
                    <a:pt x="25" y="197"/>
                  </a:lnTo>
                  <a:lnTo>
                    <a:pt x="0" y="197"/>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415235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grpSp>
        <p:nvGrpSpPr>
          <p:cNvPr id="26" name="Group 24"/>
          <p:cNvGrpSpPr>
            <a:grpSpLocks noChangeAspect="1"/>
          </p:cNvGrpSpPr>
          <p:nvPr userDrawn="1"/>
        </p:nvGrpSpPr>
        <p:grpSpPr bwMode="auto">
          <a:xfrm>
            <a:off x="7178314" y="160699"/>
            <a:ext cx="1803704" cy="450850"/>
            <a:chOff x="-1226" y="262"/>
            <a:chExt cx="5913" cy="1478"/>
          </a:xfrm>
          <a:solidFill>
            <a:schemeClr val="bg1">
              <a:lumMod val="75000"/>
            </a:schemeClr>
          </a:solidFill>
          <a:effectLst/>
        </p:grpSpPr>
        <p:sp>
          <p:nvSpPr>
            <p:cNvPr id="27" name="Freeform 27"/>
            <p:cNvSpPr>
              <a:spLocks noEditPoints="1"/>
            </p:cNvSpPr>
            <p:nvPr/>
          </p:nvSpPr>
          <p:spPr bwMode="auto">
            <a:xfrm>
              <a:off x="-1226" y="262"/>
              <a:ext cx="1157" cy="1113"/>
            </a:xfrm>
            <a:custGeom>
              <a:avLst/>
              <a:gdLst>
                <a:gd name="T0" fmla="*/ 1103 w 1157"/>
                <a:gd name="T1" fmla="*/ 292 h 1113"/>
                <a:gd name="T2" fmla="*/ 1130 w 1157"/>
                <a:gd name="T3" fmla="*/ 361 h 1113"/>
                <a:gd name="T4" fmla="*/ 1147 w 1157"/>
                <a:gd name="T5" fmla="*/ 431 h 1113"/>
                <a:gd name="T6" fmla="*/ 1155 w 1157"/>
                <a:gd name="T7" fmla="*/ 490 h 1113"/>
                <a:gd name="T8" fmla="*/ 1155 w 1157"/>
                <a:gd name="T9" fmla="*/ 551 h 1113"/>
                <a:gd name="T10" fmla="*/ 1150 w 1157"/>
                <a:gd name="T11" fmla="*/ 627 h 1113"/>
                <a:gd name="T12" fmla="*/ 1134 w 1157"/>
                <a:gd name="T13" fmla="*/ 697 h 1113"/>
                <a:gd name="T14" fmla="*/ 1111 w 1157"/>
                <a:gd name="T15" fmla="*/ 763 h 1113"/>
                <a:gd name="T16" fmla="*/ 1068 w 1157"/>
                <a:gd name="T17" fmla="*/ 844 h 1113"/>
                <a:gd name="T18" fmla="*/ 1026 w 1157"/>
                <a:gd name="T19" fmla="*/ 900 h 1113"/>
                <a:gd name="T20" fmla="*/ 981 w 1157"/>
                <a:gd name="T21" fmla="*/ 950 h 1113"/>
                <a:gd name="T22" fmla="*/ 931 w 1157"/>
                <a:gd name="T23" fmla="*/ 995 h 1113"/>
                <a:gd name="T24" fmla="*/ 856 w 1157"/>
                <a:gd name="T25" fmla="*/ 1043 h 1113"/>
                <a:gd name="T26" fmla="*/ 788 w 1157"/>
                <a:gd name="T27" fmla="*/ 1074 h 1113"/>
                <a:gd name="T28" fmla="*/ 721 w 1157"/>
                <a:gd name="T29" fmla="*/ 1095 h 1113"/>
                <a:gd name="T30" fmla="*/ 653 w 1157"/>
                <a:gd name="T31" fmla="*/ 1110 h 1113"/>
                <a:gd name="T32" fmla="*/ 565 w 1157"/>
                <a:gd name="T33" fmla="*/ 1113 h 1113"/>
                <a:gd name="T34" fmla="*/ 484 w 1157"/>
                <a:gd name="T35" fmla="*/ 1106 h 1113"/>
                <a:gd name="T36" fmla="*/ 423 w 1157"/>
                <a:gd name="T37" fmla="*/ 1094 h 1113"/>
                <a:gd name="T38" fmla="*/ 366 w 1157"/>
                <a:gd name="T39" fmla="*/ 1074 h 1113"/>
                <a:gd name="T40" fmla="*/ 287 w 1157"/>
                <a:gd name="T41" fmla="*/ 1036 h 1113"/>
                <a:gd name="T42" fmla="*/ 233 w 1157"/>
                <a:gd name="T43" fmla="*/ 1000 h 1113"/>
                <a:gd name="T44" fmla="*/ 179 w 1157"/>
                <a:gd name="T45" fmla="*/ 953 h 1113"/>
                <a:gd name="T46" fmla="*/ 129 w 1157"/>
                <a:gd name="T47" fmla="*/ 901 h 1113"/>
                <a:gd name="T48" fmla="*/ 82 w 1157"/>
                <a:gd name="T49" fmla="*/ 833 h 1113"/>
                <a:gd name="T50" fmla="*/ 75 w 1157"/>
                <a:gd name="T51" fmla="*/ 821 h 1113"/>
                <a:gd name="T52" fmla="*/ 36 w 1157"/>
                <a:gd name="T53" fmla="*/ 738 h 1113"/>
                <a:gd name="T54" fmla="*/ 14 w 1157"/>
                <a:gd name="T55" fmla="*/ 664 h 1113"/>
                <a:gd name="T56" fmla="*/ 2 w 1157"/>
                <a:gd name="T57" fmla="*/ 589 h 1113"/>
                <a:gd name="T58" fmla="*/ 0 w 1157"/>
                <a:gd name="T59" fmla="*/ 495 h 1113"/>
                <a:gd name="T60" fmla="*/ 1093 w 1157"/>
                <a:gd name="T61" fmla="*/ 271 h 1113"/>
                <a:gd name="T62" fmla="*/ 1026 w 1157"/>
                <a:gd name="T63" fmla="*/ 168 h 1113"/>
                <a:gd name="T64" fmla="*/ 1062 w 1157"/>
                <a:gd name="T65" fmla="*/ 215 h 1113"/>
                <a:gd name="T66" fmla="*/ 9 w 1157"/>
                <a:gd name="T67" fmla="*/ 427 h 1113"/>
                <a:gd name="T68" fmla="*/ 21 w 1157"/>
                <a:gd name="T69" fmla="*/ 370 h 1113"/>
                <a:gd name="T70" fmla="*/ 350 w 1157"/>
                <a:gd name="T71" fmla="*/ 551 h 1113"/>
                <a:gd name="T72" fmla="*/ 928 w 1157"/>
                <a:gd name="T73" fmla="*/ 73 h 1113"/>
                <a:gd name="T74" fmla="*/ 969 w 1157"/>
                <a:gd name="T75" fmla="*/ 107 h 1113"/>
                <a:gd name="T76" fmla="*/ 350 w 1157"/>
                <a:gd name="T77" fmla="*/ 479 h 1113"/>
                <a:gd name="T78" fmla="*/ 50 w 1157"/>
                <a:gd name="T79" fmla="*/ 296 h 1113"/>
                <a:gd name="T80" fmla="*/ 75 w 1157"/>
                <a:gd name="T81" fmla="*/ 246 h 1113"/>
                <a:gd name="T82" fmla="*/ 928 w 1157"/>
                <a:gd name="T83" fmla="*/ 73 h 1113"/>
                <a:gd name="T84" fmla="*/ 809 w 1157"/>
                <a:gd name="T85" fmla="*/ 1 h 1113"/>
                <a:gd name="T86" fmla="*/ 870 w 1157"/>
                <a:gd name="T87" fmla="*/ 34 h 1113"/>
                <a:gd name="T88" fmla="*/ 109 w 1157"/>
                <a:gd name="T89" fmla="*/ 194 h 1113"/>
                <a:gd name="T90" fmla="*/ 145 w 1157"/>
                <a:gd name="T91" fmla="*/ 149 h 1113"/>
                <a:gd name="T92" fmla="*/ 350 w 1157"/>
                <a:gd name="T93" fmla="*/ 26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7" h="1113">
                  <a:moveTo>
                    <a:pt x="1093" y="271"/>
                  </a:moveTo>
                  <a:lnTo>
                    <a:pt x="1103" y="292"/>
                  </a:lnTo>
                  <a:lnTo>
                    <a:pt x="1114" y="314"/>
                  </a:lnTo>
                  <a:lnTo>
                    <a:pt x="1130" y="361"/>
                  </a:lnTo>
                  <a:lnTo>
                    <a:pt x="1136" y="380"/>
                  </a:lnTo>
                  <a:lnTo>
                    <a:pt x="1147" y="431"/>
                  </a:lnTo>
                  <a:lnTo>
                    <a:pt x="1152" y="452"/>
                  </a:lnTo>
                  <a:lnTo>
                    <a:pt x="1155" y="490"/>
                  </a:lnTo>
                  <a:lnTo>
                    <a:pt x="1157" y="524"/>
                  </a:lnTo>
                  <a:lnTo>
                    <a:pt x="1155" y="551"/>
                  </a:lnTo>
                  <a:lnTo>
                    <a:pt x="1154" y="600"/>
                  </a:lnTo>
                  <a:lnTo>
                    <a:pt x="1150" y="627"/>
                  </a:lnTo>
                  <a:lnTo>
                    <a:pt x="1139" y="671"/>
                  </a:lnTo>
                  <a:lnTo>
                    <a:pt x="1134" y="697"/>
                  </a:lnTo>
                  <a:lnTo>
                    <a:pt x="1118" y="743"/>
                  </a:lnTo>
                  <a:lnTo>
                    <a:pt x="1111" y="763"/>
                  </a:lnTo>
                  <a:lnTo>
                    <a:pt x="1080" y="822"/>
                  </a:lnTo>
                  <a:lnTo>
                    <a:pt x="1068" y="844"/>
                  </a:lnTo>
                  <a:lnTo>
                    <a:pt x="1042" y="880"/>
                  </a:lnTo>
                  <a:lnTo>
                    <a:pt x="1026" y="900"/>
                  </a:lnTo>
                  <a:lnTo>
                    <a:pt x="998" y="934"/>
                  </a:lnTo>
                  <a:lnTo>
                    <a:pt x="981" y="950"/>
                  </a:lnTo>
                  <a:lnTo>
                    <a:pt x="938" y="988"/>
                  </a:lnTo>
                  <a:lnTo>
                    <a:pt x="931" y="995"/>
                  </a:lnTo>
                  <a:lnTo>
                    <a:pt x="874" y="1033"/>
                  </a:lnTo>
                  <a:lnTo>
                    <a:pt x="856" y="1043"/>
                  </a:lnTo>
                  <a:lnTo>
                    <a:pt x="815" y="1063"/>
                  </a:lnTo>
                  <a:lnTo>
                    <a:pt x="788" y="1074"/>
                  </a:lnTo>
                  <a:lnTo>
                    <a:pt x="750" y="1088"/>
                  </a:lnTo>
                  <a:lnTo>
                    <a:pt x="721" y="1095"/>
                  </a:lnTo>
                  <a:lnTo>
                    <a:pt x="675" y="1106"/>
                  </a:lnTo>
                  <a:lnTo>
                    <a:pt x="653" y="1110"/>
                  </a:lnTo>
                  <a:lnTo>
                    <a:pt x="581" y="1113"/>
                  </a:lnTo>
                  <a:lnTo>
                    <a:pt x="565" y="1113"/>
                  </a:lnTo>
                  <a:lnTo>
                    <a:pt x="508" y="1110"/>
                  </a:lnTo>
                  <a:lnTo>
                    <a:pt x="484" y="1106"/>
                  </a:lnTo>
                  <a:lnTo>
                    <a:pt x="425" y="1094"/>
                  </a:lnTo>
                  <a:lnTo>
                    <a:pt x="423" y="1094"/>
                  </a:lnTo>
                  <a:lnTo>
                    <a:pt x="422" y="1094"/>
                  </a:lnTo>
                  <a:lnTo>
                    <a:pt x="366" y="1074"/>
                  </a:lnTo>
                  <a:lnTo>
                    <a:pt x="344" y="1065"/>
                  </a:lnTo>
                  <a:lnTo>
                    <a:pt x="287" y="1036"/>
                  </a:lnTo>
                  <a:lnTo>
                    <a:pt x="274" y="1029"/>
                  </a:lnTo>
                  <a:lnTo>
                    <a:pt x="233" y="1000"/>
                  </a:lnTo>
                  <a:lnTo>
                    <a:pt x="212" y="982"/>
                  </a:lnTo>
                  <a:lnTo>
                    <a:pt x="179" y="953"/>
                  </a:lnTo>
                  <a:lnTo>
                    <a:pt x="160" y="935"/>
                  </a:lnTo>
                  <a:lnTo>
                    <a:pt x="129" y="901"/>
                  </a:lnTo>
                  <a:lnTo>
                    <a:pt x="115" y="883"/>
                  </a:lnTo>
                  <a:lnTo>
                    <a:pt x="82" y="833"/>
                  </a:lnTo>
                  <a:lnTo>
                    <a:pt x="77" y="826"/>
                  </a:lnTo>
                  <a:lnTo>
                    <a:pt x="75" y="821"/>
                  </a:lnTo>
                  <a:lnTo>
                    <a:pt x="46" y="765"/>
                  </a:lnTo>
                  <a:lnTo>
                    <a:pt x="36" y="738"/>
                  </a:lnTo>
                  <a:lnTo>
                    <a:pt x="21" y="698"/>
                  </a:lnTo>
                  <a:lnTo>
                    <a:pt x="14" y="664"/>
                  </a:lnTo>
                  <a:lnTo>
                    <a:pt x="7" y="628"/>
                  </a:lnTo>
                  <a:lnTo>
                    <a:pt x="2" y="589"/>
                  </a:lnTo>
                  <a:lnTo>
                    <a:pt x="0" y="560"/>
                  </a:lnTo>
                  <a:lnTo>
                    <a:pt x="0" y="495"/>
                  </a:lnTo>
                  <a:lnTo>
                    <a:pt x="350" y="697"/>
                  </a:lnTo>
                  <a:lnTo>
                    <a:pt x="1093" y="271"/>
                  </a:lnTo>
                  <a:close/>
                  <a:moveTo>
                    <a:pt x="1024" y="163"/>
                  </a:moveTo>
                  <a:lnTo>
                    <a:pt x="1026" y="168"/>
                  </a:lnTo>
                  <a:lnTo>
                    <a:pt x="1059" y="210"/>
                  </a:lnTo>
                  <a:lnTo>
                    <a:pt x="1062" y="215"/>
                  </a:lnTo>
                  <a:lnTo>
                    <a:pt x="350" y="625"/>
                  </a:lnTo>
                  <a:lnTo>
                    <a:pt x="9" y="427"/>
                  </a:lnTo>
                  <a:lnTo>
                    <a:pt x="9" y="422"/>
                  </a:lnTo>
                  <a:lnTo>
                    <a:pt x="21" y="370"/>
                  </a:lnTo>
                  <a:lnTo>
                    <a:pt x="23" y="364"/>
                  </a:lnTo>
                  <a:lnTo>
                    <a:pt x="350" y="551"/>
                  </a:lnTo>
                  <a:lnTo>
                    <a:pt x="1024" y="163"/>
                  </a:lnTo>
                  <a:close/>
                  <a:moveTo>
                    <a:pt x="928" y="73"/>
                  </a:moveTo>
                  <a:lnTo>
                    <a:pt x="940" y="82"/>
                  </a:lnTo>
                  <a:lnTo>
                    <a:pt x="969" y="107"/>
                  </a:lnTo>
                  <a:lnTo>
                    <a:pt x="980" y="116"/>
                  </a:lnTo>
                  <a:lnTo>
                    <a:pt x="350" y="479"/>
                  </a:lnTo>
                  <a:lnTo>
                    <a:pt x="46" y="303"/>
                  </a:lnTo>
                  <a:lnTo>
                    <a:pt x="50" y="296"/>
                  </a:lnTo>
                  <a:lnTo>
                    <a:pt x="66" y="264"/>
                  </a:lnTo>
                  <a:lnTo>
                    <a:pt x="75" y="246"/>
                  </a:lnTo>
                  <a:lnTo>
                    <a:pt x="350" y="406"/>
                  </a:lnTo>
                  <a:lnTo>
                    <a:pt x="928" y="73"/>
                  </a:lnTo>
                  <a:close/>
                  <a:moveTo>
                    <a:pt x="802" y="0"/>
                  </a:moveTo>
                  <a:lnTo>
                    <a:pt x="809" y="1"/>
                  </a:lnTo>
                  <a:lnTo>
                    <a:pt x="867" y="30"/>
                  </a:lnTo>
                  <a:lnTo>
                    <a:pt x="870" y="34"/>
                  </a:lnTo>
                  <a:lnTo>
                    <a:pt x="350" y="332"/>
                  </a:lnTo>
                  <a:lnTo>
                    <a:pt x="109" y="194"/>
                  </a:lnTo>
                  <a:lnTo>
                    <a:pt x="120" y="179"/>
                  </a:lnTo>
                  <a:lnTo>
                    <a:pt x="145" y="149"/>
                  </a:lnTo>
                  <a:lnTo>
                    <a:pt x="149" y="143"/>
                  </a:lnTo>
                  <a:lnTo>
                    <a:pt x="350" y="260"/>
                  </a:lnTo>
                  <a:lnTo>
                    <a:pt x="80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29"/>
            <p:cNvSpPr>
              <a:spLocks noEditPoints="1"/>
            </p:cNvSpPr>
            <p:nvPr/>
          </p:nvSpPr>
          <p:spPr bwMode="auto">
            <a:xfrm>
              <a:off x="233" y="402"/>
              <a:ext cx="4454" cy="623"/>
            </a:xfrm>
            <a:custGeom>
              <a:avLst/>
              <a:gdLst>
                <a:gd name="T0" fmla="*/ 2351 w 4454"/>
                <a:gd name="T1" fmla="*/ 575 h 623"/>
                <a:gd name="T2" fmla="*/ 2458 w 4454"/>
                <a:gd name="T3" fmla="*/ 382 h 623"/>
                <a:gd name="T4" fmla="*/ 2279 w 4454"/>
                <a:gd name="T5" fmla="*/ 264 h 623"/>
                <a:gd name="T6" fmla="*/ 779 w 4454"/>
                <a:gd name="T7" fmla="*/ 575 h 623"/>
                <a:gd name="T8" fmla="*/ 886 w 4454"/>
                <a:gd name="T9" fmla="*/ 382 h 623"/>
                <a:gd name="T10" fmla="*/ 707 w 4454"/>
                <a:gd name="T11" fmla="*/ 264 h 623"/>
                <a:gd name="T12" fmla="*/ 1767 w 4454"/>
                <a:gd name="T13" fmla="*/ 63 h 623"/>
                <a:gd name="T14" fmla="*/ 1916 w 4454"/>
                <a:gd name="T15" fmla="*/ 269 h 623"/>
                <a:gd name="T16" fmla="*/ 1875 w 4454"/>
                <a:gd name="T17" fmla="*/ 59 h 623"/>
                <a:gd name="T18" fmla="*/ 4357 w 4454"/>
                <a:gd name="T19" fmla="*/ 45 h 623"/>
                <a:gd name="T20" fmla="*/ 4242 w 4454"/>
                <a:gd name="T21" fmla="*/ 348 h 623"/>
                <a:gd name="T22" fmla="*/ 4454 w 4454"/>
                <a:gd name="T23" fmla="*/ 612 h 623"/>
                <a:gd name="T24" fmla="*/ 4061 w 4454"/>
                <a:gd name="T25" fmla="*/ 296 h 623"/>
                <a:gd name="T26" fmla="*/ 3887 w 4454"/>
                <a:gd name="T27" fmla="*/ 10 h 623"/>
                <a:gd name="T28" fmla="*/ 4052 w 4454"/>
                <a:gd name="T29" fmla="*/ 566 h 623"/>
                <a:gd name="T30" fmla="*/ 3915 w 4454"/>
                <a:gd name="T31" fmla="*/ 580 h 623"/>
                <a:gd name="T32" fmla="*/ 3887 w 4454"/>
                <a:gd name="T33" fmla="*/ 10 h 623"/>
                <a:gd name="T34" fmla="*/ 3397 w 4454"/>
                <a:gd name="T35" fmla="*/ 262 h 623"/>
                <a:gd name="T36" fmla="*/ 3792 w 4454"/>
                <a:gd name="T37" fmla="*/ 10 h 623"/>
                <a:gd name="T38" fmla="*/ 3763 w 4454"/>
                <a:gd name="T39" fmla="*/ 580 h 623"/>
                <a:gd name="T40" fmla="*/ 3627 w 4454"/>
                <a:gd name="T41" fmla="*/ 566 h 623"/>
                <a:gd name="T42" fmla="*/ 3431 w 4454"/>
                <a:gd name="T43" fmla="*/ 594 h 623"/>
                <a:gd name="T44" fmla="*/ 3268 w 4454"/>
                <a:gd name="T45" fmla="*/ 77 h 623"/>
                <a:gd name="T46" fmla="*/ 2975 w 4454"/>
                <a:gd name="T47" fmla="*/ 21 h 623"/>
                <a:gd name="T48" fmla="*/ 3165 w 4454"/>
                <a:gd name="T49" fmla="*/ 569 h 623"/>
                <a:gd name="T50" fmla="*/ 2993 w 4454"/>
                <a:gd name="T51" fmla="*/ 472 h 623"/>
                <a:gd name="T52" fmla="*/ 2720 w 4454"/>
                <a:gd name="T53" fmla="*/ 612 h 623"/>
                <a:gd name="T54" fmla="*/ 2806 w 4454"/>
                <a:gd name="T55" fmla="*/ 161 h 623"/>
                <a:gd name="T56" fmla="*/ 2830 w 4454"/>
                <a:gd name="T57" fmla="*/ 45 h 623"/>
                <a:gd name="T58" fmla="*/ 2530 w 4454"/>
                <a:gd name="T59" fmla="*/ 140 h 623"/>
                <a:gd name="T60" fmla="*/ 2322 w 4454"/>
                <a:gd name="T61" fmla="*/ 48 h 623"/>
                <a:gd name="T62" fmla="*/ 2356 w 4454"/>
                <a:gd name="T63" fmla="*/ 226 h 623"/>
                <a:gd name="T64" fmla="*/ 2584 w 4454"/>
                <a:gd name="T65" fmla="*/ 334 h 623"/>
                <a:gd name="T66" fmla="*/ 2503 w 4454"/>
                <a:gd name="T67" fmla="*/ 589 h 623"/>
                <a:gd name="T68" fmla="*/ 2144 w 4454"/>
                <a:gd name="T69" fmla="*/ 580 h 623"/>
                <a:gd name="T70" fmla="*/ 2116 w 4454"/>
                <a:gd name="T71" fmla="*/ 10 h 623"/>
                <a:gd name="T72" fmla="*/ 2022 w 4454"/>
                <a:gd name="T73" fmla="*/ 59 h 623"/>
                <a:gd name="T74" fmla="*/ 2011 w 4454"/>
                <a:gd name="T75" fmla="*/ 323 h 623"/>
                <a:gd name="T76" fmla="*/ 1767 w 4454"/>
                <a:gd name="T77" fmla="*/ 566 h 623"/>
                <a:gd name="T78" fmla="*/ 1631 w 4454"/>
                <a:gd name="T79" fmla="*/ 580 h 623"/>
                <a:gd name="T80" fmla="*/ 1602 w 4454"/>
                <a:gd name="T81" fmla="*/ 10 h 623"/>
                <a:gd name="T82" fmla="*/ 1450 w 4454"/>
                <a:gd name="T83" fmla="*/ 70 h 623"/>
                <a:gd name="T84" fmla="*/ 1256 w 4454"/>
                <a:gd name="T85" fmla="*/ 63 h 623"/>
                <a:gd name="T86" fmla="*/ 1441 w 4454"/>
                <a:gd name="T87" fmla="*/ 244 h 623"/>
                <a:gd name="T88" fmla="*/ 1254 w 4454"/>
                <a:gd name="T89" fmla="*/ 526 h 623"/>
                <a:gd name="T90" fmla="*/ 1400 w 4454"/>
                <a:gd name="T91" fmla="*/ 575 h 623"/>
                <a:gd name="T92" fmla="*/ 1523 w 4454"/>
                <a:gd name="T93" fmla="*/ 542 h 623"/>
                <a:gd name="T94" fmla="*/ 1125 w 4454"/>
                <a:gd name="T95" fmla="*/ 77 h 623"/>
                <a:gd name="T96" fmla="*/ 990 w 4454"/>
                <a:gd name="T97" fmla="*/ 75 h 623"/>
                <a:gd name="T98" fmla="*/ 868 w 4454"/>
                <a:gd name="T99" fmla="*/ 48 h 623"/>
                <a:gd name="T100" fmla="*/ 707 w 4454"/>
                <a:gd name="T101" fmla="*/ 226 h 623"/>
                <a:gd name="T102" fmla="*/ 980 w 4454"/>
                <a:gd name="T103" fmla="*/ 282 h 623"/>
                <a:gd name="T104" fmla="*/ 981 w 4454"/>
                <a:gd name="T105" fmla="*/ 551 h 623"/>
                <a:gd name="T106" fmla="*/ 544 w 4454"/>
                <a:gd name="T107" fmla="*/ 594 h 623"/>
                <a:gd name="T108" fmla="*/ 561 w 4454"/>
                <a:gd name="T109" fmla="*/ 34 h 623"/>
                <a:gd name="T110" fmla="*/ 459 w 4454"/>
                <a:gd name="T111" fmla="*/ 23 h 623"/>
                <a:gd name="T112" fmla="*/ 387 w 4454"/>
                <a:gd name="T113" fmla="*/ 61 h 623"/>
                <a:gd name="T114" fmla="*/ 165 w 4454"/>
                <a:gd name="T115" fmla="*/ 122 h 623"/>
                <a:gd name="T116" fmla="*/ 161 w 4454"/>
                <a:gd name="T117" fmla="*/ 460 h 623"/>
                <a:gd name="T118" fmla="*/ 393 w 4454"/>
                <a:gd name="T119" fmla="*/ 560 h 623"/>
                <a:gd name="T120" fmla="*/ 285 w 4454"/>
                <a:gd name="T121" fmla="*/ 623 h 623"/>
                <a:gd name="T122" fmla="*/ 12 w 4454"/>
                <a:gd name="T123" fmla="*/ 431 h 623"/>
                <a:gd name="T124" fmla="*/ 82 w 4454"/>
                <a:gd name="T125" fmla="*/ 7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54" h="623">
                  <a:moveTo>
                    <a:pt x="2279" y="264"/>
                  </a:moveTo>
                  <a:lnTo>
                    <a:pt x="2279" y="522"/>
                  </a:lnTo>
                  <a:lnTo>
                    <a:pt x="2281" y="542"/>
                  </a:lnTo>
                  <a:lnTo>
                    <a:pt x="2284" y="557"/>
                  </a:lnTo>
                  <a:lnTo>
                    <a:pt x="2295" y="567"/>
                  </a:lnTo>
                  <a:lnTo>
                    <a:pt x="2309" y="573"/>
                  </a:lnTo>
                  <a:lnTo>
                    <a:pt x="2333" y="575"/>
                  </a:lnTo>
                  <a:lnTo>
                    <a:pt x="2351" y="575"/>
                  </a:lnTo>
                  <a:lnTo>
                    <a:pt x="2381" y="571"/>
                  </a:lnTo>
                  <a:lnTo>
                    <a:pt x="2406" y="562"/>
                  </a:lnTo>
                  <a:lnTo>
                    <a:pt x="2426" y="546"/>
                  </a:lnTo>
                  <a:lnTo>
                    <a:pt x="2440" y="522"/>
                  </a:lnTo>
                  <a:lnTo>
                    <a:pt x="2451" y="494"/>
                  </a:lnTo>
                  <a:lnTo>
                    <a:pt x="2456" y="460"/>
                  </a:lnTo>
                  <a:lnTo>
                    <a:pt x="2458" y="416"/>
                  </a:lnTo>
                  <a:lnTo>
                    <a:pt x="2458" y="382"/>
                  </a:lnTo>
                  <a:lnTo>
                    <a:pt x="2453" y="352"/>
                  </a:lnTo>
                  <a:lnTo>
                    <a:pt x="2446" y="325"/>
                  </a:lnTo>
                  <a:lnTo>
                    <a:pt x="2433" y="303"/>
                  </a:lnTo>
                  <a:lnTo>
                    <a:pt x="2417" y="287"/>
                  </a:lnTo>
                  <a:lnTo>
                    <a:pt x="2394" y="275"/>
                  </a:lnTo>
                  <a:lnTo>
                    <a:pt x="2365" y="266"/>
                  </a:lnTo>
                  <a:lnTo>
                    <a:pt x="2331" y="264"/>
                  </a:lnTo>
                  <a:lnTo>
                    <a:pt x="2279" y="264"/>
                  </a:lnTo>
                  <a:close/>
                  <a:moveTo>
                    <a:pt x="707" y="264"/>
                  </a:moveTo>
                  <a:lnTo>
                    <a:pt x="707" y="522"/>
                  </a:lnTo>
                  <a:lnTo>
                    <a:pt x="709" y="542"/>
                  </a:lnTo>
                  <a:lnTo>
                    <a:pt x="714" y="557"/>
                  </a:lnTo>
                  <a:lnTo>
                    <a:pt x="723" y="567"/>
                  </a:lnTo>
                  <a:lnTo>
                    <a:pt x="739" y="573"/>
                  </a:lnTo>
                  <a:lnTo>
                    <a:pt x="761" y="575"/>
                  </a:lnTo>
                  <a:lnTo>
                    <a:pt x="779" y="575"/>
                  </a:lnTo>
                  <a:lnTo>
                    <a:pt x="809" y="571"/>
                  </a:lnTo>
                  <a:lnTo>
                    <a:pt x="834" y="562"/>
                  </a:lnTo>
                  <a:lnTo>
                    <a:pt x="856" y="546"/>
                  </a:lnTo>
                  <a:lnTo>
                    <a:pt x="870" y="522"/>
                  </a:lnTo>
                  <a:lnTo>
                    <a:pt x="881" y="494"/>
                  </a:lnTo>
                  <a:lnTo>
                    <a:pt x="886" y="460"/>
                  </a:lnTo>
                  <a:lnTo>
                    <a:pt x="888" y="416"/>
                  </a:lnTo>
                  <a:lnTo>
                    <a:pt x="886" y="382"/>
                  </a:lnTo>
                  <a:lnTo>
                    <a:pt x="883" y="352"/>
                  </a:lnTo>
                  <a:lnTo>
                    <a:pt x="874" y="325"/>
                  </a:lnTo>
                  <a:lnTo>
                    <a:pt x="863" y="303"/>
                  </a:lnTo>
                  <a:lnTo>
                    <a:pt x="845" y="287"/>
                  </a:lnTo>
                  <a:lnTo>
                    <a:pt x="823" y="275"/>
                  </a:lnTo>
                  <a:lnTo>
                    <a:pt x="795" y="266"/>
                  </a:lnTo>
                  <a:lnTo>
                    <a:pt x="761" y="264"/>
                  </a:lnTo>
                  <a:lnTo>
                    <a:pt x="707" y="264"/>
                  </a:lnTo>
                  <a:close/>
                  <a:moveTo>
                    <a:pt x="2873" y="111"/>
                  </a:moveTo>
                  <a:lnTo>
                    <a:pt x="2790" y="354"/>
                  </a:lnTo>
                  <a:lnTo>
                    <a:pt x="2954" y="354"/>
                  </a:lnTo>
                  <a:lnTo>
                    <a:pt x="2873" y="111"/>
                  </a:lnTo>
                  <a:close/>
                  <a:moveTo>
                    <a:pt x="1803" y="48"/>
                  </a:moveTo>
                  <a:lnTo>
                    <a:pt x="1787" y="48"/>
                  </a:lnTo>
                  <a:lnTo>
                    <a:pt x="1775" y="54"/>
                  </a:lnTo>
                  <a:lnTo>
                    <a:pt x="1767" y="63"/>
                  </a:lnTo>
                  <a:lnTo>
                    <a:pt x="1766" y="81"/>
                  </a:lnTo>
                  <a:lnTo>
                    <a:pt x="1766" y="336"/>
                  </a:lnTo>
                  <a:lnTo>
                    <a:pt x="1827" y="336"/>
                  </a:lnTo>
                  <a:lnTo>
                    <a:pt x="1854" y="334"/>
                  </a:lnTo>
                  <a:lnTo>
                    <a:pt x="1877" y="325"/>
                  </a:lnTo>
                  <a:lnTo>
                    <a:pt x="1893" y="310"/>
                  </a:lnTo>
                  <a:lnTo>
                    <a:pt x="1906" y="293"/>
                  </a:lnTo>
                  <a:lnTo>
                    <a:pt x="1916" y="269"/>
                  </a:lnTo>
                  <a:lnTo>
                    <a:pt x="1922" y="242"/>
                  </a:lnTo>
                  <a:lnTo>
                    <a:pt x="1925" y="212"/>
                  </a:lnTo>
                  <a:lnTo>
                    <a:pt x="1925" y="178"/>
                  </a:lnTo>
                  <a:lnTo>
                    <a:pt x="1924" y="145"/>
                  </a:lnTo>
                  <a:lnTo>
                    <a:pt x="1918" y="116"/>
                  </a:lnTo>
                  <a:lnTo>
                    <a:pt x="1909" y="93"/>
                  </a:lnTo>
                  <a:lnTo>
                    <a:pt x="1895" y="73"/>
                  </a:lnTo>
                  <a:lnTo>
                    <a:pt x="1875" y="59"/>
                  </a:lnTo>
                  <a:lnTo>
                    <a:pt x="1848" y="50"/>
                  </a:lnTo>
                  <a:lnTo>
                    <a:pt x="1818" y="48"/>
                  </a:lnTo>
                  <a:lnTo>
                    <a:pt x="1803" y="48"/>
                  </a:lnTo>
                  <a:close/>
                  <a:moveTo>
                    <a:pt x="4265" y="10"/>
                  </a:moveTo>
                  <a:lnTo>
                    <a:pt x="4405" y="10"/>
                  </a:lnTo>
                  <a:lnTo>
                    <a:pt x="4405" y="10"/>
                  </a:lnTo>
                  <a:lnTo>
                    <a:pt x="4384" y="25"/>
                  </a:lnTo>
                  <a:lnTo>
                    <a:pt x="4357" y="45"/>
                  </a:lnTo>
                  <a:lnTo>
                    <a:pt x="4332" y="68"/>
                  </a:lnTo>
                  <a:lnTo>
                    <a:pt x="4305" y="91"/>
                  </a:lnTo>
                  <a:lnTo>
                    <a:pt x="4280" y="115"/>
                  </a:lnTo>
                  <a:lnTo>
                    <a:pt x="4258" y="136"/>
                  </a:lnTo>
                  <a:lnTo>
                    <a:pt x="4240" y="156"/>
                  </a:lnTo>
                  <a:lnTo>
                    <a:pt x="4226" y="170"/>
                  </a:lnTo>
                  <a:lnTo>
                    <a:pt x="4163" y="237"/>
                  </a:lnTo>
                  <a:lnTo>
                    <a:pt x="4242" y="348"/>
                  </a:lnTo>
                  <a:lnTo>
                    <a:pt x="4260" y="373"/>
                  </a:lnTo>
                  <a:lnTo>
                    <a:pt x="4282" y="404"/>
                  </a:lnTo>
                  <a:lnTo>
                    <a:pt x="4308" y="440"/>
                  </a:lnTo>
                  <a:lnTo>
                    <a:pt x="4337" y="476"/>
                  </a:lnTo>
                  <a:lnTo>
                    <a:pt x="4366" y="513"/>
                  </a:lnTo>
                  <a:lnTo>
                    <a:pt x="4396" y="549"/>
                  </a:lnTo>
                  <a:lnTo>
                    <a:pt x="4425" y="584"/>
                  </a:lnTo>
                  <a:lnTo>
                    <a:pt x="4454" y="612"/>
                  </a:lnTo>
                  <a:lnTo>
                    <a:pt x="4251" y="612"/>
                  </a:lnTo>
                  <a:lnTo>
                    <a:pt x="4244" y="594"/>
                  </a:lnTo>
                  <a:lnTo>
                    <a:pt x="4233" y="573"/>
                  </a:lnTo>
                  <a:lnTo>
                    <a:pt x="4221" y="546"/>
                  </a:lnTo>
                  <a:lnTo>
                    <a:pt x="4203" y="515"/>
                  </a:lnTo>
                  <a:lnTo>
                    <a:pt x="4181" y="478"/>
                  </a:lnTo>
                  <a:lnTo>
                    <a:pt x="4152" y="433"/>
                  </a:lnTo>
                  <a:lnTo>
                    <a:pt x="4061" y="296"/>
                  </a:lnTo>
                  <a:lnTo>
                    <a:pt x="4140" y="194"/>
                  </a:lnTo>
                  <a:lnTo>
                    <a:pt x="4165" y="161"/>
                  </a:lnTo>
                  <a:lnTo>
                    <a:pt x="4190" y="129"/>
                  </a:lnTo>
                  <a:lnTo>
                    <a:pt x="4213" y="95"/>
                  </a:lnTo>
                  <a:lnTo>
                    <a:pt x="4235" y="63"/>
                  </a:lnTo>
                  <a:lnTo>
                    <a:pt x="4253" y="34"/>
                  </a:lnTo>
                  <a:lnTo>
                    <a:pt x="4265" y="10"/>
                  </a:lnTo>
                  <a:close/>
                  <a:moveTo>
                    <a:pt x="3887" y="10"/>
                  </a:moveTo>
                  <a:lnTo>
                    <a:pt x="4086" y="10"/>
                  </a:lnTo>
                  <a:lnTo>
                    <a:pt x="4086" y="28"/>
                  </a:lnTo>
                  <a:lnTo>
                    <a:pt x="4066" y="34"/>
                  </a:lnTo>
                  <a:lnTo>
                    <a:pt x="4057" y="43"/>
                  </a:lnTo>
                  <a:lnTo>
                    <a:pt x="4052" y="57"/>
                  </a:lnTo>
                  <a:lnTo>
                    <a:pt x="4050" y="77"/>
                  </a:lnTo>
                  <a:lnTo>
                    <a:pt x="4050" y="546"/>
                  </a:lnTo>
                  <a:lnTo>
                    <a:pt x="4052" y="566"/>
                  </a:lnTo>
                  <a:lnTo>
                    <a:pt x="4057" y="580"/>
                  </a:lnTo>
                  <a:lnTo>
                    <a:pt x="4066" y="587"/>
                  </a:lnTo>
                  <a:lnTo>
                    <a:pt x="4086" y="594"/>
                  </a:lnTo>
                  <a:lnTo>
                    <a:pt x="4086" y="612"/>
                  </a:lnTo>
                  <a:lnTo>
                    <a:pt x="3887" y="612"/>
                  </a:lnTo>
                  <a:lnTo>
                    <a:pt x="3887" y="594"/>
                  </a:lnTo>
                  <a:lnTo>
                    <a:pt x="3905" y="587"/>
                  </a:lnTo>
                  <a:lnTo>
                    <a:pt x="3915" y="580"/>
                  </a:lnTo>
                  <a:lnTo>
                    <a:pt x="3921" y="566"/>
                  </a:lnTo>
                  <a:lnTo>
                    <a:pt x="3921" y="546"/>
                  </a:lnTo>
                  <a:lnTo>
                    <a:pt x="3921" y="77"/>
                  </a:lnTo>
                  <a:lnTo>
                    <a:pt x="3921" y="57"/>
                  </a:lnTo>
                  <a:lnTo>
                    <a:pt x="3915" y="43"/>
                  </a:lnTo>
                  <a:lnTo>
                    <a:pt x="3905" y="34"/>
                  </a:lnTo>
                  <a:lnTo>
                    <a:pt x="3887" y="28"/>
                  </a:lnTo>
                  <a:lnTo>
                    <a:pt x="3887" y="10"/>
                  </a:lnTo>
                  <a:close/>
                  <a:moveTo>
                    <a:pt x="3232" y="10"/>
                  </a:moveTo>
                  <a:lnTo>
                    <a:pt x="3431" y="10"/>
                  </a:lnTo>
                  <a:lnTo>
                    <a:pt x="3431" y="28"/>
                  </a:lnTo>
                  <a:lnTo>
                    <a:pt x="3413" y="34"/>
                  </a:lnTo>
                  <a:lnTo>
                    <a:pt x="3402" y="43"/>
                  </a:lnTo>
                  <a:lnTo>
                    <a:pt x="3397" y="57"/>
                  </a:lnTo>
                  <a:lnTo>
                    <a:pt x="3397" y="77"/>
                  </a:lnTo>
                  <a:lnTo>
                    <a:pt x="3397" y="262"/>
                  </a:lnTo>
                  <a:lnTo>
                    <a:pt x="3628" y="262"/>
                  </a:lnTo>
                  <a:lnTo>
                    <a:pt x="3628" y="77"/>
                  </a:lnTo>
                  <a:lnTo>
                    <a:pt x="3627" y="57"/>
                  </a:lnTo>
                  <a:lnTo>
                    <a:pt x="3623" y="43"/>
                  </a:lnTo>
                  <a:lnTo>
                    <a:pt x="3612" y="34"/>
                  </a:lnTo>
                  <a:lnTo>
                    <a:pt x="3594" y="28"/>
                  </a:lnTo>
                  <a:lnTo>
                    <a:pt x="3594" y="10"/>
                  </a:lnTo>
                  <a:lnTo>
                    <a:pt x="3792" y="10"/>
                  </a:lnTo>
                  <a:lnTo>
                    <a:pt x="3792" y="28"/>
                  </a:lnTo>
                  <a:lnTo>
                    <a:pt x="3774" y="34"/>
                  </a:lnTo>
                  <a:lnTo>
                    <a:pt x="3763" y="43"/>
                  </a:lnTo>
                  <a:lnTo>
                    <a:pt x="3759" y="57"/>
                  </a:lnTo>
                  <a:lnTo>
                    <a:pt x="3758" y="77"/>
                  </a:lnTo>
                  <a:lnTo>
                    <a:pt x="3758" y="546"/>
                  </a:lnTo>
                  <a:lnTo>
                    <a:pt x="3759" y="566"/>
                  </a:lnTo>
                  <a:lnTo>
                    <a:pt x="3763" y="580"/>
                  </a:lnTo>
                  <a:lnTo>
                    <a:pt x="3774" y="587"/>
                  </a:lnTo>
                  <a:lnTo>
                    <a:pt x="3792" y="594"/>
                  </a:lnTo>
                  <a:lnTo>
                    <a:pt x="3792" y="612"/>
                  </a:lnTo>
                  <a:lnTo>
                    <a:pt x="3594" y="612"/>
                  </a:lnTo>
                  <a:lnTo>
                    <a:pt x="3594" y="594"/>
                  </a:lnTo>
                  <a:lnTo>
                    <a:pt x="3612" y="587"/>
                  </a:lnTo>
                  <a:lnTo>
                    <a:pt x="3623" y="580"/>
                  </a:lnTo>
                  <a:lnTo>
                    <a:pt x="3627" y="566"/>
                  </a:lnTo>
                  <a:lnTo>
                    <a:pt x="3628" y="546"/>
                  </a:lnTo>
                  <a:lnTo>
                    <a:pt x="3628" y="301"/>
                  </a:lnTo>
                  <a:lnTo>
                    <a:pt x="3397" y="301"/>
                  </a:lnTo>
                  <a:lnTo>
                    <a:pt x="3397" y="546"/>
                  </a:lnTo>
                  <a:lnTo>
                    <a:pt x="3397" y="566"/>
                  </a:lnTo>
                  <a:lnTo>
                    <a:pt x="3402" y="580"/>
                  </a:lnTo>
                  <a:lnTo>
                    <a:pt x="3413" y="587"/>
                  </a:lnTo>
                  <a:lnTo>
                    <a:pt x="3431" y="594"/>
                  </a:lnTo>
                  <a:lnTo>
                    <a:pt x="3431" y="612"/>
                  </a:lnTo>
                  <a:lnTo>
                    <a:pt x="3232" y="612"/>
                  </a:lnTo>
                  <a:lnTo>
                    <a:pt x="3232" y="594"/>
                  </a:lnTo>
                  <a:lnTo>
                    <a:pt x="3251" y="587"/>
                  </a:lnTo>
                  <a:lnTo>
                    <a:pt x="3260" y="580"/>
                  </a:lnTo>
                  <a:lnTo>
                    <a:pt x="3266" y="566"/>
                  </a:lnTo>
                  <a:lnTo>
                    <a:pt x="3268" y="546"/>
                  </a:lnTo>
                  <a:lnTo>
                    <a:pt x="3268" y="77"/>
                  </a:lnTo>
                  <a:lnTo>
                    <a:pt x="3266" y="57"/>
                  </a:lnTo>
                  <a:lnTo>
                    <a:pt x="3260" y="43"/>
                  </a:lnTo>
                  <a:lnTo>
                    <a:pt x="3251" y="34"/>
                  </a:lnTo>
                  <a:lnTo>
                    <a:pt x="3232" y="28"/>
                  </a:lnTo>
                  <a:lnTo>
                    <a:pt x="3232" y="10"/>
                  </a:lnTo>
                  <a:close/>
                  <a:moveTo>
                    <a:pt x="2801" y="10"/>
                  </a:moveTo>
                  <a:lnTo>
                    <a:pt x="2973" y="10"/>
                  </a:lnTo>
                  <a:lnTo>
                    <a:pt x="2975" y="21"/>
                  </a:lnTo>
                  <a:lnTo>
                    <a:pt x="2977" y="34"/>
                  </a:lnTo>
                  <a:lnTo>
                    <a:pt x="2981" y="52"/>
                  </a:lnTo>
                  <a:lnTo>
                    <a:pt x="2986" y="72"/>
                  </a:lnTo>
                  <a:lnTo>
                    <a:pt x="2995" y="99"/>
                  </a:lnTo>
                  <a:lnTo>
                    <a:pt x="3122" y="460"/>
                  </a:lnTo>
                  <a:lnTo>
                    <a:pt x="3137" y="501"/>
                  </a:lnTo>
                  <a:lnTo>
                    <a:pt x="3151" y="539"/>
                  </a:lnTo>
                  <a:lnTo>
                    <a:pt x="3165" y="569"/>
                  </a:lnTo>
                  <a:lnTo>
                    <a:pt x="3176" y="594"/>
                  </a:lnTo>
                  <a:lnTo>
                    <a:pt x="3187" y="612"/>
                  </a:lnTo>
                  <a:lnTo>
                    <a:pt x="3033" y="612"/>
                  </a:lnTo>
                  <a:lnTo>
                    <a:pt x="3029" y="591"/>
                  </a:lnTo>
                  <a:lnTo>
                    <a:pt x="3022" y="562"/>
                  </a:lnTo>
                  <a:lnTo>
                    <a:pt x="3013" y="533"/>
                  </a:lnTo>
                  <a:lnTo>
                    <a:pt x="3002" y="501"/>
                  </a:lnTo>
                  <a:lnTo>
                    <a:pt x="2993" y="472"/>
                  </a:lnTo>
                  <a:lnTo>
                    <a:pt x="2966" y="395"/>
                  </a:lnTo>
                  <a:lnTo>
                    <a:pt x="2776" y="395"/>
                  </a:lnTo>
                  <a:lnTo>
                    <a:pt x="2758" y="451"/>
                  </a:lnTo>
                  <a:lnTo>
                    <a:pt x="2744" y="499"/>
                  </a:lnTo>
                  <a:lnTo>
                    <a:pt x="2733" y="539"/>
                  </a:lnTo>
                  <a:lnTo>
                    <a:pt x="2727" y="569"/>
                  </a:lnTo>
                  <a:lnTo>
                    <a:pt x="2722" y="594"/>
                  </a:lnTo>
                  <a:lnTo>
                    <a:pt x="2720" y="612"/>
                  </a:lnTo>
                  <a:lnTo>
                    <a:pt x="2611" y="612"/>
                  </a:lnTo>
                  <a:lnTo>
                    <a:pt x="2620" y="598"/>
                  </a:lnTo>
                  <a:lnTo>
                    <a:pt x="2631" y="578"/>
                  </a:lnTo>
                  <a:lnTo>
                    <a:pt x="2643" y="553"/>
                  </a:lnTo>
                  <a:lnTo>
                    <a:pt x="2657" y="521"/>
                  </a:lnTo>
                  <a:lnTo>
                    <a:pt x="2675" y="481"/>
                  </a:lnTo>
                  <a:lnTo>
                    <a:pt x="2695" y="434"/>
                  </a:lnTo>
                  <a:lnTo>
                    <a:pt x="2806" y="161"/>
                  </a:lnTo>
                  <a:lnTo>
                    <a:pt x="2817" y="134"/>
                  </a:lnTo>
                  <a:lnTo>
                    <a:pt x="2824" y="113"/>
                  </a:lnTo>
                  <a:lnTo>
                    <a:pt x="2830" y="97"/>
                  </a:lnTo>
                  <a:lnTo>
                    <a:pt x="2833" y="84"/>
                  </a:lnTo>
                  <a:lnTo>
                    <a:pt x="2835" y="73"/>
                  </a:lnTo>
                  <a:lnTo>
                    <a:pt x="2835" y="64"/>
                  </a:lnTo>
                  <a:lnTo>
                    <a:pt x="2833" y="54"/>
                  </a:lnTo>
                  <a:lnTo>
                    <a:pt x="2830" y="45"/>
                  </a:lnTo>
                  <a:lnTo>
                    <a:pt x="2819" y="36"/>
                  </a:lnTo>
                  <a:lnTo>
                    <a:pt x="2801" y="28"/>
                  </a:lnTo>
                  <a:lnTo>
                    <a:pt x="2801" y="10"/>
                  </a:lnTo>
                  <a:close/>
                  <a:moveTo>
                    <a:pt x="2116" y="10"/>
                  </a:moveTo>
                  <a:lnTo>
                    <a:pt x="2562" y="10"/>
                  </a:lnTo>
                  <a:lnTo>
                    <a:pt x="2562" y="75"/>
                  </a:lnTo>
                  <a:lnTo>
                    <a:pt x="2562" y="140"/>
                  </a:lnTo>
                  <a:lnTo>
                    <a:pt x="2530" y="140"/>
                  </a:lnTo>
                  <a:lnTo>
                    <a:pt x="2523" y="116"/>
                  </a:lnTo>
                  <a:lnTo>
                    <a:pt x="2512" y="90"/>
                  </a:lnTo>
                  <a:lnTo>
                    <a:pt x="2501" y="70"/>
                  </a:lnTo>
                  <a:lnTo>
                    <a:pt x="2485" y="59"/>
                  </a:lnTo>
                  <a:lnTo>
                    <a:pt x="2465" y="52"/>
                  </a:lnTo>
                  <a:lnTo>
                    <a:pt x="2439" y="48"/>
                  </a:lnTo>
                  <a:lnTo>
                    <a:pt x="2404" y="48"/>
                  </a:lnTo>
                  <a:lnTo>
                    <a:pt x="2322" y="48"/>
                  </a:lnTo>
                  <a:lnTo>
                    <a:pt x="2302" y="48"/>
                  </a:lnTo>
                  <a:lnTo>
                    <a:pt x="2290" y="52"/>
                  </a:lnTo>
                  <a:lnTo>
                    <a:pt x="2282" y="59"/>
                  </a:lnTo>
                  <a:lnTo>
                    <a:pt x="2279" y="70"/>
                  </a:lnTo>
                  <a:lnTo>
                    <a:pt x="2279" y="82"/>
                  </a:lnTo>
                  <a:lnTo>
                    <a:pt x="2279" y="226"/>
                  </a:lnTo>
                  <a:lnTo>
                    <a:pt x="2313" y="226"/>
                  </a:lnTo>
                  <a:lnTo>
                    <a:pt x="2356" y="226"/>
                  </a:lnTo>
                  <a:lnTo>
                    <a:pt x="2397" y="228"/>
                  </a:lnTo>
                  <a:lnTo>
                    <a:pt x="2435" y="233"/>
                  </a:lnTo>
                  <a:lnTo>
                    <a:pt x="2469" y="240"/>
                  </a:lnTo>
                  <a:lnTo>
                    <a:pt x="2501" y="249"/>
                  </a:lnTo>
                  <a:lnTo>
                    <a:pt x="2528" y="264"/>
                  </a:lnTo>
                  <a:lnTo>
                    <a:pt x="2552" y="282"/>
                  </a:lnTo>
                  <a:lnTo>
                    <a:pt x="2570" y="305"/>
                  </a:lnTo>
                  <a:lnTo>
                    <a:pt x="2584" y="334"/>
                  </a:lnTo>
                  <a:lnTo>
                    <a:pt x="2591" y="370"/>
                  </a:lnTo>
                  <a:lnTo>
                    <a:pt x="2595" y="411"/>
                  </a:lnTo>
                  <a:lnTo>
                    <a:pt x="2591" y="456"/>
                  </a:lnTo>
                  <a:lnTo>
                    <a:pt x="2584" y="494"/>
                  </a:lnTo>
                  <a:lnTo>
                    <a:pt x="2571" y="526"/>
                  </a:lnTo>
                  <a:lnTo>
                    <a:pt x="2553" y="551"/>
                  </a:lnTo>
                  <a:lnTo>
                    <a:pt x="2530" y="573"/>
                  </a:lnTo>
                  <a:lnTo>
                    <a:pt x="2503" y="589"/>
                  </a:lnTo>
                  <a:lnTo>
                    <a:pt x="2473" y="600"/>
                  </a:lnTo>
                  <a:lnTo>
                    <a:pt x="2437" y="607"/>
                  </a:lnTo>
                  <a:lnTo>
                    <a:pt x="2399" y="610"/>
                  </a:lnTo>
                  <a:lnTo>
                    <a:pt x="2356" y="612"/>
                  </a:lnTo>
                  <a:lnTo>
                    <a:pt x="2116" y="612"/>
                  </a:lnTo>
                  <a:lnTo>
                    <a:pt x="2116" y="594"/>
                  </a:lnTo>
                  <a:lnTo>
                    <a:pt x="2133" y="587"/>
                  </a:lnTo>
                  <a:lnTo>
                    <a:pt x="2144" y="580"/>
                  </a:lnTo>
                  <a:lnTo>
                    <a:pt x="2148" y="566"/>
                  </a:lnTo>
                  <a:lnTo>
                    <a:pt x="2150" y="546"/>
                  </a:lnTo>
                  <a:lnTo>
                    <a:pt x="2150" y="77"/>
                  </a:lnTo>
                  <a:lnTo>
                    <a:pt x="2148" y="57"/>
                  </a:lnTo>
                  <a:lnTo>
                    <a:pt x="2144" y="43"/>
                  </a:lnTo>
                  <a:lnTo>
                    <a:pt x="2133" y="34"/>
                  </a:lnTo>
                  <a:lnTo>
                    <a:pt x="2116" y="28"/>
                  </a:lnTo>
                  <a:lnTo>
                    <a:pt x="2116" y="10"/>
                  </a:lnTo>
                  <a:close/>
                  <a:moveTo>
                    <a:pt x="1602" y="10"/>
                  </a:moveTo>
                  <a:lnTo>
                    <a:pt x="1852" y="10"/>
                  </a:lnTo>
                  <a:lnTo>
                    <a:pt x="1886" y="10"/>
                  </a:lnTo>
                  <a:lnTo>
                    <a:pt x="1920" y="14"/>
                  </a:lnTo>
                  <a:lnTo>
                    <a:pt x="1950" y="19"/>
                  </a:lnTo>
                  <a:lnTo>
                    <a:pt x="1977" y="28"/>
                  </a:lnTo>
                  <a:lnTo>
                    <a:pt x="2001" y="43"/>
                  </a:lnTo>
                  <a:lnTo>
                    <a:pt x="2022" y="59"/>
                  </a:lnTo>
                  <a:lnTo>
                    <a:pt x="2038" y="82"/>
                  </a:lnTo>
                  <a:lnTo>
                    <a:pt x="2051" y="109"/>
                  </a:lnTo>
                  <a:lnTo>
                    <a:pt x="2058" y="143"/>
                  </a:lnTo>
                  <a:lnTo>
                    <a:pt x="2062" y="183"/>
                  </a:lnTo>
                  <a:lnTo>
                    <a:pt x="2058" y="228"/>
                  </a:lnTo>
                  <a:lnTo>
                    <a:pt x="2047" y="266"/>
                  </a:lnTo>
                  <a:lnTo>
                    <a:pt x="2033" y="298"/>
                  </a:lnTo>
                  <a:lnTo>
                    <a:pt x="2011" y="323"/>
                  </a:lnTo>
                  <a:lnTo>
                    <a:pt x="1985" y="343"/>
                  </a:lnTo>
                  <a:lnTo>
                    <a:pt x="1952" y="357"/>
                  </a:lnTo>
                  <a:lnTo>
                    <a:pt x="1915" y="366"/>
                  </a:lnTo>
                  <a:lnTo>
                    <a:pt x="1871" y="372"/>
                  </a:lnTo>
                  <a:lnTo>
                    <a:pt x="1827" y="373"/>
                  </a:lnTo>
                  <a:lnTo>
                    <a:pt x="1766" y="373"/>
                  </a:lnTo>
                  <a:lnTo>
                    <a:pt x="1766" y="546"/>
                  </a:lnTo>
                  <a:lnTo>
                    <a:pt x="1767" y="566"/>
                  </a:lnTo>
                  <a:lnTo>
                    <a:pt x="1771" y="580"/>
                  </a:lnTo>
                  <a:lnTo>
                    <a:pt x="1782" y="587"/>
                  </a:lnTo>
                  <a:lnTo>
                    <a:pt x="1800" y="594"/>
                  </a:lnTo>
                  <a:lnTo>
                    <a:pt x="1800" y="612"/>
                  </a:lnTo>
                  <a:lnTo>
                    <a:pt x="1602" y="612"/>
                  </a:lnTo>
                  <a:lnTo>
                    <a:pt x="1602" y="594"/>
                  </a:lnTo>
                  <a:lnTo>
                    <a:pt x="1620" y="587"/>
                  </a:lnTo>
                  <a:lnTo>
                    <a:pt x="1631" y="580"/>
                  </a:lnTo>
                  <a:lnTo>
                    <a:pt x="1636" y="566"/>
                  </a:lnTo>
                  <a:lnTo>
                    <a:pt x="1636" y="546"/>
                  </a:lnTo>
                  <a:lnTo>
                    <a:pt x="1636" y="77"/>
                  </a:lnTo>
                  <a:lnTo>
                    <a:pt x="1636" y="57"/>
                  </a:lnTo>
                  <a:lnTo>
                    <a:pt x="1631" y="43"/>
                  </a:lnTo>
                  <a:lnTo>
                    <a:pt x="1620" y="34"/>
                  </a:lnTo>
                  <a:lnTo>
                    <a:pt x="1602" y="28"/>
                  </a:lnTo>
                  <a:lnTo>
                    <a:pt x="1602" y="10"/>
                  </a:lnTo>
                  <a:close/>
                  <a:moveTo>
                    <a:pt x="1091" y="10"/>
                  </a:moveTo>
                  <a:lnTo>
                    <a:pt x="1511" y="10"/>
                  </a:lnTo>
                  <a:lnTo>
                    <a:pt x="1509" y="75"/>
                  </a:lnTo>
                  <a:lnTo>
                    <a:pt x="1511" y="140"/>
                  </a:lnTo>
                  <a:lnTo>
                    <a:pt x="1478" y="140"/>
                  </a:lnTo>
                  <a:lnTo>
                    <a:pt x="1471" y="116"/>
                  </a:lnTo>
                  <a:lnTo>
                    <a:pt x="1461" y="90"/>
                  </a:lnTo>
                  <a:lnTo>
                    <a:pt x="1450" y="70"/>
                  </a:lnTo>
                  <a:lnTo>
                    <a:pt x="1434" y="59"/>
                  </a:lnTo>
                  <a:lnTo>
                    <a:pt x="1414" y="52"/>
                  </a:lnTo>
                  <a:lnTo>
                    <a:pt x="1387" y="48"/>
                  </a:lnTo>
                  <a:lnTo>
                    <a:pt x="1353" y="48"/>
                  </a:lnTo>
                  <a:lnTo>
                    <a:pt x="1285" y="48"/>
                  </a:lnTo>
                  <a:lnTo>
                    <a:pt x="1269" y="50"/>
                  </a:lnTo>
                  <a:lnTo>
                    <a:pt x="1260" y="54"/>
                  </a:lnTo>
                  <a:lnTo>
                    <a:pt x="1256" y="63"/>
                  </a:lnTo>
                  <a:lnTo>
                    <a:pt x="1254" y="75"/>
                  </a:lnTo>
                  <a:lnTo>
                    <a:pt x="1254" y="262"/>
                  </a:lnTo>
                  <a:lnTo>
                    <a:pt x="1335" y="262"/>
                  </a:lnTo>
                  <a:lnTo>
                    <a:pt x="1356" y="262"/>
                  </a:lnTo>
                  <a:lnTo>
                    <a:pt x="1382" y="260"/>
                  </a:lnTo>
                  <a:lnTo>
                    <a:pt x="1405" y="257"/>
                  </a:lnTo>
                  <a:lnTo>
                    <a:pt x="1426" y="251"/>
                  </a:lnTo>
                  <a:lnTo>
                    <a:pt x="1441" y="244"/>
                  </a:lnTo>
                  <a:lnTo>
                    <a:pt x="1441" y="319"/>
                  </a:lnTo>
                  <a:lnTo>
                    <a:pt x="1426" y="312"/>
                  </a:lnTo>
                  <a:lnTo>
                    <a:pt x="1405" y="307"/>
                  </a:lnTo>
                  <a:lnTo>
                    <a:pt x="1382" y="303"/>
                  </a:lnTo>
                  <a:lnTo>
                    <a:pt x="1356" y="301"/>
                  </a:lnTo>
                  <a:lnTo>
                    <a:pt x="1335" y="301"/>
                  </a:lnTo>
                  <a:lnTo>
                    <a:pt x="1254" y="301"/>
                  </a:lnTo>
                  <a:lnTo>
                    <a:pt x="1254" y="526"/>
                  </a:lnTo>
                  <a:lnTo>
                    <a:pt x="1256" y="542"/>
                  </a:lnTo>
                  <a:lnTo>
                    <a:pt x="1261" y="555"/>
                  </a:lnTo>
                  <a:lnTo>
                    <a:pt x="1272" y="564"/>
                  </a:lnTo>
                  <a:lnTo>
                    <a:pt x="1288" y="571"/>
                  </a:lnTo>
                  <a:lnTo>
                    <a:pt x="1313" y="575"/>
                  </a:lnTo>
                  <a:lnTo>
                    <a:pt x="1349" y="575"/>
                  </a:lnTo>
                  <a:lnTo>
                    <a:pt x="1365" y="575"/>
                  </a:lnTo>
                  <a:lnTo>
                    <a:pt x="1400" y="575"/>
                  </a:lnTo>
                  <a:lnTo>
                    <a:pt x="1426" y="571"/>
                  </a:lnTo>
                  <a:lnTo>
                    <a:pt x="1446" y="562"/>
                  </a:lnTo>
                  <a:lnTo>
                    <a:pt x="1462" y="549"/>
                  </a:lnTo>
                  <a:lnTo>
                    <a:pt x="1473" y="526"/>
                  </a:lnTo>
                  <a:lnTo>
                    <a:pt x="1482" y="496"/>
                  </a:lnTo>
                  <a:lnTo>
                    <a:pt x="1487" y="472"/>
                  </a:lnTo>
                  <a:lnTo>
                    <a:pt x="1525" y="472"/>
                  </a:lnTo>
                  <a:lnTo>
                    <a:pt x="1523" y="542"/>
                  </a:lnTo>
                  <a:lnTo>
                    <a:pt x="1525" y="612"/>
                  </a:lnTo>
                  <a:lnTo>
                    <a:pt x="1091" y="612"/>
                  </a:lnTo>
                  <a:lnTo>
                    <a:pt x="1091" y="594"/>
                  </a:lnTo>
                  <a:lnTo>
                    <a:pt x="1109" y="587"/>
                  </a:lnTo>
                  <a:lnTo>
                    <a:pt x="1120" y="580"/>
                  </a:lnTo>
                  <a:lnTo>
                    <a:pt x="1125" y="566"/>
                  </a:lnTo>
                  <a:lnTo>
                    <a:pt x="1125" y="546"/>
                  </a:lnTo>
                  <a:lnTo>
                    <a:pt x="1125" y="77"/>
                  </a:lnTo>
                  <a:lnTo>
                    <a:pt x="1125" y="57"/>
                  </a:lnTo>
                  <a:lnTo>
                    <a:pt x="1120" y="43"/>
                  </a:lnTo>
                  <a:lnTo>
                    <a:pt x="1109" y="34"/>
                  </a:lnTo>
                  <a:lnTo>
                    <a:pt x="1091" y="28"/>
                  </a:lnTo>
                  <a:lnTo>
                    <a:pt x="1091" y="10"/>
                  </a:lnTo>
                  <a:close/>
                  <a:moveTo>
                    <a:pt x="544" y="10"/>
                  </a:moveTo>
                  <a:lnTo>
                    <a:pt x="992" y="10"/>
                  </a:lnTo>
                  <a:lnTo>
                    <a:pt x="990" y="75"/>
                  </a:lnTo>
                  <a:lnTo>
                    <a:pt x="992" y="140"/>
                  </a:lnTo>
                  <a:lnTo>
                    <a:pt x="960" y="140"/>
                  </a:lnTo>
                  <a:lnTo>
                    <a:pt x="953" y="116"/>
                  </a:lnTo>
                  <a:lnTo>
                    <a:pt x="942" y="90"/>
                  </a:lnTo>
                  <a:lnTo>
                    <a:pt x="929" y="70"/>
                  </a:lnTo>
                  <a:lnTo>
                    <a:pt x="915" y="59"/>
                  </a:lnTo>
                  <a:lnTo>
                    <a:pt x="895" y="52"/>
                  </a:lnTo>
                  <a:lnTo>
                    <a:pt x="868" y="48"/>
                  </a:lnTo>
                  <a:lnTo>
                    <a:pt x="832" y="48"/>
                  </a:lnTo>
                  <a:lnTo>
                    <a:pt x="750" y="48"/>
                  </a:lnTo>
                  <a:lnTo>
                    <a:pt x="732" y="48"/>
                  </a:lnTo>
                  <a:lnTo>
                    <a:pt x="719" y="52"/>
                  </a:lnTo>
                  <a:lnTo>
                    <a:pt x="712" y="59"/>
                  </a:lnTo>
                  <a:lnTo>
                    <a:pt x="709" y="70"/>
                  </a:lnTo>
                  <a:lnTo>
                    <a:pt x="707" y="82"/>
                  </a:lnTo>
                  <a:lnTo>
                    <a:pt x="707" y="226"/>
                  </a:lnTo>
                  <a:lnTo>
                    <a:pt x="741" y="226"/>
                  </a:lnTo>
                  <a:lnTo>
                    <a:pt x="786" y="226"/>
                  </a:lnTo>
                  <a:lnTo>
                    <a:pt x="825" y="228"/>
                  </a:lnTo>
                  <a:lnTo>
                    <a:pt x="865" y="233"/>
                  </a:lnTo>
                  <a:lnTo>
                    <a:pt x="899" y="240"/>
                  </a:lnTo>
                  <a:lnTo>
                    <a:pt x="929" y="249"/>
                  </a:lnTo>
                  <a:lnTo>
                    <a:pt x="958" y="264"/>
                  </a:lnTo>
                  <a:lnTo>
                    <a:pt x="980" y="282"/>
                  </a:lnTo>
                  <a:lnTo>
                    <a:pt x="999" y="305"/>
                  </a:lnTo>
                  <a:lnTo>
                    <a:pt x="1012" y="334"/>
                  </a:lnTo>
                  <a:lnTo>
                    <a:pt x="1021" y="370"/>
                  </a:lnTo>
                  <a:lnTo>
                    <a:pt x="1023" y="411"/>
                  </a:lnTo>
                  <a:lnTo>
                    <a:pt x="1021" y="456"/>
                  </a:lnTo>
                  <a:lnTo>
                    <a:pt x="1012" y="494"/>
                  </a:lnTo>
                  <a:lnTo>
                    <a:pt x="999" y="526"/>
                  </a:lnTo>
                  <a:lnTo>
                    <a:pt x="981" y="551"/>
                  </a:lnTo>
                  <a:lnTo>
                    <a:pt x="960" y="573"/>
                  </a:lnTo>
                  <a:lnTo>
                    <a:pt x="933" y="589"/>
                  </a:lnTo>
                  <a:lnTo>
                    <a:pt x="901" y="600"/>
                  </a:lnTo>
                  <a:lnTo>
                    <a:pt x="867" y="607"/>
                  </a:lnTo>
                  <a:lnTo>
                    <a:pt x="827" y="610"/>
                  </a:lnTo>
                  <a:lnTo>
                    <a:pt x="786" y="612"/>
                  </a:lnTo>
                  <a:lnTo>
                    <a:pt x="544" y="612"/>
                  </a:lnTo>
                  <a:lnTo>
                    <a:pt x="544" y="594"/>
                  </a:lnTo>
                  <a:lnTo>
                    <a:pt x="561" y="587"/>
                  </a:lnTo>
                  <a:lnTo>
                    <a:pt x="572" y="580"/>
                  </a:lnTo>
                  <a:lnTo>
                    <a:pt x="578" y="566"/>
                  </a:lnTo>
                  <a:lnTo>
                    <a:pt x="579" y="546"/>
                  </a:lnTo>
                  <a:lnTo>
                    <a:pt x="579" y="77"/>
                  </a:lnTo>
                  <a:lnTo>
                    <a:pt x="578" y="57"/>
                  </a:lnTo>
                  <a:lnTo>
                    <a:pt x="572" y="43"/>
                  </a:lnTo>
                  <a:lnTo>
                    <a:pt x="561" y="34"/>
                  </a:lnTo>
                  <a:lnTo>
                    <a:pt x="544" y="28"/>
                  </a:lnTo>
                  <a:lnTo>
                    <a:pt x="544" y="10"/>
                  </a:lnTo>
                  <a:close/>
                  <a:moveTo>
                    <a:pt x="296" y="0"/>
                  </a:moveTo>
                  <a:lnTo>
                    <a:pt x="341" y="2"/>
                  </a:lnTo>
                  <a:lnTo>
                    <a:pt x="380" y="5"/>
                  </a:lnTo>
                  <a:lnTo>
                    <a:pt x="413" y="10"/>
                  </a:lnTo>
                  <a:lnTo>
                    <a:pt x="439" y="18"/>
                  </a:lnTo>
                  <a:lnTo>
                    <a:pt x="459" y="23"/>
                  </a:lnTo>
                  <a:lnTo>
                    <a:pt x="472" y="27"/>
                  </a:lnTo>
                  <a:lnTo>
                    <a:pt x="470" y="90"/>
                  </a:lnTo>
                  <a:lnTo>
                    <a:pt x="472" y="152"/>
                  </a:lnTo>
                  <a:lnTo>
                    <a:pt x="434" y="152"/>
                  </a:lnTo>
                  <a:lnTo>
                    <a:pt x="423" y="115"/>
                  </a:lnTo>
                  <a:lnTo>
                    <a:pt x="414" y="93"/>
                  </a:lnTo>
                  <a:lnTo>
                    <a:pt x="404" y="75"/>
                  </a:lnTo>
                  <a:lnTo>
                    <a:pt x="387" y="61"/>
                  </a:lnTo>
                  <a:lnTo>
                    <a:pt x="366" y="48"/>
                  </a:lnTo>
                  <a:lnTo>
                    <a:pt x="337" y="41"/>
                  </a:lnTo>
                  <a:lnTo>
                    <a:pt x="301" y="39"/>
                  </a:lnTo>
                  <a:lnTo>
                    <a:pt x="262" y="43"/>
                  </a:lnTo>
                  <a:lnTo>
                    <a:pt x="229" y="54"/>
                  </a:lnTo>
                  <a:lnTo>
                    <a:pt x="203" y="70"/>
                  </a:lnTo>
                  <a:lnTo>
                    <a:pt x="181" y="93"/>
                  </a:lnTo>
                  <a:lnTo>
                    <a:pt x="165" y="122"/>
                  </a:lnTo>
                  <a:lnTo>
                    <a:pt x="152" y="158"/>
                  </a:lnTo>
                  <a:lnTo>
                    <a:pt x="145" y="199"/>
                  </a:lnTo>
                  <a:lnTo>
                    <a:pt x="142" y="244"/>
                  </a:lnTo>
                  <a:lnTo>
                    <a:pt x="140" y="296"/>
                  </a:lnTo>
                  <a:lnTo>
                    <a:pt x="142" y="341"/>
                  </a:lnTo>
                  <a:lnTo>
                    <a:pt x="145" y="384"/>
                  </a:lnTo>
                  <a:lnTo>
                    <a:pt x="151" y="424"/>
                  </a:lnTo>
                  <a:lnTo>
                    <a:pt x="161" y="460"/>
                  </a:lnTo>
                  <a:lnTo>
                    <a:pt x="174" y="490"/>
                  </a:lnTo>
                  <a:lnTo>
                    <a:pt x="192" y="517"/>
                  </a:lnTo>
                  <a:lnTo>
                    <a:pt x="215" y="539"/>
                  </a:lnTo>
                  <a:lnTo>
                    <a:pt x="244" y="553"/>
                  </a:lnTo>
                  <a:lnTo>
                    <a:pt x="280" y="564"/>
                  </a:lnTo>
                  <a:lnTo>
                    <a:pt x="321" y="567"/>
                  </a:lnTo>
                  <a:lnTo>
                    <a:pt x="360" y="566"/>
                  </a:lnTo>
                  <a:lnTo>
                    <a:pt x="393" y="560"/>
                  </a:lnTo>
                  <a:lnTo>
                    <a:pt x="423" y="551"/>
                  </a:lnTo>
                  <a:lnTo>
                    <a:pt x="448" y="542"/>
                  </a:lnTo>
                  <a:lnTo>
                    <a:pt x="472" y="531"/>
                  </a:lnTo>
                  <a:lnTo>
                    <a:pt x="490" y="567"/>
                  </a:lnTo>
                  <a:lnTo>
                    <a:pt x="445" y="591"/>
                  </a:lnTo>
                  <a:lnTo>
                    <a:pt x="395" y="609"/>
                  </a:lnTo>
                  <a:lnTo>
                    <a:pt x="341" y="619"/>
                  </a:lnTo>
                  <a:lnTo>
                    <a:pt x="285" y="623"/>
                  </a:lnTo>
                  <a:lnTo>
                    <a:pt x="233" y="619"/>
                  </a:lnTo>
                  <a:lnTo>
                    <a:pt x="185" y="610"/>
                  </a:lnTo>
                  <a:lnTo>
                    <a:pt x="143" y="596"/>
                  </a:lnTo>
                  <a:lnTo>
                    <a:pt x="106" y="576"/>
                  </a:lnTo>
                  <a:lnTo>
                    <a:pt x="75" y="549"/>
                  </a:lnTo>
                  <a:lnTo>
                    <a:pt x="48" y="515"/>
                  </a:lnTo>
                  <a:lnTo>
                    <a:pt x="27" y="476"/>
                  </a:lnTo>
                  <a:lnTo>
                    <a:pt x="12" y="431"/>
                  </a:lnTo>
                  <a:lnTo>
                    <a:pt x="3" y="379"/>
                  </a:lnTo>
                  <a:lnTo>
                    <a:pt x="0" y="319"/>
                  </a:lnTo>
                  <a:lnTo>
                    <a:pt x="2" y="267"/>
                  </a:lnTo>
                  <a:lnTo>
                    <a:pt x="9" y="219"/>
                  </a:lnTo>
                  <a:lnTo>
                    <a:pt x="20" y="174"/>
                  </a:lnTo>
                  <a:lnTo>
                    <a:pt x="36" y="134"/>
                  </a:lnTo>
                  <a:lnTo>
                    <a:pt x="55" y="100"/>
                  </a:lnTo>
                  <a:lnTo>
                    <a:pt x="82" y="70"/>
                  </a:lnTo>
                  <a:lnTo>
                    <a:pt x="113" y="45"/>
                  </a:lnTo>
                  <a:lnTo>
                    <a:pt x="151" y="25"/>
                  </a:lnTo>
                  <a:lnTo>
                    <a:pt x="192" y="10"/>
                  </a:lnTo>
                  <a:lnTo>
                    <a:pt x="242" y="3"/>
                  </a:lnTo>
                  <a:lnTo>
                    <a:pt x="2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0"/>
            <p:cNvSpPr>
              <a:spLocks noChangeArrowheads="1"/>
            </p:cNvSpPr>
            <p:nvPr/>
          </p:nvSpPr>
          <p:spPr bwMode="auto">
            <a:xfrm>
              <a:off x="279" y="1165"/>
              <a:ext cx="4408" cy="6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31"/>
            <p:cNvSpPr>
              <a:spLocks noEditPoints="1"/>
            </p:cNvSpPr>
            <p:nvPr/>
          </p:nvSpPr>
          <p:spPr bwMode="auto">
            <a:xfrm>
              <a:off x="2386" y="1379"/>
              <a:ext cx="217" cy="280"/>
            </a:xfrm>
            <a:custGeom>
              <a:avLst/>
              <a:gdLst>
                <a:gd name="T0" fmla="*/ 54 w 217"/>
                <a:gd name="T1" fmla="*/ 147 h 280"/>
                <a:gd name="T2" fmla="*/ 33 w 217"/>
                <a:gd name="T3" fmla="*/ 255 h 280"/>
                <a:gd name="T4" fmla="*/ 101 w 217"/>
                <a:gd name="T5" fmla="*/ 255 h 280"/>
                <a:gd name="T6" fmla="*/ 124 w 217"/>
                <a:gd name="T7" fmla="*/ 253 h 280"/>
                <a:gd name="T8" fmla="*/ 144 w 217"/>
                <a:gd name="T9" fmla="*/ 246 h 280"/>
                <a:gd name="T10" fmla="*/ 158 w 217"/>
                <a:gd name="T11" fmla="*/ 233 h 280"/>
                <a:gd name="T12" fmla="*/ 167 w 217"/>
                <a:gd name="T13" fmla="*/ 217 h 280"/>
                <a:gd name="T14" fmla="*/ 169 w 217"/>
                <a:gd name="T15" fmla="*/ 199 h 280"/>
                <a:gd name="T16" fmla="*/ 167 w 217"/>
                <a:gd name="T17" fmla="*/ 185 h 280"/>
                <a:gd name="T18" fmla="*/ 158 w 217"/>
                <a:gd name="T19" fmla="*/ 171 h 280"/>
                <a:gd name="T20" fmla="*/ 146 w 217"/>
                <a:gd name="T21" fmla="*/ 160 h 280"/>
                <a:gd name="T22" fmla="*/ 126 w 217"/>
                <a:gd name="T23" fmla="*/ 151 h 280"/>
                <a:gd name="T24" fmla="*/ 104 w 217"/>
                <a:gd name="T25" fmla="*/ 147 h 280"/>
                <a:gd name="T26" fmla="*/ 54 w 217"/>
                <a:gd name="T27" fmla="*/ 147 h 280"/>
                <a:gd name="T28" fmla="*/ 77 w 217"/>
                <a:gd name="T29" fmla="*/ 25 h 280"/>
                <a:gd name="T30" fmla="*/ 58 w 217"/>
                <a:gd name="T31" fmla="*/ 124 h 280"/>
                <a:gd name="T32" fmla="*/ 113 w 217"/>
                <a:gd name="T33" fmla="*/ 124 h 280"/>
                <a:gd name="T34" fmla="*/ 140 w 217"/>
                <a:gd name="T35" fmla="*/ 120 h 280"/>
                <a:gd name="T36" fmla="*/ 160 w 217"/>
                <a:gd name="T37" fmla="*/ 113 h 280"/>
                <a:gd name="T38" fmla="*/ 176 w 217"/>
                <a:gd name="T39" fmla="*/ 101 h 280"/>
                <a:gd name="T40" fmla="*/ 185 w 217"/>
                <a:gd name="T41" fmla="*/ 86 h 280"/>
                <a:gd name="T42" fmla="*/ 189 w 217"/>
                <a:gd name="T43" fmla="*/ 66 h 280"/>
                <a:gd name="T44" fmla="*/ 185 w 217"/>
                <a:gd name="T45" fmla="*/ 48 h 280"/>
                <a:gd name="T46" fmla="*/ 176 w 217"/>
                <a:gd name="T47" fmla="*/ 36 h 280"/>
                <a:gd name="T48" fmla="*/ 160 w 217"/>
                <a:gd name="T49" fmla="*/ 27 h 280"/>
                <a:gd name="T50" fmla="*/ 135 w 217"/>
                <a:gd name="T51" fmla="*/ 25 h 280"/>
                <a:gd name="T52" fmla="*/ 77 w 217"/>
                <a:gd name="T53" fmla="*/ 25 h 280"/>
                <a:gd name="T54" fmla="*/ 54 w 217"/>
                <a:gd name="T55" fmla="*/ 0 h 280"/>
                <a:gd name="T56" fmla="*/ 142 w 217"/>
                <a:gd name="T57" fmla="*/ 0 h 280"/>
                <a:gd name="T58" fmla="*/ 169 w 217"/>
                <a:gd name="T59" fmla="*/ 4 h 280"/>
                <a:gd name="T60" fmla="*/ 190 w 217"/>
                <a:gd name="T61" fmla="*/ 13 h 280"/>
                <a:gd name="T62" fmla="*/ 205 w 217"/>
                <a:gd name="T63" fmla="*/ 25 h 280"/>
                <a:gd name="T64" fmla="*/ 214 w 217"/>
                <a:gd name="T65" fmla="*/ 45 h 280"/>
                <a:gd name="T66" fmla="*/ 217 w 217"/>
                <a:gd name="T67" fmla="*/ 68 h 280"/>
                <a:gd name="T68" fmla="*/ 216 w 217"/>
                <a:gd name="T69" fmla="*/ 88 h 280"/>
                <a:gd name="T70" fmla="*/ 207 w 217"/>
                <a:gd name="T71" fmla="*/ 104 h 280"/>
                <a:gd name="T72" fmla="*/ 194 w 217"/>
                <a:gd name="T73" fmla="*/ 118 h 280"/>
                <a:gd name="T74" fmla="*/ 176 w 217"/>
                <a:gd name="T75" fmla="*/ 129 h 280"/>
                <a:gd name="T76" fmla="*/ 153 w 217"/>
                <a:gd name="T77" fmla="*/ 138 h 280"/>
                <a:gd name="T78" fmla="*/ 172 w 217"/>
                <a:gd name="T79" fmla="*/ 149 h 280"/>
                <a:gd name="T80" fmla="*/ 187 w 217"/>
                <a:gd name="T81" fmla="*/ 163 h 280"/>
                <a:gd name="T82" fmla="*/ 196 w 217"/>
                <a:gd name="T83" fmla="*/ 180 h 280"/>
                <a:gd name="T84" fmla="*/ 199 w 217"/>
                <a:gd name="T85" fmla="*/ 199 h 280"/>
                <a:gd name="T86" fmla="*/ 196 w 217"/>
                <a:gd name="T87" fmla="*/ 223 h 280"/>
                <a:gd name="T88" fmla="*/ 187 w 217"/>
                <a:gd name="T89" fmla="*/ 242 h 280"/>
                <a:gd name="T90" fmla="*/ 172 w 217"/>
                <a:gd name="T91" fmla="*/ 259 h 280"/>
                <a:gd name="T92" fmla="*/ 153 w 217"/>
                <a:gd name="T93" fmla="*/ 271 h 280"/>
                <a:gd name="T94" fmla="*/ 126 w 217"/>
                <a:gd name="T95" fmla="*/ 278 h 280"/>
                <a:gd name="T96" fmla="*/ 95 w 217"/>
                <a:gd name="T97" fmla="*/ 280 h 280"/>
                <a:gd name="T98" fmla="*/ 0 w 217"/>
                <a:gd name="T99" fmla="*/ 280 h 280"/>
                <a:gd name="T100" fmla="*/ 54 w 217"/>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280">
                  <a:moveTo>
                    <a:pt x="54" y="147"/>
                  </a:moveTo>
                  <a:lnTo>
                    <a:pt x="33" y="255"/>
                  </a:lnTo>
                  <a:lnTo>
                    <a:pt x="101" y="255"/>
                  </a:lnTo>
                  <a:lnTo>
                    <a:pt x="124" y="253"/>
                  </a:lnTo>
                  <a:lnTo>
                    <a:pt x="144" y="246"/>
                  </a:lnTo>
                  <a:lnTo>
                    <a:pt x="158" y="233"/>
                  </a:lnTo>
                  <a:lnTo>
                    <a:pt x="167" y="217"/>
                  </a:lnTo>
                  <a:lnTo>
                    <a:pt x="169" y="199"/>
                  </a:lnTo>
                  <a:lnTo>
                    <a:pt x="167" y="185"/>
                  </a:lnTo>
                  <a:lnTo>
                    <a:pt x="158" y="171"/>
                  </a:lnTo>
                  <a:lnTo>
                    <a:pt x="146" y="160"/>
                  </a:lnTo>
                  <a:lnTo>
                    <a:pt x="126" y="151"/>
                  </a:lnTo>
                  <a:lnTo>
                    <a:pt x="104" y="147"/>
                  </a:lnTo>
                  <a:lnTo>
                    <a:pt x="54" y="147"/>
                  </a:lnTo>
                  <a:close/>
                  <a:moveTo>
                    <a:pt x="77" y="25"/>
                  </a:moveTo>
                  <a:lnTo>
                    <a:pt x="58" y="124"/>
                  </a:lnTo>
                  <a:lnTo>
                    <a:pt x="113" y="124"/>
                  </a:lnTo>
                  <a:lnTo>
                    <a:pt x="140" y="120"/>
                  </a:lnTo>
                  <a:lnTo>
                    <a:pt x="160" y="113"/>
                  </a:lnTo>
                  <a:lnTo>
                    <a:pt x="176" y="101"/>
                  </a:lnTo>
                  <a:lnTo>
                    <a:pt x="185" y="86"/>
                  </a:lnTo>
                  <a:lnTo>
                    <a:pt x="189" y="66"/>
                  </a:lnTo>
                  <a:lnTo>
                    <a:pt x="185" y="48"/>
                  </a:lnTo>
                  <a:lnTo>
                    <a:pt x="176" y="36"/>
                  </a:lnTo>
                  <a:lnTo>
                    <a:pt x="160" y="27"/>
                  </a:lnTo>
                  <a:lnTo>
                    <a:pt x="135" y="25"/>
                  </a:lnTo>
                  <a:lnTo>
                    <a:pt x="77" y="25"/>
                  </a:lnTo>
                  <a:close/>
                  <a:moveTo>
                    <a:pt x="54" y="0"/>
                  </a:moveTo>
                  <a:lnTo>
                    <a:pt x="142" y="0"/>
                  </a:lnTo>
                  <a:lnTo>
                    <a:pt x="169" y="4"/>
                  </a:lnTo>
                  <a:lnTo>
                    <a:pt x="190" y="13"/>
                  </a:lnTo>
                  <a:lnTo>
                    <a:pt x="205" y="25"/>
                  </a:lnTo>
                  <a:lnTo>
                    <a:pt x="214" y="45"/>
                  </a:lnTo>
                  <a:lnTo>
                    <a:pt x="217" y="68"/>
                  </a:lnTo>
                  <a:lnTo>
                    <a:pt x="216" y="88"/>
                  </a:lnTo>
                  <a:lnTo>
                    <a:pt x="207" y="104"/>
                  </a:lnTo>
                  <a:lnTo>
                    <a:pt x="194" y="118"/>
                  </a:lnTo>
                  <a:lnTo>
                    <a:pt x="176" y="129"/>
                  </a:lnTo>
                  <a:lnTo>
                    <a:pt x="153" y="138"/>
                  </a:lnTo>
                  <a:lnTo>
                    <a:pt x="172" y="149"/>
                  </a:lnTo>
                  <a:lnTo>
                    <a:pt x="187" y="163"/>
                  </a:lnTo>
                  <a:lnTo>
                    <a:pt x="196" y="180"/>
                  </a:lnTo>
                  <a:lnTo>
                    <a:pt x="199" y="199"/>
                  </a:lnTo>
                  <a:lnTo>
                    <a:pt x="196" y="223"/>
                  </a:lnTo>
                  <a:lnTo>
                    <a:pt x="187" y="242"/>
                  </a:lnTo>
                  <a:lnTo>
                    <a:pt x="172" y="259"/>
                  </a:lnTo>
                  <a:lnTo>
                    <a:pt x="153" y="271"/>
                  </a:lnTo>
                  <a:lnTo>
                    <a:pt x="126" y="278"/>
                  </a:lnTo>
                  <a:lnTo>
                    <a:pt x="95" y="280"/>
                  </a:lnTo>
                  <a:lnTo>
                    <a:pt x="0" y="280"/>
                  </a:ln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32"/>
            <p:cNvSpPr>
              <a:spLocks/>
            </p:cNvSpPr>
            <p:nvPr/>
          </p:nvSpPr>
          <p:spPr bwMode="auto">
            <a:xfrm>
              <a:off x="2621" y="1456"/>
              <a:ext cx="167" cy="207"/>
            </a:xfrm>
            <a:custGeom>
              <a:avLst/>
              <a:gdLst>
                <a:gd name="T0" fmla="*/ 95 w 167"/>
                <a:gd name="T1" fmla="*/ 0 h 207"/>
                <a:gd name="T2" fmla="*/ 117 w 167"/>
                <a:gd name="T3" fmla="*/ 4 h 207"/>
                <a:gd name="T4" fmla="*/ 135 w 167"/>
                <a:gd name="T5" fmla="*/ 11 h 207"/>
                <a:gd name="T6" fmla="*/ 147 w 167"/>
                <a:gd name="T7" fmla="*/ 24 h 207"/>
                <a:gd name="T8" fmla="*/ 160 w 167"/>
                <a:gd name="T9" fmla="*/ 40 h 207"/>
                <a:gd name="T10" fmla="*/ 167 w 167"/>
                <a:gd name="T11" fmla="*/ 58 h 207"/>
                <a:gd name="T12" fmla="*/ 142 w 167"/>
                <a:gd name="T13" fmla="*/ 63 h 207"/>
                <a:gd name="T14" fmla="*/ 137 w 167"/>
                <a:gd name="T15" fmla="*/ 47 h 207"/>
                <a:gd name="T16" fmla="*/ 126 w 167"/>
                <a:gd name="T17" fmla="*/ 34 h 207"/>
                <a:gd name="T18" fmla="*/ 113 w 167"/>
                <a:gd name="T19" fmla="*/ 27 h 207"/>
                <a:gd name="T20" fmla="*/ 95 w 167"/>
                <a:gd name="T21" fmla="*/ 24 h 207"/>
                <a:gd name="T22" fmla="*/ 76 w 167"/>
                <a:gd name="T23" fmla="*/ 29 h 207"/>
                <a:gd name="T24" fmla="*/ 56 w 167"/>
                <a:gd name="T25" fmla="*/ 41 h 207"/>
                <a:gd name="T26" fmla="*/ 42 w 167"/>
                <a:gd name="T27" fmla="*/ 61 h 207"/>
                <a:gd name="T28" fmla="*/ 31 w 167"/>
                <a:gd name="T29" fmla="*/ 88 h 207"/>
                <a:gd name="T30" fmla="*/ 27 w 167"/>
                <a:gd name="T31" fmla="*/ 121 h 207"/>
                <a:gd name="T32" fmla="*/ 31 w 167"/>
                <a:gd name="T33" fmla="*/ 147 h 207"/>
                <a:gd name="T34" fmla="*/ 42 w 167"/>
                <a:gd name="T35" fmla="*/ 167 h 207"/>
                <a:gd name="T36" fmla="*/ 58 w 167"/>
                <a:gd name="T37" fmla="*/ 178 h 207"/>
                <a:gd name="T38" fmla="*/ 81 w 167"/>
                <a:gd name="T39" fmla="*/ 183 h 207"/>
                <a:gd name="T40" fmla="*/ 101 w 167"/>
                <a:gd name="T41" fmla="*/ 180 h 207"/>
                <a:gd name="T42" fmla="*/ 115 w 167"/>
                <a:gd name="T43" fmla="*/ 173 h 207"/>
                <a:gd name="T44" fmla="*/ 126 w 167"/>
                <a:gd name="T45" fmla="*/ 160 h 207"/>
                <a:gd name="T46" fmla="*/ 135 w 167"/>
                <a:gd name="T47" fmla="*/ 144 h 207"/>
                <a:gd name="T48" fmla="*/ 156 w 167"/>
                <a:gd name="T49" fmla="*/ 155 h 207"/>
                <a:gd name="T50" fmla="*/ 146 w 167"/>
                <a:gd name="T51" fmla="*/ 171 h 207"/>
                <a:gd name="T52" fmla="*/ 133 w 167"/>
                <a:gd name="T53" fmla="*/ 187 h 207"/>
                <a:gd name="T54" fmla="*/ 119 w 167"/>
                <a:gd name="T55" fmla="*/ 198 h 207"/>
                <a:gd name="T56" fmla="*/ 101 w 167"/>
                <a:gd name="T57" fmla="*/ 205 h 207"/>
                <a:gd name="T58" fmla="*/ 77 w 167"/>
                <a:gd name="T59" fmla="*/ 207 h 207"/>
                <a:gd name="T60" fmla="*/ 52 w 167"/>
                <a:gd name="T61" fmla="*/ 203 h 207"/>
                <a:gd name="T62" fmla="*/ 31 w 167"/>
                <a:gd name="T63" fmla="*/ 191 h 207"/>
                <a:gd name="T64" fmla="*/ 15 w 167"/>
                <a:gd name="T65" fmla="*/ 173 h 207"/>
                <a:gd name="T66" fmla="*/ 4 w 167"/>
                <a:gd name="T67" fmla="*/ 147 h 207"/>
                <a:gd name="T68" fmla="*/ 0 w 167"/>
                <a:gd name="T69" fmla="*/ 119 h 207"/>
                <a:gd name="T70" fmla="*/ 4 w 167"/>
                <a:gd name="T71" fmla="*/ 88 h 207"/>
                <a:gd name="T72" fmla="*/ 13 w 167"/>
                <a:gd name="T73" fmla="*/ 59 h 207"/>
                <a:gd name="T74" fmla="*/ 29 w 167"/>
                <a:gd name="T75" fmla="*/ 36 h 207"/>
                <a:gd name="T76" fmla="*/ 47 w 167"/>
                <a:gd name="T77" fmla="*/ 16 h 207"/>
                <a:gd name="T78" fmla="*/ 70 w 167"/>
                <a:gd name="T79" fmla="*/ 6 h 207"/>
                <a:gd name="T80" fmla="*/ 95 w 167"/>
                <a:gd name="T8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207">
                  <a:moveTo>
                    <a:pt x="95" y="0"/>
                  </a:moveTo>
                  <a:lnTo>
                    <a:pt x="117" y="4"/>
                  </a:lnTo>
                  <a:lnTo>
                    <a:pt x="135" y="11"/>
                  </a:lnTo>
                  <a:lnTo>
                    <a:pt x="147" y="24"/>
                  </a:lnTo>
                  <a:lnTo>
                    <a:pt x="160" y="40"/>
                  </a:lnTo>
                  <a:lnTo>
                    <a:pt x="167" y="58"/>
                  </a:lnTo>
                  <a:lnTo>
                    <a:pt x="142" y="63"/>
                  </a:lnTo>
                  <a:lnTo>
                    <a:pt x="137" y="47"/>
                  </a:lnTo>
                  <a:lnTo>
                    <a:pt x="126" y="34"/>
                  </a:lnTo>
                  <a:lnTo>
                    <a:pt x="113" y="27"/>
                  </a:lnTo>
                  <a:lnTo>
                    <a:pt x="95" y="24"/>
                  </a:lnTo>
                  <a:lnTo>
                    <a:pt x="76" y="29"/>
                  </a:lnTo>
                  <a:lnTo>
                    <a:pt x="56" y="41"/>
                  </a:lnTo>
                  <a:lnTo>
                    <a:pt x="42" y="61"/>
                  </a:lnTo>
                  <a:lnTo>
                    <a:pt x="31" y="88"/>
                  </a:lnTo>
                  <a:lnTo>
                    <a:pt x="27" y="121"/>
                  </a:lnTo>
                  <a:lnTo>
                    <a:pt x="31" y="147"/>
                  </a:lnTo>
                  <a:lnTo>
                    <a:pt x="42" y="167"/>
                  </a:lnTo>
                  <a:lnTo>
                    <a:pt x="58" y="178"/>
                  </a:lnTo>
                  <a:lnTo>
                    <a:pt x="81" y="183"/>
                  </a:lnTo>
                  <a:lnTo>
                    <a:pt x="101" y="180"/>
                  </a:lnTo>
                  <a:lnTo>
                    <a:pt x="115" y="173"/>
                  </a:lnTo>
                  <a:lnTo>
                    <a:pt x="126" y="160"/>
                  </a:lnTo>
                  <a:lnTo>
                    <a:pt x="135" y="144"/>
                  </a:lnTo>
                  <a:lnTo>
                    <a:pt x="156" y="155"/>
                  </a:lnTo>
                  <a:lnTo>
                    <a:pt x="146" y="171"/>
                  </a:lnTo>
                  <a:lnTo>
                    <a:pt x="133" y="187"/>
                  </a:lnTo>
                  <a:lnTo>
                    <a:pt x="119" y="198"/>
                  </a:lnTo>
                  <a:lnTo>
                    <a:pt x="101" y="205"/>
                  </a:lnTo>
                  <a:lnTo>
                    <a:pt x="77" y="207"/>
                  </a:lnTo>
                  <a:lnTo>
                    <a:pt x="52" y="203"/>
                  </a:lnTo>
                  <a:lnTo>
                    <a:pt x="31" y="191"/>
                  </a:lnTo>
                  <a:lnTo>
                    <a:pt x="15" y="173"/>
                  </a:lnTo>
                  <a:lnTo>
                    <a:pt x="4" y="147"/>
                  </a:lnTo>
                  <a:lnTo>
                    <a:pt x="0" y="119"/>
                  </a:lnTo>
                  <a:lnTo>
                    <a:pt x="4" y="88"/>
                  </a:lnTo>
                  <a:lnTo>
                    <a:pt x="13" y="59"/>
                  </a:lnTo>
                  <a:lnTo>
                    <a:pt x="29" y="36"/>
                  </a:lnTo>
                  <a:lnTo>
                    <a:pt x="47" y="16"/>
                  </a:lnTo>
                  <a:lnTo>
                    <a:pt x="70"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3"/>
            <p:cNvSpPr>
              <a:spLocks noEditPoints="1"/>
            </p:cNvSpPr>
            <p:nvPr/>
          </p:nvSpPr>
          <p:spPr bwMode="auto">
            <a:xfrm>
              <a:off x="2812" y="1456"/>
              <a:ext cx="170" cy="207"/>
            </a:xfrm>
            <a:custGeom>
              <a:avLst/>
              <a:gdLst>
                <a:gd name="T0" fmla="*/ 98 w 170"/>
                <a:gd name="T1" fmla="*/ 24 h 207"/>
                <a:gd name="T2" fmla="*/ 77 w 170"/>
                <a:gd name="T3" fmla="*/ 27 h 207"/>
                <a:gd name="T4" fmla="*/ 61 w 170"/>
                <a:gd name="T5" fmla="*/ 34 h 207"/>
                <a:gd name="T6" fmla="*/ 48 w 170"/>
                <a:gd name="T7" fmla="*/ 47 h 207"/>
                <a:gd name="T8" fmla="*/ 39 w 170"/>
                <a:gd name="T9" fmla="*/ 63 h 207"/>
                <a:gd name="T10" fmla="*/ 32 w 170"/>
                <a:gd name="T11" fmla="*/ 83 h 207"/>
                <a:gd name="T12" fmla="*/ 141 w 170"/>
                <a:gd name="T13" fmla="*/ 83 h 207"/>
                <a:gd name="T14" fmla="*/ 143 w 170"/>
                <a:gd name="T15" fmla="*/ 77 h 207"/>
                <a:gd name="T16" fmla="*/ 143 w 170"/>
                <a:gd name="T17" fmla="*/ 74 h 207"/>
                <a:gd name="T18" fmla="*/ 143 w 170"/>
                <a:gd name="T19" fmla="*/ 70 h 207"/>
                <a:gd name="T20" fmla="*/ 141 w 170"/>
                <a:gd name="T21" fmla="*/ 58 h 207"/>
                <a:gd name="T22" fmla="*/ 136 w 170"/>
                <a:gd name="T23" fmla="*/ 45 h 207"/>
                <a:gd name="T24" fmla="*/ 127 w 170"/>
                <a:gd name="T25" fmla="*/ 34 h 207"/>
                <a:gd name="T26" fmla="*/ 114 w 170"/>
                <a:gd name="T27" fmla="*/ 27 h 207"/>
                <a:gd name="T28" fmla="*/ 98 w 170"/>
                <a:gd name="T29" fmla="*/ 24 h 207"/>
                <a:gd name="T30" fmla="*/ 98 w 170"/>
                <a:gd name="T31" fmla="*/ 0 h 207"/>
                <a:gd name="T32" fmla="*/ 122 w 170"/>
                <a:gd name="T33" fmla="*/ 4 h 207"/>
                <a:gd name="T34" fmla="*/ 143 w 170"/>
                <a:gd name="T35" fmla="*/ 15 h 207"/>
                <a:gd name="T36" fmla="*/ 157 w 170"/>
                <a:gd name="T37" fmla="*/ 31 h 207"/>
                <a:gd name="T38" fmla="*/ 166 w 170"/>
                <a:gd name="T39" fmla="*/ 52 h 207"/>
                <a:gd name="T40" fmla="*/ 170 w 170"/>
                <a:gd name="T41" fmla="*/ 79 h 207"/>
                <a:gd name="T42" fmla="*/ 168 w 170"/>
                <a:gd name="T43" fmla="*/ 88 h 207"/>
                <a:gd name="T44" fmla="*/ 168 w 170"/>
                <a:gd name="T45" fmla="*/ 97 h 207"/>
                <a:gd name="T46" fmla="*/ 166 w 170"/>
                <a:gd name="T47" fmla="*/ 106 h 207"/>
                <a:gd name="T48" fmla="*/ 26 w 170"/>
                <a:gd name="T49" fmla="*/ 106 h 207"/>
                <a:gd name="T50" fmla="*/ 26 w 170"/>
                <a:gd name="T51" fmla="*/ 110 h 207"/>
                <a:gd name="T52" fmla="*/ 25 w 170"/>
                <a:gd name="T53" fmla="*/ 115 h 207"/>
                <a:gd name="T54" fmla="*/ 25 w 170"/>
                <a:gd name="T55" fmla="*/ 121 h 207"/>
                <a:gd name="T56" fmla="*/ 28 w 170"/>
                <a:gd name="T57" fmla="*/ 144 h 207"/>
                <a:gd name="T58" fmla="*/ 35 w 170"/>
                <a:gd name="T59" fmla="*/ 160 h 207"/>
                <a:gd name="T60" fmla="*/ 46 w 170"/>
                <a:gd name="T61" fmla="*/ 174 h 207"/>
                <a:gd name="T62" fmla="*/ 61 w 170"/>
                <a:gd name="T63" fmla="*/ 182 h 207"/>
                <a:gd name="T64" fmla="*/ 77 w 170"/>
                <a:gd name="T65" fmla="*/ 185 h 207"/>
                <a:gd name="T66" fmla="*/ 98 w 170"/>
                <a:gd name="T67" fmla="*/ 182 h 207"/>
                <a:gd name="T68" fmla="*/ 114 w 170"/>
                <a:gd name="T69" fmla="*/ 171 h 207"/>
                <a:gd name="T70" fmla="*/ 127 w 170"/>
                <a:gd name="T71" fmla="*/ 156 h 207"/>
                <a:gd name="T72" fmla="*/ 139 w 170"/>
                <a:gd name="T73" fmla="*/ 137 h 207"/>
                <a:gd name="T74" fmla="*/ 161 w 170"/>
                <a:gd name="T75" fmla="*/ 149 h 207"/>
                <a:gd name="T76" fmla="*/ 148 w 170"/>
                <a:gd name="T77" fmla="*/ 169 h 207"/>
                <a:gd name="T78" fmla="*/ 132 w 170"/>
                <a:gd name="T79" fmla="*/ 183 h 207"/>
                <a:gd name="T80" fmla="*/ 116 w 170"/>
                <a:gd name="T81" fmla="*/ 196 h 207"/>
                <a:gd name="T82" fmla="*/ 96 w 170"/>
                <a:gd name="T83" fmla="*/ 205 h 207"/>
                <a:gd name="T84" fmla="*/ 73 w 170"/>
                <a:gd name="T85" fmla="*/ 207 h 207"/>
                <a:gd name="T86" fmla="*/ 48 w 170"/>
                <a:gd name="T87" fmla="*/ 203 h 207"/>
                <a:gd name="T88" fmla="*/ 28 w 170"/>
                <a:gd name="T89" fmla="*/ 192 h 207"/>
                <a:gd name="T90" fmla="*/ 12 w 170"/>
                <a:gd name="T91" fmla="*/ 174 h 207"/>
                <a:gd name="T92" fmla="*/ 3 w 170"/>
                <a:gd name="T93" fmla="*/ 151 h 207"/>
                <a:gd name="T94" fmla="*/ 0 w 170"/>
                <a:gd name="T95" fmla="*/ 121 h 207"/>
                <a:gd name="T96" fmla="*/ 3 w 170"/>
                <a:gd name="T97" fmla="*/ 88 h 207"/>
                <a:gd name="T98" fmla="*/ 12 w 170"/>
                <a:gd name="T99" fmla="*/ 59 h 207"/>
                <a:gd name="T100" fmla="*/ 26 w 170"/>
                <a:gd name="T101" fmla="*/ 36 h 207"/>
                <a:gd name="T102" fmla="*/ 46 w 170"/>
                <a:gd name="T103" fmla="*/ 16 h 207"/>
                <a:gd name="T104" fmla="*/ 70 w 170"/>
                <a:gd name="T105" fmla="*/ 6 h 207"/>
                <a:gd name="T106" fmla="*/ 98 w 170"/>
                <a:gd name="T10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207">
                  <a:moveTo>
                    <a:pt x="98" y="24"/>
                  </a:moveTo>
                  <a:lnTo>
                    <a:pt x="77" y="27"/>
                  </a:lnTo>
                  <a:lnTo>
                    <a:pt x="61" y="34"/>
                  </a:lnTo>
                  <a:lnTo>
                    <a:pt x="48" y="47"/>
                  </a:lnTo>
                  <a:lnTo>
                    <a:pt x="39" y="63"/>
                  </a:lnTo>
                  <a:lnTo>
                    <a:pt x="32" y="83"/>
                  </a:lnTo>
                  <a:lnTo>
                    <a:pt x="141" y="83"/>
                  </a:lnTo>
                  <a:lnTo>
                    <a:pt x="143" y="77"/>
                  </a:lnTo>
                  <a:lnTo>
                    <a:pt x="143" y="74"/>
                  </a:lnTo>
                  <a:lnTo>
                    <a:pt x="143" y="70"/>
                  </a:lnTo>
                  <a:lnTo>
                    <a:pt x="141" y="58"/>
                  </a:lnTo>
                  <a:lnTo>
                    <a:pt x="136" y="45"/>
                  </a:lnTo>
                  <a:lnTo>
                    <a:pt x="127" y="34"/>
                  </a:lnTo>
                  <a:lnTo>
                    <a:pt x="114" y="27"/>
                  </a:lnTo>
                  <a:lnTo>
                    <a:pt x="98" y="24"/>
                  </a:lnTo>
                  <a:close/>
                  <a:moveTo>
                    <a:pt x="98" y="0"/>
                  </a:moveTo>
                  <a:lnTo>
                    <a:pt x="122" y="4"/>
                  </a:lnTo>
                  <a:lnTo>
                    <a:pt x="143" y="15"/>
                  </a:lnTo>
                  <a:lnTo>
                    <a:pt x="157" y="31"/>
                  </a:lnTo>
                  <a:lnTo>
                    <a:pt x="166" y="52"/>
                  </a:lnTo>
                  <a:lnTo>
                    <a:pt x="170" y="79"/>
                  </a:lnTo>
                  <a:lnTo>
                    <a:pt x="168" y="88"/>
                  </a:lnTo>
                  <a:lnTo>
                    <a:pt x="168" y="97"/>
                  </a:lnTo>
                  <a:lnTo>
                    <a:pt x="166" y="106"/>
                  </a:lnTo>
                  <a:lnTo>
                    <a:pt x="26" y="106"/>
                  </a:lnTo>
                  <a:lnTo>
                    <a:pt x="26" y="110"/>
                  </a:lnTo>
                  <a:lnTo>
                    <a:pt x="25" y="115"/>
                  </a:lnTo>
                  <a:lnTo>
                    <a:pt x="25" y="121"/>
                  </a:lnTo>
                  <a:lnTo>
                    <a:pt x="28" y="144"/>
                  </a:lnTo>
                  <a:lnTo>
                    <a:pt x="35" y="160"/>
                  </a:lnTo>
                  <a:lnTo>
                    <a:pt x="46" y="174"/>
                  </a:lnTo>
                  <a:lnTo>
                    <a:pt x="61" y="182"/>
                  </a:lnTo>
                  <a:lnTo>
                    <a:pt x="77" y="185"/>
                  </a:lnTo>
                  <a:lnTo>
                    <a:pt x="98" y="182"/>
                  </a:lnTo>
                  <a:lnTo>
                    <a:pt x="114" y="171"/>
                  </a:lnTo>
                  <a:lnTo>
                    <a:pt x="127" y="156"/>
                  </a:lnTo>
                  <a:lnTo>
                    <a:pt x="139" y="137"/>
                  </a:lnTo>
                  <a:lnTo>
                    <a:pt x="161" y="149"/>
                  </a:lnTo>
                  <a:lnTo>
                    <a:pt x="148" y="169"/>
                  </a:lnTo>
                  <a:lnTo>
                    <a:pt x="132" y="183"/>
                  </a:lnTo>
                  <a:lnTo>
                    <a:pt x="116" y="196"/>
                  </a:lnTo>
                  <a:lnTo>
                    <a:pt x="96" y="205"/>
                  </a:lnTo>
                  <a:lnTo>
                    <a:pt x="73" y="207"/>
                  </a:lnTo>
                  <a:lnTo>
                    <a:pt x="48" y="203"/>
                  </a:lnTo>
                  <a:lnTo>
                    <a:pt x="28" y="192"/>
                  </a:lnTo>
                  <a:lnTo>
                    <a:pt x="12" y="174"/>
                  </a:lnTo>
                  <a:lnTo>
                    <a:pt x="3" y="151"/>
                  </a:lnTo>
                  <a:lnTo>
                    <a:pt x="0" y="121"/>
                  </a:lnTo>
                  <a:lnTo>
                    <a:pt x="3" y="88"/>
                  </a:lnTo>
                  <a:lnTo>
                    <a:pt x="12" y="59"/>
                  </a:lnTo>
                  <a:lnTo>
                    <a:pt x="26" y="36"/>
                  </a:lnTo>
                  <a:lnTo>
                    <a:pt x="46" y="16"/>
                  </a:lnTo>
                  <a:lnTo>
                    <a:pt x="70" y="6"/>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34"/>
            <p:cNvSpPr>
              <a:spLocks/>
            </p:cNvSpPr>
            <p:nvPr/>
          </p:nvSpPr>
          <p:spPr bwMode="auto">
            <a:xfrm>
              <a:off x="3009" y="1462"/>
              <a:ext cx="149" cy="197"/>
            </a:xfrm>
            <a:custGeom>
              <a:avLst/>
              <a:gdLst>
                <a:gd name="T0" fmla="*/ 38 w 149"/>
                <a:gd name="T1" fmla="*/ 0 h 197"/>
                <a:gd name="T2" fmla="*/ 149 w 149"/>
                <a:gd name="T3" fmla="*/ 0 h 197"/>
                <a:gd name="T4" fmla="*/ 145 w 149"/>
                <a:gd name="T5" fmla="*/ 21 h 197"/>
                <a:gd name="T6" fmla="*/ 59 w 149"/>
                <a:gd name="T7" fmla="*/ 21 h 197"/>
                <a:gd name="T8" fmla="*/ 25 w 149"/>
                <a:gd name="T9" fmla="*/ 197 h 197"/>
                <a:gd name="T10" fmla="*/ 0 w 149"/>
                <a:gd name="T11" fmla="*/ 197 h 197"/>
                <a:gd name="T12" fmla="*/ 38 w 149"/>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149" h="197">
                  <a:moveTo>
                    <a:pt x="38" y="0"/>
                  </a:moveTo>
                  <a:lnTo>
                    <a:pt x="149" y="0"/>
                  </a:lnTo>
                  <a:lnTo>
                    <a:pt x="145" y="21"/>
                  </a:lnTo>
                  <a:lnTo>
                    <a:pt x="59" y="21"/>
                  </a:lnTo>
                  <a:lnTo>
                    <a:pt x="25" y="197"/>
                  </a:lnTo>
                  <a:lnTo>
                    <a:pt x="0" y="197"/>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35"/>
            <p:cNvSpPr>
              <a:spLocks noEditPoints="1"/>
            </p:cNvSpPr>
            <p:nvPr/>
          </p:nvSpPr>
          <p:spPr bwMode="auto">
            <a:xfrm>
              <a:off x="3108" y="1462"/>
              <a:ext cx="192" cy="237"/>
            </a:xfrm>
            <a:custGeom>
              <a:avLst/>
              <a:gdLst>
                <a:gd name="T0" fmla="*/ 123 w 192"/>
                <a:gd name="T1" fmla="*/ 25 h 237"/>
                <a:gd name="T2" fmla="*/ 55 w 192"/>
                <a:gd name="T3" fmla="*/ 174 h 237"/>
                <a:gd name="T4" fmla="*/ 145 w 192"/>
                <a:gd name="T5" fmla="*/ 174 h 237"/>
                <a:gd name="T6" fmla="*/ 129 w 192"/>
                <a:gd name="T7" fmla="*/ 25 h 237"/>
                <a:gd name="T8" fmla="*/ 123 w 192"/>
                <a:gd name="T9" fmla="*/ 25 h 237"/>
                <a:gd name="T10" fmla="*/ 111 w 192"/>
                <a:gd name="T11" fmla="*/ 0 h 237"/>
                <a:gd name="T12" fmla="*/ 150 w 192"/>
                <a:gd name="T13" fmla="*/ 0 h 237"/>
                <a:gd name="T14" fmla="*/ 172 w 192"/>
                <a:gd name="T15" fmla="*/ 174 h 237"/>
                <a:gd name="T16" fmla="*/ 192 w 192"/>
                <a:gd name="T17" fmla="*/ 174 h 237"/>
                <a:gd name="T18" fmla="*/ 179 w 192"/>
                <a:gd name="T19" fmla="*/ 237 h 237"/>
                <a:gd name="T20" fmla="*/ 159 w 192"/>
                <a:gd name="T21" fmla="*/ 237 h 237"/>
                <a:gd name="T22" fmla="*/ 163 w 192"/>
                <a:gd name="T23" fmla="*/ 197 h 237"/>
                <a:gd name="T24" fmla="*/ 30 w 192"/>
                <a:gd name="T25" fmla="*/ 197 h 237"/>
                <a:gd name="T26" fmla="*/ 19 w 192"/>
                <a:gd name="T27" fmla="*/ 237 h 237"/>
                <a:gd name="T28" fmla="*/ 0 w 192"/>
                <a:gd name="T29" fmla="*/ 237 h 237"/>
                <a:gd name="T30" fmla="*/ 10 w 192"/>
                <a:gd name="T31" fmla="*/ 174 h 237"/>
                <a:gd name="T32" fmla="*/ 28 w 192"/>
                <a:gd name="T33" fmla="*/ 174 h 237"/>
                <a:gd name="T34" fmla="*/ 111 w 192"/>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37">
                  <a:moveTo>
                    <a:pt x="123" y="25"/>
                  </a:moveTo>
                  <a:lnTo>
                    <a:pt x="55" y="174"/>
                  </a:lnTo>
                  <a:lnTo>
                    <a:pt x="145" y="174"/>
                  </a:lnTo>
                  <a:lnTo>
                    <a:pt x="129" y="25"/>
                  </a:lnTo>
                  <a:lnTo>
                    <a:pt x="123" y="25"/>
                  </a:lnTo>
                  <a:close/>
                  <a:moveTo>
                    <a:pt x="111" y="0"/>
                  </a:moveTo>
                  <a:lnTo>
                    <a:pt x="150" y="0"/>
                  </a:lnTo>
                  <a:lnTo>
                    <a:pt x="172" y="174"/>
                  </a:lnTo>
                  <a:lnTo>
                    <a:pt x="192" y="174"/>
                  </a:lnTo>
                  <a:lnTo>
                    <a:pt x="179" y="237"/>
                  </a:lnTo>
                  <a:lnTo>
                    <a:pt x="159" y="237"/>
                  </a:lnTo>
                  <a:lnTo>
                    <a:pt x="163" y="197"/>
                  </a:lnTo>
                  <a:lnTo>
                    <a:pt x="30" y="197"/>
                  </a:lnTo>
                  <a:lnTo>
                    <a:pt x="19" y="237"/>
                  </a:lnTo>
                  <a:lnTo>
                    <a:pt x="0" y="237"/>
                  </a:lnTo>
                  <a:lnTo>
                    <a:pt x="10" y="174"/>
                  </a:lnTo>
                  <a:lnTo>
                    <a:pt x="28" y="174"/>
                  </a:lnTo>
                  <a:lnTo>
                    <a:pt x="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6"/>
            <p:cNvSpPr>
              <a:spLocks noEditPoints="1"/>
            </p:cNvSpPr>
            <p:nvPr/>
          </p:nvSpPr>
          <p:spPr bwMode="auto">
            <a:xfrm>
              <a:off x="3330" y="1456"/>
              <a:ext cx="162" cy="207"/>
            </a:xfrm>
            <a:custGeom>
              <a:avLst/>
              <a:gdLst>
                <a:gd name="T0" fmla="*/ 110 w 162"/>
                <a:gd name="T1" fmla="*/ 106 h 207"/>
                <a:gd name="T2" fmla="*/ 81 w 162"/>
                <a:gd name="T3" fmla="*/ 108 h 207"/>
                <a:gd name="T4" fmla="*/ 56 w 162"/>
                <a:gd name="T5" fmla="*/ 113 h 207"/>
                <a:gd name="T6" fmla="*/ 40 w 162"/>
                <a:gd name="T7" fmla="*/ 122 h 207"/>
                <a:gd name="T8" fmla="*/ 29 w 162"/>
                <a:gd name="T9" fmla="*/ 133 h 207"/>
                <a:gd name="T10" fmla="*/ 27 w 162"/>
                <a:gd name="T11" fmla="*/ 149 h 207"/>
                <a:gd name="T12" fmla="*/ 31 w 162"/>
                <a:gd name="T13" fmla="*/ 167 h 207"/>
                <a:gd name="T14" fmla="*/ 43 w 162"/>
                <a:gd name="T15" fmla="*/ 180 h 207"/>
                <a:gd name="T16" fmla="*/ 61 w 162"/>
                <a:gd name="T17" fmla="*/ 185 h 207"/>
                <a:gd name="T18" fmla="*/ 79 w 162"/>
                <a:gd name="T19" fmla="*/ 182 h 207"/>
                <a:gd name="T20" fmla="*/ 99 w 162"/>
                <a:gd name="T21" fmla="*/ 173 h 207"/>
                <a:gd name="T22" fmla="*/ 119 w 162"/>
                <a:gd name="T23" fmla="*/ 158 h 207"/>
                <a:gd name="T24" fmla="*/ 129 w 162"/>
                <a:gd name="T25" fmla="*/ 106 h 207"/>
                <a:gd name="T26" fmla="*/ 110 w 162"/>
                <a:gd name="T27" fmla="*/ 106 h 207"/>
                <a:gd name="T28" fmla="*/ 95 w 162"/>
                <a:gd name="T29" fmla="*/ 0 h 207"/>
                <a:gd name="T30" fmla="*/ 119 w 162"/>
                <a:gd name="T31" fmla="*/ 4 h 207"/>
                <a:gd name="T32" fmla="*/ 137 w 162"/>
                <a:gd name="T33" fmla="*/ 11 h 207"/>
                <a:gd name="T34" fmla="*/ 151 w 162"/>
                <a:gd name="T35" fmla="*/ 24 h 207"/>
                <a:gd name="T36" fmla="*/ 160 w 162"/>
                <a:gd name="T37" fmla="*/ 40 h 207"/>
                <a:gd name="T38" fmla="*/ 162 w 162"/>
                <a:gd name="T39" fmla="*/ 59 h 207"/>
                <a:gd name="T40" fmla="*/ 162 w 162"/>
                <a:gd name="T41" fmla="*/ 72 h 207"/>
                <a:gd name="T42" fmla="*/ 158 w 162"/>
                <a:gd name="T43" fmla="*/ 90 h 207"/>
                <a:gd name="T44" fmla="*/ 146 w 162"/>
                <a:gd name="T45" fmla="*/ 156 h 207"/>
                <a:gd name="T46" fmla="*/ 142 w 162"/>
                <a:gd name="T47" fmla="*/ 176 h 207"/>
                <a:gd name="T48" fmla="*/ 140 w 162"/>
                <a:gd name="T49" fmla="*/ 192 h 207"/>
                <a:gd name="T50" fmla="*/ 140 w 162"/>
                <a:gd name="T51" fmla="*/ 203 h 207"/>
                <a:gd name="T52" fmla="*/ 115 w 162"/>
                <a:gd name="T53" fmla="*/ 203 h 207"/>
                <a:gd name="T54" fmla="*/ 115 w 162"/>
                <a:gd name="T55" fmla="*/ 196 h 207"/>
                <a:gd name="T56" fmla="*/ 113 w 162"/>
                <a:gd name="T57" fmla="*/ 189 h 207"/>
                <a:gd name="T58" fmla="*/ 113 w 162"/>
                <a:gd name="T59" fmla="*/ 182 h 207"/>
                <a:gd name="T60" fmla="*/ 95 w 162"/>
                <a:gd name="T61" fmla="*/ 194 h 207"/>
                <a:gd name="T62" fmla="*/ 77 w 162"/>
                <a:gd name="T63" fmla="*/ 203 h 207"/>
                <a:gd name="T64" fmla="*/ 56 w 162"/>
                <a:gd name="T65" fmla="*/ 207 h 207"/>
                <a:gd name="T66" fmla="*/ 34 w 162"/>
                <a:gd name="T67" fmla="*/ 203 h 207"/>
                <a:gd name="T68" fmla="*/ 16 w 162"/>
                <a:gd name="T69" fmla="*/ 191 h 207"/>
                <a:gd name="T70" fmla="*/ 4 w 162"/>
                <a:gd name="T71" fmla="*/ 173 h 207"/>
                <a:gd name="T72" fmla="*/ 0 w 162"/>
                <a:gd name="T73" fmla="*/ 151 h 207"/>
                <a:gd name="T74" fmla="*/ 4 w 162"/>
                <a:gd name="T75" fmla="*/ 128 h 207"/>
                <a:gd name="T76" fmla="*/ 18 w 162"/>
                <a:gd name="T77" fmla="*/ 110 h 207"/>
                <a:gd name="T78" fmla="*/ 40 w 162"/>
                <a:gd name="T79" fmla="*/ 97 h 207"/>
                <a:gd name="T80" fmla="*/ 68 w 162"/>
                <a:gd name="T81" fmla="*/ 88 h 207"/>
                <a:gd name="T82" fmla="*/ 106 w 162"/>
                <a:gd name="T83" fmla="*/ 85 h 207"/>
                <a:gd name="T84" fmla="*/ 133 w 162"/>
                <a:gd name="T85" fmla="*/ 85 h 207"/>
                <a:gd name="T86" fmla="*/ 135 w 162"/>
                <a:gd name="T87" fmla="*/ 77 h 207"/>
                <a:gd name="T88" fmla="*/ 135 w 162"/>
                <a:gd name="T89" fmla="*/ 70 h 207"/>
                <a:gd name="T90" fmla="*/ 137 w 162"/>
                <a:gd name="T91" fmla="*/ 61 h 207"/>
                <a:gd name="T92" fmla="*/ 133 w 162"/>
                <a:gd name="T93" fmla="*/ 45 h 207"/>
                <a:gd name="T94" fmla="*/ 124 w 162"/>
                <a:gd name="T95" fmla="*/ 34 h 207"/>
                <a:gd name="T96" fmla="*/ 110 w 162"/>
                <a:gd name="T97" fmla="*/ 27 h 207"/>
                <a:gd name="T98" fmla="*/ 92 w 162"/>
                <a:gd name="T99" fmla="*/ 24 h 207"/>
                <a:gd name="T100" fmla="*/ 76 w 162"/>
                <a:gd name="T101" fmla="*/ 27 h 207"/>
                <a:gd name="T102" fmla="*/ 61 w 162"/>
                <a:gd name="T103" fmla="*/ 34 h 207"/>
                <a:gd name="T104" fmla="*/ 49 w 162"/>
                <a:gd name="T105" fmla="*/ 47 h 207"/>
                <a:gd name="T106" fmla="*/ 31 w 162"/>
                <a:gd name="T107" fmla="*/ 31 h 207"/>
                <a:gd name="T108" fmla="*/ 43 w 162"/>
                <a:gd name="T109" fmla="*/ 20 h 207"/>
                <a:gd name="T110" fmla="*/ 59 w 162"/>
                <a:gd name="T111" fmla="*/ 9 h 207"/>
                <a:gd name="T112" fmla="*/ 76 w 162"/>
                <a:gd name="T113" fmla="*/ 4 h 207"/>
                <a:gd name="T114" fmla="*/ 95 w 162"/>
                <a:gd name="T11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2" h="207">
                  <a:moveTo>
                    <a:pt x="110" y="106"/>
                  </a:moveTo>
                  <a:lnTo>
                    <a:pt x="81" y="108"/>
                  </a:lnTo>
                  <a:lnTo>
                    <a:pt x="56" y="113"/>
                  </a:lnTo>
                  <a:lnTo>
                    <a:pt x="40" y="122"/>
                  </a:lnTo>
                  <a:lnTo>
                    <a:pt x="29" y="133"/>
                  </a:lnTo>
                  <a:lnTo>
                    <a:pt x="27" y="149"/>
                  </a:lnTo>
                  <a:lnTo>
                    <a:pt x="31" y="167"/>
                  </a:lnTo>
                  <a:lnTo>
                    <a:pt x="43" y="180"/>
                  </a:lnTo>
                  <a:lnTo>
                    <a:pt x="61" y="185"/>
                  </a:lnTo>
                  <a:lnTo>
                    <a:pt x="79" y="182"/>
                  </a:lnTo>
                  <a:lnTo>
                    <a:pt x="99" y="173"/>
                  </a:lnTo>
                  <a:lnTo>
                    <a:pt x="119" y="158"/>
                  </a:lnTo>
                  <a:lnTo>
                    <a:pt x="129" y="106"/>
                  </a:lnTo>
                  <a:lnTo>
                    <a:pt x="110" y="106"/>
                  </a:lnTo>
                  <a:close/>
                  <a:moveTo>
                    <a:pt x="95" y="0"/>
                  </a:moveTo>
                  <a:lnTo>
                    <a:pt x="119" y="4"/>
                  </a:lnTo>
                  <a:lnTo>
                    <a:pt x="137" y="11"/>
                  </a:lnTo>
                  <a:lnTo>
                    <a:pt x="151" y="24"/>
                  </a:lnTo>
                  <a:lnTo>
                    <a:pt x="160" y="40"/>
                  </a:lnTo>
                  <a:lnTo>
                    <a:pt x="162" y="59"/>
                  </a:lnTo>
                  <a:lnTo>
                    <a:pt x="162" y="72"/>
                  </a:lnTo>
                  <a:lnTo>
                    <a:pt x="158" y="90"/>
                  </a:lnTo>
                  <a:lnTo>
                    <a:pt x="146" y="156"/>
                  </a:lnTo>
                  <a:lnTo>
                    <a:pt x="142" y="176"/>
                  </a:lnTo>
                  <a:lnTo>
                    <a:pt x="140" y="192"/>
                  </a:lnTo>
                  <a:lnTo>
                    <a:pt x="140" y="203"/>
                  </a:lnTo>
                  <a:lnTo>
                    <a:pt x="115" y="203"/>
                  </a:lnTo>
                  <a:lnTo>
                    <a:pt x="115" y="196"/>
                  </a:lnTo>
                  <a:lnTo>
                    <a:pt x="113" y="189"/>
                  </a:lnTo>
                  <a:lnTo>
                    <a:pt x="113" y="182"/>
                  </a:lnTo>
                  <a:lnTo>
                    <a:pt x="95" y="194"/>
                  </a:lnTo>
                  <a:lnTo>
                    <a:pt x="77" y="203"/>
                  </a:lnTo>
                  <a:lnTo>
                    <a:pt x="56" y="207"/>
                  </a:lnTo>
                  <a:lnTo>
                    <a:pt x="34" y="203"/>
                  </a:lnTo>
                  <a:lnTo>
                    <a:pt x="16" y="191"/>
                  </a:lnTo>
                  <a:lnTo>
                    <a:pt x="4" y="173"/>
                  </a:lnTo>
                  <a:lnTo>
                    <a:pt x="0" y="151"/>
                  </a:lnTo>
                  <a:lnTo>
                    <a:pt x="4" y="128"/>
                  </a:lnTo>
                  <a:lnTo>
                    <a:pt x="18" y="110"/>
                  </a:lnTo>
                  <a:lnTo>
                    <a:pt x="40" y="97"/>
                  </a:lnTo>
                  <a:lnTo>
                    <a:pt x="68" y="88"/>
                  </a:lnTo>
                  <a:lnTo>
                    <a:pt x="106" y="85"/>
                  </a:lnTo>
                  <a:lnTo>
                    <a:pt x="133" y="85"/>
                  </a:lnTo>
                  <a:lnTo>
                    <a:pt x="135" y="77"/>
                  </a:lnTo>
                  <a:lnTo>
                    <a:pt x="135" y="70"/>
                  </a:lnTo>
                  <a:lnTo>
                    <a:pt x="137" y="61"/>
                  </a:lnTo>
                  <a:lnTo>
                    <a:pt x="133" y="45"/>
                  </a:lnTo>
                  <a:lnTo>
                    <a:pt x="124" y="34"/>
                  </a:lnTo>
                  <a:lnTo>
                    <a:pt x="110" y="27"/>
                  </a:lnTo>
                  <a:lnTo>
                    <a:pt x="92" y="24"/>
                  </a:lnTo>
                  <a:lnTo>
                    <a:pt x="76" y="27"/>
                  </a:lnTo>
                  <a:lnTo>
                    <a:pt x="61" y="34"/>
                  </a:lnTo>
                  <a:lnTo>
                    <a:pt x="49" y="47"/>
                  </a:lnTo>
                  <a:lnTo>
                    <a:pt x="31" y="31"/>
                  </a:lnTo>
                  <a:lnTo>
                    <a:pt x="43" y="20"/>
                  </a:lnTo>
                  <a:lnTo>
                    <a:pt x="59" y="9"/>
                  </a:lnTo>
                  <a:lnTo>
                    <a:pt x="76" y="4"/>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37"/>
            <p:cNvSpPr>
              <a:spLocks noEditPoints="1"/>
            </p:cNvSpPr>
            <p:nvPr/>
          </p:nvSpPr>
          <p:spPr bwMode="auto">
            <a:xfrm>
              <a:off x="3630" y="1456"/>
              <a:ext cx="197" cy="284"/>
            </a:xfrm>
            <a:custGeom>
              <a:avLst/>
              <a:gdLst>
                <a:gd name="T0" fmla="*/ 125 w 197"/>
                <a:gd name="T1" fmla="*/ 24 h 284"/>
                <a:gd name="T2" fmla="*/ 106 w 197"/>
                <a:gd name="T3" fmla="*/ 27 h 284"/>
                <a:gd name="T4" fmla="*/ 86 w 197"/>
                <a:gd name="T5" fmla="*/ 38 h 284"/>
                <a:gd name="T6" fmla="*/ 70 w 197"/>
                <a:gd name="T7" fmla="*/ 58 h 284"/>
                <a:gd name="T8" fmla="*/ 50 w 197"/>
                <a:gd name="T9" fmla="*/ 155 h 284"/>
                <a:gd name="T10" fmla="*/ 63 w 197"/>
                <a:gd name="T11" fmla="*/ 171 h 284"/>
                <a:gd name="T12" fmla="*/ 81 w 197"/>
                <a:gd name="T13" fmla="*/ 180 h 284"/>
                <a:gd name="T14" fmla="*/ 100 w 197"/>
                <a:gd name="T15" fmla="*/ 185 h 284"/>
                <a:gd name="T16" fmla="*/ 122 w 197"/>
                <a:gd name="T17" fmla="*/ 180 h 284"/>
                <a:gd name="T18" fmla="*/ 142 w 197"/>
                <a:gd name="T19" fmla="*/ 165 h 284"/>
                <a:gd name="T20" fmla="*/ 158 w 197"/>
                <a:gd name="T21" fmla="*/ 144 h 284"/>
                <a:gd name="T22" fmla="*/ 167 w 197"/>
                <a:gd name="T23" fmla="*/ 115 h 284"/>
                <a:gd name="T24" fmla="*/ 172 w 197"/>
                <a:gd name="T25" fmla="*/ 83 h 284"/>
                <a:gd name="T26" fmla="*/ 169 w 197"/>
                <a:gd name="T27" fmla="*/ 58 h 284"/>
                <a:gd name="T28" fmla="*/ 160 w 197"/>
                <a:gd name="T29" fmla="*/ 40 h 284"/>
                <a:gd name="T30" fmla="*/ 145 w 197"/>
                <a:gd name="T31" fmla="*/ 27 h 284"/>
                <a:gd name="T32" fmla="*/ 125 w 197"/>
                <a:gd name="T33" fmla="*/ 24 h 284"/>
                <a:gd name="T34" fmla="*/ 131 w 197"/>
                <a:gd name="T35" fmla="*/ 0 h 284"/>
                <a:gd name="T36" fmla="*/ 154 w 197"/>
                <a:gd name="T37" fmla="*/ 4 h 284"/>
                <a:gd name="T38" fmla="*/ 172 w 197"/>
                <a:gd name="T39" fmla="*/ 15 h 284"/>
                <a:gd name="T40" fmla="*/ 186 w 197"/>
                <a:gd name="T41" fmla="*/ 31 h 284"/>
                <a:gd name="T42" fmla="*/ 195 w 197"/>
                <a:gd name="T43" fmla="*/ 54 h 284"/>
                <a:gd name="T44" fmla="*/ 197 w 197"/>
                <a:gd name="T45" fmla="*/ 85 h 284"/>
                <a:gd name="T46" fmla="*/ 194 w 197"/>
                <a:gd name="T47" fmla="*/ 119 h 284"/>
                <a:gd name="T48" fmla="*/ 185 w 197"/>
                <a:gd name="T49" fmla="*/ 147 h 284"/>
                <a:gd name="T50" fmla="*/ 170 w 197"/>
                <a:gd name="T51" fmla="*/ 173 h 284"/>
                <a:gd name="T52" fmla="*/ 151 w 197"/>
                <a:gd name="T53" fmla="*/ 191 h 284"/>
                <a:gd name="T54" fmla="*/ 127 w 197"/>
                <a:gd name="T55" fmla="*/ 203 h 284"/>
                <a:gd name="T56" fmla="*/ 102 w 197"/>
                <a:gd name="T57" fmla="*/ 207 h 284"/>
                <a:gd name="T58" fmla="*/ 84 w 197"/>
                <a:gd name="T59" fmla="*/ 205 h 284"/>
                <a:gd name="T60" fmla="*/ 70 w 197"/>
                <a:gd name="T61" fmla="*/ 200 h 284"/>
                <a:gd name="T62" fmla="*/ 57 w 197"/>
                <a:gd name="T63" fmla="*/ 192 h 284"/>
                <a:gd name="T64" fmla="*/ 45 w 197"/>
                <a:gd name="T65" fmla="*/ 183 h 284"/>
                <a:gd name="T66" fmla="*/ 25 w 197"/>
                <a:gd name="T67" fmla="*/ 284 h 284"/>
                <a:gd name="T68" fmla="*/ 0 w 197"/>
                <a:gd name="T69" fmla="*/ 284 h 284"/>
                <a:gd name="T70" fmla="*/ 54 w 197"/>
                <a:gd name="T71" fmla="*/ 6 h 284"/>
                <a:gd name="T72" fmla="*/ 75 w 197"/>
                <a:gd name="T73" fmla="*/ 6 h 284"/>
                <a:gd name="T74" fmla="*/ 72 w 197"/>
                <a:gd name="T75" fmla="*/ 29 h 284"/>
                <a:gd name="T76" fmla="*/ 90 w 197"/>
                <a:gd name="T77" fmla="*/ 15 h 284"/>
                <a:gd name="T78" fmla="*/ 108 w 197"/>
                <a:gd name="T79" fmla="*/ 4 h 284"/>
                <a:gd name="T80" fmla="*/ 131 w 197"/>
                <a:gd name="T8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284">
                  <a:moveTo>
                    <a:pt x="125" y="24"/>
                  </a:moveTo>
                  <a:lnTo>
                    <a:pt x="106" y="27"/>
                  </a:lnTo>
                  <a:lnTo>
                    <a:pt x="86" y="38"/>
                  </a:lnTo>
                  <a:lnTo>
                    <a:pt x="70" y="58"/>
                  </a:lnTo>
                  <a:lnTo>
                    <a:pt x="50" y="155"/>
                  </a:lnTo>
                  <a:lnTo>
                    <a:pt x="63" y="171"/>
                  </a:lnTo>
                  <a:lnTo>
                    <a:pt x="81" y="180"/>
                  </a:lnTo>
                  <a:lnTo>
                    <a:pt x="100" y="185"/>
                  </a:lnTo>
                  <a:lnTo>
                    <a:pt x="122" y="180"/>
                  </a:lnTo>
                  <a:lnTo>
                    <a:pt x="142" y="165"/>
                  </a:lnTo>
                  <a:lnTo>
                    <a:pt x="158" y="144"/>
                  </a:lnTo>
                  <a:lnTo>
                    <a:pt x="167" y="115"/>
                  </a:lnTo>
                  <a:lnTo>
                    <a:pt x="172" y="83"/>
                  </a:lnTo>
                  <a:lnTo>
                    <a:pt x="169" y="58"/>
                  </a:lnTo>
                  <a:lnTo>
                    <a:pt x="160" y="40"/>
                  </a:lnTo>
                  <a:lnTo>
                    <a:pt x="145" y="27"/>
                  </a:lnTo>
                  <a:lnTo>
                    <a:pt x="125" y="24"/>
                  </a:lnTo>
                  <a:close/>
                  <a:moveTo>
                    <a:pt x="131" y="0"/>
                  </a:moveTo>
                  <a:lnTo>
                    <a:pt x="154" y="4"/>
                  </a:lnTo>
                  <a:lnTo>
                    <a:pt x="172" y="15"/>
                  </a:lnTo>
                  <a:lnTo>
                    <a:pt x="186" y="31"/>
                  </a:lnTo>
                  <a:lnTo>
                    <a:pt x="195" y="54"/>
                  </a:lnTo>
                  <a:lnTo>
                    <a:pt x="197" y="85"/>
                  </a:lnTo>
                  <a:lnTo>
                    <a:pt x="194" y="119"/>
                  </a:lnTo>
                  <a:lnTo>
                    <a:pt x="185" y="147"/>
                  </a:lnTo>
                  <a:lnTo>
                    <a:pt x="170" y="173"/>
                  </a:lnTo>
                  <a:lnTo>
                    <a:pt x="151" y="191"/>
                  </a:lnTo>
                  <a:lnTo>
                    <a:pt x="127" y="203"/>
                  </a:lnTo>
                  <a:lnTo>
                    <a:pt x="102" y="207"/>
                  </a:lnTo>
                  <a:lnTo>
                    <a:pt x="84" y="205"/>
                  </a:lnTo>
                  <a:lnTo>
                    <a:pt x="70" y="200"/>
                  </a:lnTo>
                  <a:lnTo>
                    <a:pt x="57" y="192"/>
                  </a:lnTo>
                  <a:lnTo>
                    <a:pt x="45" y="183"/>
                  </a:lnTo>
                  <a:lnTo>
                    <a:pt x="25" y="284"/>
                  </a:lnTo>
                  <a:lnTo>
                    <a:pt x="0" y="284"/>
                  </a:lnTo>
                  <a:lnTo>
                    <a:pt x="54" y="6"/>
                  </a:lnTo>
                  <a:lnTo>
                    <a:pt x="75" y="6"/>
                  </a:lnTo>
                  <a:lnTo>
                    <a:pt x="72" y="29"/>
                  </a:lnTo>
                  <a:lnTo>
                    <a:pt x="90" y="15"/>
                  </a:lnTo>
                  <a:lnTo>
                    <a:pt x="108" y="4"/>
                  </a:lnTo>
                  <a:lnTo>
                    <a:pt x="1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Freeform 38"/>
            <p:cNvSpPr>
              <a:spLocks noEditPoints="1"/>
            </p:cNvSpPr>
            <p:nvPr/>
          </p:nvSpPr>
          <p:spPr bwMode="auto">
            <a:xfrm>
              <a:off x="3842" y="1462"/>
              <a:ext cx="188" cy="197"/>
            </a:xfrm>
            <a:custGeom>
              <a:avLst/>
              <a:gdLst>
                <a:gd name="T0" fmla="*/ 93 w 188"/>
                <a:gd name="T1" fmla="*/ 21 h 197"/>
                <a:gd name="T2" fmla="*/ 75 w 188"/>
                <a:gd name="T3" fmla="*/ 25 h 197"/>
                <a:gd name="T4" fmla="*/ 62 w 188"/>
                <a:gd name="T5" fmla="*/ 32 h 197"/>
                <a:gd name="T6" fmla="*/ 55 w 188"/>
                <a:gd name="T7" fmla="*/ 43 h 197"/>
                <a:gd name="T8" fmla="*/ 52 w 188"/>
                <a:gd name="T9" fmla="*/ 55 h 197"/>
                <a:gd name="T10" fmla="*/ 55 w 188"/>
                <a:gd name="T11" fmla="*/ 68 h 197"/>
                <a:gd name="T12" fmla="*/ 61 w 188"/>
                <a:gd name="T13" fmla="*/ 77 h 197"/>
                <a:gd name="T14" fmla="*/ 73 w 188"/>
                <a:gd name="T15" fmla="*/ 82 h 197"/>
                <a:gd name="T16" fmla="*/ 88 w 188"/>
                <a:gd name="T17" fmla="*/ 84 h 197"/>
                <a:gd name="T18" fmla="*/ 145 w 188"/>
                <a:gd name="T19" fmla="*/ 84 h 197"/>
                <a:gd name="T20" fmla="*/ 158 w 188"/>
                <a:gd name="T21" fmla="*/ 21 h 197"/>
                <a:gd name="T22" fmla="*/ 93 w 188"/>
                <a:gd name="T23" fmla="*/ 21 h 197"/>
                <a:gd name="T24" fmla="*/ 93 w 188"/>
                <a:gd name="T25" fmla="*/ 0 h 197"/>
                <a:gd name="T26" fmla="*/ 188 w 188"/>
                <a:gd name="T27" fmla="*/ 0 h 197"/>
                <a:gd name="T28" fmla="*/ 150 w 188"/>
                <a:gd name="T29" fmla="*/ 197 h 197"/>
                <a:gd name="T30" fmla="*/ 123 w 188"/>
                <a:gd name="T31" fmla="*/ 197 h 197"/>
                <a:gd name="T32" fmla="*/ 141 w 188"/>
                <a:gd name="T33" fmla="*/ 107 h 197"/>
                <a:gd name="T34" fmla="*/ 95 w 188"/>
                <a:gd name="T35" fmla="*/ 107 h 197"/>
                <a:gd name="T36" fmla="*/ 30 w 188"/>
                <a:gd name="T37" fmla="*/ 197 h 197"/>
                <a:gd name="T38" fmla="*/ 0 w 188"/>
                <a:gd name="T39" fmla="*/ 197 h 197"/>
                <a:gd name="T40" fmla="*/ 66 w 188"/>
                <a:gd name="T41" fmla="*/ 106 h 197"/>
                <a:gd name="T42" fmla="*/ 48 w 188"/>
                <a:gd name="T43" fmla="*/ 97 h 197"/>
                <a:gd name="T44" fmla="*/ 35 w 188"/>
                <a:gd name="T45" fmla="*/ 86 h 197"/>
                <a:gd name="T46" fmla="*/ 28 w 188"/>
                <a:gd name="T47" fmla="*/ 71 h 197"/>
                <a:gd name="T48" fmla="*/ 27 w 188"/>
                <a:gd name="T49" fmla="*/ 53 h 197"/>
                <a:gd name="T50" fmla="*/ 28 w 188"/>
                <a:gd name="T51" fmla="*/ 39 h 197"/>
                <a:gd name="T52" fmla="*/ 37 w 188"/>
                <a:gd name="T53" fmla="*/ 23 h 197"/>
                <a:gd name="T54" fmla="*/ 50 w 188"/>
                <a:gd name="T55" fmla="*/ 10 h 197"/>
                <a:gd name="T56" fmla="*/ 70 w 188"/>
                <a:gd name="T57" fmla="*/ 1 h 197"/>
                <a:gd name="T58" fmla="*/ 93 w 188"/>
                <a:gd name="T5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197">
                  <a:moveTo>
                    <a:pt x="93" y="21"/>
                  </a:moveTo>
                  <a:lnTo>
                    <a:pt x="75" y="25"/>
                  </a:lnTo>
                  <a:lnTo>
                    <a:pt x="62" y="32"/>
                  </a:lnTo>
                  <a:lnTo>
                    <a:pt x="55" y="43"/>
                  </a:lnTo>
                  <a:lnTo>
                    <a:pt x="52" y="55"/>
                  </a:lnTo>
                  <a:lnTo>
                    <a:pt x="55" y="68"/>
                  </a:lnTo>
                  <a:lnTo>
                    <a:pt x="61" y="77"/>
                  </a:lnTo>
                  <a:lnTo>
                    <a:pt x="73" y="82"/>
                  </a:lnTo>
                  <a:lnTo>
                    <a:pt x="88" y="84"/>
                  </a:lnTo>
                  <a:lnTo>
                    <a:pt x="145" y="84"/>
                  </a:lnTo>
                  <a:lnTo>
                    <a:pt x="158" y="21"/>
                  </a:lnTo>
                  <a:lnTo>
                    <a:pt x="93" y="21"/>
                  </a:lnTo>
                  <a:close/>
                  <a:moveTo>
                    <a:pt x="93" y="0"/>
                  </a:moveTo>
                  <a:lnTo>
                    <a:pt x="188" y="0"/>
                  </a:lnTo>
                  <a:lnTo>
                    <a:pt x="150" y="197"/>
                  </a:lnTo>
                  <a:lnTo>
                    <a:pt x="123" y="197"/>
                  </a:lnTo>
                  <a:lnTo>
                    <a:pt x="141" y="107"/>
                  </a:lnTo>
                  <a:lnTo>
                    <a:pt x="95" y="107"/>
                  </a:lnTo>
                  <a:lnTo>
                    <a:pt x="30" y="197"/>
                  </a:lnTo>
                  <a:lnTo>
                    <a:pt x="0" y="197"/>
                  </a:lnTo>
                  <a:lnTo>
                    <a:pt x="66" y="106"/>
                  </a:lnTo>
                  <a:lnTo>
                    <a:pt x="48" y="97"/>
                  </a:lnTo>
                  <a:lnTo>
                    <a:pt x="35" y="86"/>
                  </a:lnTo>
                  <a:lnTo>
                    <a:pt x="28" y="71"/>
                  </a:lnTo>
                  <a:lnTo>
                    <a:pt x="27" y="53"/>
                  </a:lnTo>
                  <a:lnTo>
                    <a:pt x="28" y="39"/>
                  </a:lnTo>
                  <a:lnTo>
                    <a:pt x="37" y="23"/>
                  </a:lnTo>
                  <a:lnTo>
                    <a:pt x="50" y="10"/>
                  </a:lnTo>
                  <a:lnTo>
                    <a:pt x="70" y="1"/>
                  </a:lnTo>
                  <a:lnTo>
                    <a:pt x="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8" name="Freeform 39"/>
            <p:cNvSpPr>
              <a:spLocks noEditPoints="1"/>
            </p:cNvSpPr>
            <p:nvPr/>
          </p:nvSpPr>
          <p:spPr bwMode="auto">
            <a:xfrm>
              <a:off x="4030" y="1462"/>
              <a:ext cx="194" cy="237"/>
            </a:xfrm>
            <a:custGeom>
              <a:avLst/>
              <a:gdLst>
                <a:gd name="T0" fmla="*/ 126 w 194"/>
                <a:gd name="T1" fmla="*/ 25 h 237"/>
                <a:gd name="T2" fmla="*/ 57 w 194"/>
                <a:gd name="T3" fmla="*/ 174 h 237"/>
                <a:gd name="T4" fmla="*/ 145 w 194"/>
                <a:gd name="T5" fmla="*/ 174 h 237"/>
                <a:gd name="T6" fmla="*/ 131 w 194"/>
                <a:gd name="T7" fmla="*/ 25 h 237"/>
                <a:gd name="T8" fmla="*/ 126 w 194"/>
                <a:gd name="T9" fmla="*/ 25 h 237"/>
                <a:gd name="T10" fmla="*/ 113 w 194"/>
                <a:gd name="T11" fmla="*/ 0 h 237"/>
                <a:gd name="T12" fmla="*/ 151 w 194"/>
                <a:gd name="T13" fmla="*/ 0 h 237"/>
                <a:gd name="T14" fmla="*/ 174 w 194"/>
                <a:gd name="T15" fmla="*/ 174 h 237"/>
                <a:gd name="T16" fmla="*/ 194 w 194"/>
                <a:gd name="T17" fmla="*/ 174 h 237"/>
                <a:gd name="T18" fmla="*/ 181 w 194"/>
                <a:gd name="T19" fmla="*/ 237 h 237"/>
                <a:gd name="T20" fmla="*/ 162 w 194"/>
                <a:gd name="T21" fmla="*/ 237 h 237"/>
                <a:gd name="T22" fmla="*/ 165 w 194"/>
                <a:gd name="T23" fmla="*/ 197 h 237"/>
                <a:gd name="T24" fmla="*/ 32 w 194"/>
                <a:gd name="T25" fmla="*/ 197 h 237"/>
                <a:gd name="T26" fmla="*/ 22 w 194"/>
                <a:gd name="T27" fmla="*/ 237 h 237"/>
                <a:gd name="T28" fmla="*/ 0 w 194"/>
                <a:gd name="T29" fmla="*/ 237 h 237"/>
                <a:gd name="T30" fmla="*/ 13 w 194"/>
                <a:gd name="T31" fmla="*/ 174 h 237"/>
                <a:gd name="T32" fmla="*/ 29 w 194"/>
                <a:gd name="T33" fmla="*/ 174 h 237"/>
                <a:gd name="T34" fmla="*/ 113 w 194"/>
                <a:gd name="T3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237">
                  <a:moveTo>
                    <a:pt x="126" y="25"/>
                  </a:moveTo>
                  <a:lnTo>
                    <a:pt x="57" y="174"/>
                  </a:lnTo>
                  <a:lnTo>
                    <a:pt x="145" y="174"/>
                  </a:lnTo>
                  <a:lnTo>
                    <a:pt x="131" y="25"/>
                  </a:lnTo>
                  <a:lnTo>
                    <a:pt x="126" y="25"/>
                  </a:lnTo>
                  <a:close/>
                  <a:moveTo>
                    <a:pt x="113" y="0"/>
                  </a:moveTo>
                  <a:lnTo>
                    <a:pt x="151" y="0"/>
                  </a:lnTo>
                  <a:lnTo>
                    <a:pt x="174" y="174"/>
                  </a:lnTo>
                  <a:lnTo>
                    <a:pt x="194" y="174"/>
                  </a:lnTo>
                  <a:lnTo>
                    <a:pt x="181" y="237"/>
                  </a:lnTo>
                  <a:lnTo>
                    <a:pt x="162" y="237"/>
                  </a:lnTo>
                  <a:lnTo>
                    <a:pt x="165" y="197"/>
                  </a:lnTo>
                  <a:lnTo>
                    <a:pt x="32" y="197"/>
                  </a:lnTo>
                  <a:lnTo>
                    <a:pt x="22" y="237"/>
                  </a:lnTo>
                  <a:lnTo>
                    <a:pt x="0" y="237"/>
                  </a:lnTo>
                  <a:lnTo>
                    <a:pt x="13" y="174"/>
                  </a:lnTo>
                  <a:lnTo>
                    <a:pt x="29" y="174"/>
                  </a:lnTo>
                  <a:lnTo>
                    <a:pt x="1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40"/>
            <p:cNvSpPr>
              <a:spLocks noEditPoints="1"/>
            </p:cNvSpPr>
            <p:nvPr/>
          </p:nvSpPr>
          <p:spPr bwMode="auto">
            <a:xfrm>
              <a:off x="4249" y="1456"/>
              <a:ext cx="167" cy="207"/>
            </a:xfrm>
            <a:custGeom>
              <a:avLst/>
              <a:gdLst>
                <a:gd name="T0" fmla="*/ 93 w 167"/>
                <a:gd name="T1" fmla="*/ 24 h 207"/>
                <a:gd name="T2" fmla="*/ 74 w 167"/>
                <a:gd name="T3" fmla="*/ 29 h 207"/>
                <a:gd name="T4" fmla="*/ 56 w 167"/>
                <a:gd name="T5" fmla="*/ 43 h 207"/>
                <a:gd name="T6" fmla="*/ 41 w 167"/>
                <a:gd name="T7" fmla="*/ 65 h 207"/>
                <a:gd name="T8" fmla="*/ 30 w 167"/>
                <a:gd name="T9" fmla="*/ 92 h 207"/>
                <a:gd name="T10" fmla="*/ 27 w 167"/>
                <a:gd name="T11" fmla="*/ 126 h 207"/>
                <a:gd name="T12" fmla="*/ 30 w 167"/>
                <a:gd name="T13" fmla="*/ 149 h 207"/>
                <a:gd name="T14" fmla="*/ 39 w 167"/>
                <a:gd name="T15" fmla="*/ 169 h 207"/>
                <a:gd name="T16" fmla="*/ 54 w 167"/>
                <a:gd name="T17" fmla="*/ 180 h 207"/>
                <a:gd name="T18" fmla="*/ 72 w 167"/>
                <a:gd name="T19" fmla="*/ 185 h 207"/>
                <a:gd name="T20" fmla="*/ 93 w 167"/>
                <a:gd name="T21" fmla="*/ 180 h 207"/>
                <a:gd name="T22" fmla="*/ 111 w 167"/>
                <a:gd name="T23" fmla="*/ 165 h 207"/>
                <a:gd name="T24" fmla="*/ 126 w 167"/>
                <a:gd name="T25" fmla="*/ 144 h 207"/>
                <a:gd name="T26" fmla="*/ 136 w 167"/>
                <a:gd name="T27" fmla="*/ 117 h 207"/>
                <a:gd name="T28" fmla="*/ 140 w 167"/>
                <a:gd name="T29" fmla="*/ 85 h 207"/>
                <a:gd name="T30" fmla="*/ 136 w 167"/>
                <a:gd name="T31" fmla="*/ 58 h 207"/>
                <a:gd name="T32" fmla="*/ 127 w 167"/>
                <a:gd name="T33" fmla="*/ 40 h 207"/>
                <a:gd name="T34" fmla="*/ 113 w 167"/>
                <a:gd name="T35" fmla="*/ 27 h 207"/>
                <a:gd name="T36" fmla="*/ 93 w 167"/>
                <a:gd name="T37" fmla="*/ 24 h 207"/>
                <a:gd name="T38" fmla="*/ 97 w 167"/>
                <a:gd name="T39" fmla="*/ 0 h 207"/>
                <a:gd name="T40" fmla="*/ 120 w 167"/>
                <a:gd name="T41" fmla="*/ 4 h 207"/>
                <a:gd name="T42" fmla="*/ 140 w 167"/>
                <a:gd name="T43" fmla="*/ 16 h 207"/>
                <a:gd name="T44" fmla="*/ 154 w 167"/>
                <a:gd name="T45" fmla="*/ 34 h 207"/>
                <a:gd name="T46" fmla="*/ 163 w 167"/>
                <a:gd name="T47" fmla="*/ 58 h 207"/>
                <a:gd name="T48" fmla="*/ 167 w 167"/>
                <a:gd name="T49" fmla="*/ 88 h 207"/>
                <a:gd name="T50" fmla="*/ 163 w 167"/>
                <a:gd name="T51" fmla="*/ 119 h 207"/>
                <a:gd name="T52" fmla="*/ 152 w 167"/>
                <a:gd name="T53" fmla="*/ 147 h 207"/>
                <a:gd name="T54" fmla="*/ 138 w 167"/>
                <a:gd name="T55" fmla="*/ 173 h 207"/>
                <a:gd name="T56" fmla="*/ 118 w 167"/>
                <a:gd name="T57" fmla="*/ 191 h 207"/>
                <a:gd name="T58" fmla="*/ 97 w 167"/>
                <a:gd name="T59" fmla="*/ 203 h 207"/>
                <a:gd name="T60" fmla="*/ 72 w 167"/>
                <a:gd name="T61" fmla="*/ 207 h 207"/>
                <a:gd name="T62" fmla="*/ 47 w 167"/>
                <a:gd name="T63" fmla="*/ 203 h 207"/>
                <a:gd name="T64" fmla="*/ 29 w 167"/>
                <a:gd name="T65" fmla="*/ 192 h 207"/>
                <a:gd name="T66" fmla="*/ 13 w 167"/>
                <a:gd name="T67" fmla="*/ 174 h 207"/>
                <a:gd name="T68" fmla="*/ 4 w 167"/>
                <a:gd name="T69" fmla="*/ 151 h 207"/>
                <a:gd name="T70" fmla="*/ 0 w 167"/>
                <a:gd name="T71" fmla="*/ 121 h 207"/>
                <a:gd name="T72" fmla="*/ 4 w 167"/>
                <a:gd name="T73" fmla="*/ 88 h 207"/>
                <a:gd name="T74" fmla="*/ 14 w 167"/>
                <a:gd name="T75" fmla="*/ 59 h 207"/>
                <a:gd name="T76" fmla="*/ 29 w 167"/>
                <a:gd name="T77" fmla="*/ 34 h 207"/>
                <a:gd name="T78" fmla="*/ 48 w 167"/>
                <a:gd name="T79" fmla="*/ 16 h 207"/>
                <a:gd name="T80" fmla="*/ 72 w 167"/>
                <a:gd name="T81" fmla="*/ 6 h 207"/>
                <a:gd name="T82" fmla="*/ 97 w 167"/>
                <a:gd name="T8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7" h="207">
                  <a:moveTo>
                    <a:pt x="93" y="24"/>
                  </a:moveTo>
                  <a:lnTo>
                    <a:pt x="74" y="29"/>
                  </a:lnTo>
                  <a:lnTo>
                    <a:pt x="56" y="43"/>
                  </a:lnTo>
                  <a:lnTo>
                    <a:pt x="41" y="65"/>
                  </a:lnTo>
                  <a:lnTo>
                    <a:pt x="30" y="92"/>
                  </a:lnTo>
                  <a:lnTo>
                    <a:pt x="27" y="126"/>
                  </a:lnTo>
                  <a:lnTo>
                    <a:pt x="30" y="149"/>
                  </a:lnTo>
                  <a:lnTo>
                    <a:pt x="39" y="169"/>
                  </a:lnTo>
                  <a:lnTo>
                    <a:pt x="54" y="180"/>
                  </a:lnTo>
                  <a:lnTo>
                    <a:pt x="72" y="185"/>
                  </a:lnTo>
                  <a:lnTo>
                    <a:pt x="93" y="180"/>
                  </a:lnTo>
                  <a:lnTo>
                    <a:pt x="111" y="165"/>
                  </a:lnTo>
                  <a:lnTo>
                    <a:pt x="126" y="144"/>
                  </a:lnTo>
                  <a:lnTo>
                    <a:pt x="136" y="117"/>
                  </a:lnTo>
                  <a:lnTo>
                    <a:pt x="140" y="85"/>
                  </a:lnTo>
                  <a:lnTo>
                    <a:pt x="136" y="58"/>
                  </a:lnTo>
                  <a:lnTo>
                    <a:pt x="127" y="40"/>
                  </a:lnTo>
                  <a:lnTo>
                    <a:pt x="113" y="27"/>
                  </a:lnTo>
                  <a:lnTo>
                    <a:pt x="93" y="24"/>
                  </a:lnTo>
                  <a:close/>
                  <a:moveTo>
                    <a:pt x="97" y="0"/>
                  </a:moveTo>
                  <a:lnTo>
                    <a:pt x="120" y="4"/>
                  </a:lnTo>
                  <a:lnTo>
                    <a:pt x="140" y="16"/>
                  </a:lnTo>
                  <a:lnTo>
                    <a:pt x="154" y="34"/>
                  </a:lnTo>
                  <a:lnTo>
                    <a:pt x="163" y="58"/>
                  </a:lnTo>
                  <a:lnTo>
                    <a:pt x="167" y="88"/>
                  </a:lnTo>
                  <a:lnTo>
                    <a:pt x="163" y="119"/>
                  </a:lnTo>
                  <a:lnTo>
                    <a:pt x="152" y="147"/>
                  </a:lnTo>
                  <a:lnTo>
                    <a:pt x="138" y="173"/>
                  </a:lnTo>
                  <a:lnTo>
                    <a:pt x="118" y="191"/>
                  </a:lnTo>
                  <a:lnTo>
                    <a:pt x="97" y="203"/>
                  </a:lnTo>
                  <a:lnTo>
                    <a:pt x="72" y="207"/>
                  </a:lnTo>
                  <a:lnTo>
                    <a:pt x="47" y="203"/>
                  </a:lnTo>
                  <a:lnTo>
                    <a:pt x="29" y="192"/>
                  </a:lnTo>
                  <a:lnTo>
                    <a:pt x="13" y="174"/>
                  </a:lnTo>
                  <a:lnTo>
                    <a:pt x="4" y="151"/>
                  </a:lnTo>
                  <a:lnTo>
                    <a:pt x="0" y="121"/>
                  </a:lnTo>
                  <a:lnTo>
                    <a:pt x="4" y="88"/>
                  </a:lnTo>
                  <a:lnTo>
                    <a:pt x="14" y="59"/>
                  </a:lnTo>
                  <a:lnTo>
                    <a:pt x="29" y="34"/>
                  </a:lnTo>
                  <a:lnTo>
                    <a:pt x="48" y="16"/>
                  </a:lnTo>
                  <a:lnTo>
                    <a:pt x="72"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Freeform 41"/>
            <p:cNvSpPr>
              <a:spLocks/>
            </p:cNvSpPr>
            <p:nvPr/>
          </p:nvSpPr>
          <p:spPr bwMode="auto">
            <a:xfrm>
              <a:off x="4445" y="1462"/>
              <a:ext cx="229" cy="197"/>
            </a:xfrm>
            <a:custGeom>
              <a:avLst/>
              <a:gdLst>
                <a:gd name="T0" fmla="*/ 37 w 229"/>
                <a:gd name="T1" fmla="*/ 0 h 197"/>
                <a:gd name="T2" fmla="*/ 80 w 229"/>
                <a:gd name="T3" fmla="*/ 0 h 197"/>
                <a:gd name="T4" fmla="*/ 102 w 229"/>
                <a:gd name="T5" fmla="*/ 170 h 197"/>
                <a:gd name="T6" fmla="*/ 184 w 229"/>
                <a:gd name="T7" fmla="*/ 0 h 197"/>
                <a:gd name="T8" fmla="*/ 229 w 229"/>
                <a:gd name="T9" fmla="*/ 0 h 197"/>
                <a:gd name="T10" fmla="*/ 190 w 229"/>
                <a:gd name="T11" fmla="*/ 197 h 197"/>
                <a:gd name="T12" fmla="*/ 165 w 229"/>
                <a:gd name="T13" fmla="*/ 197 h 197"/>
                <a:gd name="T14" fmla="*/ 197 w 229"/>
                <a:gd name="T15" fmla="*/ 23 h 197"/>
                <a:gd name="T16" fmla="*/ 111 w 229"/>
                <a:gd name="T17" fmla="*/ 197 h 197"/>
                <a:gd name="T18" fmla="*/ 86 w 229"/>
                <a:gd name="T19" fmla="*/ 197 h 197"/>
                <a:gd name="T20" fmla="*/ 59 w 229"/>
                <a:gd name="T21" fmla="*/ 23 h 197"/>
                <a:gd name="T22" fmla="*/ 25 w 229"/>
                <a:gd name="T23" fmla="*/ 197 h 197"/>
                <a:gd name="T24" fmla="*/ 0 w 229"/>
                <a:gd name="T25" fmla="*/ 197 h 197"/>
                <a:gd name="T26" fmla="*/ 37 w 229"/>
                <a:gd name="T2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9" h="197">
                  <a:moveTo>
                    <a:pt x="37" y="0"/>
                  </a:moveTo>
                  <a:lnTo>
                    <a:pt x="80" y="0"/>
                  </a:lnTo>
                  <a:lnTo>
                    <a:pt x="102" y="170"/>
                  </a:lnTo>
                  <a:lnTo>
                    <a:pt x="184" y="0"/>
                  </a:lnTo>
                  <a:lnTo>
                    <a:pt x="229" y="0"/>
                  </a:lnTo>
                  <a:lnTo>
                    <a:pt x="190" y="197"/>
                  </a:lnTo>
                  <a:lnTo>
                    <a:pt x="165" y="197"/>
                  </a:lnTo>
                  <a:lnTo>
                    <a:pt x="197" y="23"/>
                  </a:lnTo>
                  <a:lnTo>
                    <a:pt x="111" y="197"/>
                  </a:lnTo>
                  <a:lnTo>
                    <a:pt x="86" y="197"/>
                  </a:lnTo>
                  <a:lnTo>
                    <a:pt x="59" y="23"/>
                  </a:lnTo>
                  <a:lnTo>
                    <a:pt x="25" y="197"/>
                  </a:lnTo>
                  <a:lnTo>
                    <a:pt x="0" y="197"/>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pic>
        <p:nvPicPr>
          <p:cNvPr id="18" name="Рисунок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536371" y="2536372"/>
            <a:ext cx="6857998" cy="1785257"/>
          </a:xfrm>
          <a:prstGeom prst="rect">
            <a:avLst/>
          </a:prstGeom>
        </p:spPr>
      </p:pic>
    </p:spTree>
    <p:extLst>
      <p:ext uri="{BB962C8B-B14F-4D97-AF65-F5344CB8AC3E}">
        <p14:creationId xmlns:p14="http://schemas.microsoft.com/office/powerpoint/2010/main" val="100182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5881"/>
            <a:ext cx="3105151" cy="325437"/>
          </a:xfrm>
        </p:spPr>
        <p:txBody>
          <a:bodyPr lIns="0" tIns="0" rIns="0" bIns="0" anchor="ctr">
            <a:noAutofit/>
          </a:bodyPr>
          <a:lstStyle>
            <a:lvl1pPr algn="l">
              <a:defRPr sz="2800">
                <a:latin typeface="+mn-lt"/>
              </a:defRPr>
            </a:lvl1pPr>
          </a:lstStyle>
          <a:p>
            <a:r>
              <a:rPr lang="ru-RU" dirty="0" smtClean="0"/>
              <a:t>Образец заголовка</a:t>
            </a:r>
            <a:endParaRPr lang="en-US" dirty="0"/>
          </a:p>
        </p:txBody>
      </p:sp>
      <p:sp>
        <p:nvSpPr>
          <p:cNvPr id="6" name="Slide Number Placeholder 5"/>
          <p:cNvSpPr>
            <a:spLocks noGrp="1"/>
          </p:cNvSpPr>
          <p:nvPr>
            <p:ph type="sldNum" sz="quarter" idx="12"/>
          </p:nvPr>
        </p:nvSpPr>
        <p:spPr>
          <a:xfrm>
            <a:off x="8613718" y="6356351"/>
            <a:ext cx="381000" cy="365125"/>
          </a:xfrm>
        </p:spPr>
        <p:txBody>
          <a:bodyPr/>
          <a:lstStyle/>
          <a:p>
            <a:fld id="{6814237A-5479-4FB2-ABDC-DE99C0ACD62D}" type="slidenum">
              <a:rPr lang="ru-RU" smtClean="0"/>
              <a:t>‹#›</a:t>
            </a:fld>
            <a:endParaRPr lang="ru-RU" dirty="0"/>
          </a:p>
        </p:txBody>
      </p:sp>
      <p:pic>
        <p:nvPicPr>
          <p:cNvPr id="7" name="Picture 1130" descr="C:\Users\SBT-Sergeev-AU2\Desktop\Sberbank\EFS-logo-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6720" y="174494"/>
            <a:ext cx="947998" cy="409306"/>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userDrawn="1"/>
        </p:nvSpPr>
        <p:spPr>
          <a:xfrm rot="5400000">
            <a:off x="-67247" y="355740"/>
            <a:ext cx="410400" cy="45719"/>
          </a:xfrm>
          <a:prstGeom prst="rect">
            <a:avLst/>
          </a:prstGeom>
          <a:solidFill>
            <a:srgbClr val="2375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
        <p:nvSpPr>
          <p:cNvPr id="9" name="Прямоугольник 8"/>
          <p:cNvSpPr/>
          <p:nvPr userDrawn="1"/>
        </p:nvSpPr>
        <p:spPr>
          <a:xfrm rot="5400000">
            <a:off x="8573606" y="6516054"/>
            <a:ext cx="216000" cy="45719"/>
          </a:xfrm>
          <a:prstGeom prst="rect">
            <a:avLst/>
          </a:prstGeom>
          <a:solidFill>
            <a:srgbClr val="008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Tree>
    <p:extLst>
      <p:ext uri="{BB962C8B-B14F-4D97-AF65-F5344CB8AC3E}">
        <p14:creationId xmlns:p14="http://schemas.microsoft.com/office/powerpoint/2010/main" val="419487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4237A-5479-4FB2-ABDC-DE99C0ACD62D}" type="slidenum">
              <a:rPr lang="ru-RU" smtClean="0"/>
              <a:t>‹#›</a:t>
            </a:fld>
            <a:endParaRPr lang="ru-RU"/>
          </a:p>
        </p:txBody>
      </p:sp>
    </p:spTree>
    <p:extLst>
      <p:ext uri="{BB962C8B-B14F-4D97-AF65-F5344CB8AC3E}">
        <p14:creationId xmlns:p14="http://schemas.microsoft.com/office/powerpoint/2010/main" val="35191163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trends.google.com/trends/explore?date=2008-03-30%202018-04-30&amp;q=mockito,easymock,jmock" TargetMode="External"/><Relationship Id="rId5" Type="http://schemas.openxmlformats.org/officeDocument/2006/relationships/hyperlink" Target="https://8thlight.com/blog/uncle-bob/2014/05/14/TheLittleMocker.html" TargetMode="External"/><Relationship Id="rId4" Type="http://schemas.openxmlformats.org/officeDocument/2006/relationships/hyperlink" Target="https://www.javacodegeeks.com/2015/11/test-doubles-mocks-dummies-and-stub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rot="5400000">
            <a:off x="1482107" y="3076375"/>
            <a:ext cx="1476000" cy="45719"/>
          </a:xfrm>
          <a:prstGeom prst="rect">
            <a:avLst/>
          </a:prstGeom>
          <a:solidFill>
            <a:srgbClr val="2375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solidFill>
                <a:srgbClr val="000000"/>
              </a:solidFill>
            </a:endParaRPr>
          </a:p>
        </p:txBody>
      </p:sp>
      <p:sp>
        <p:nvSpPr>
          <p:cNvPr id="11" name="TextBox 10"/>
          <p:cNvSpPr txBox="1"/>
          <p:nvPr/>
        </p:nvSpPr>
        <p:spPr>
          <a:xfrm>
            <a:off x="2242967" y="2410775"/>
            <a:ext cx="5144804" cy="1426459"/>
          </a:xfrm>
          <a:prstGeom prst="rect">
            <a:avLst/>
          </a:prstGeom>
          <a:noFill/>
        </p:spPr>
        <p:txBody>
          <a:bodyPr wrap="square" rtlCol="0" anchor="ctr" anchorCtr="0">
            <a:noAutofit/>
          </a:bodyPr>
          <a:lstStyle/>
          <a:p>
            <a:pPr>
              <a:lnSpc>
                <a:spcPts val="5000"/>
              </a:lnSpc>
            </a:pPr>
            <a:r>
              <a:rPr lang="ru-RU" sz="4800" dirty="0" smtClean="0">
                <a:solidFill>
                  <a:schemeClr val="tx1">
                    <a:lumMod val="75000"/>
                    <a:lumOff val="25000"/>
                  </a:schemeClr>
                </a:solidFill>
              </a:rPr>
              <a:t>Что такое </a:t>
            </a:r>
            <a:r>
              <a:rPr lang="en-US" sz="4800" dirty="0" err="1" smtClean="0">
                <a:solidFill>
                  <a:schemeClr val="tx1">
                    <a:lumMod val="75000"/>
                    <a:lumOff val="25000"/>
                  </a:schemeClr>
                </a:solidFill>
              </a:rPr>
              <a:t>Mockito</a:t>
            </a:r>
            <a:r>
              <a:rPr lang="ru-RU" sz="4800" dirty="0" smtClean="0">
                <a:solidFill>
                  <a:schemeClr val="tx1">
                    <a:lumMod val="75000"/>
                    <a:lumOff val="25000"/>
                  </a:schemeClr>
                </a:solidFill>
              </a:rPr>
              <a:t>?</a:t>
            </a:r>
            <a:endParaRPr lang="ru-RU" sz="4800" dirty="0">
              <a:solidFill>
                <a:schemeClr val="tx1">
                  <a:lumMod val="75000"/>
                  <a:lumOff val="25000"/>
                </a:schemeClr>
              </a:solidFill>
            </a:endParaRPr>
          </a:p>
        </p:txBody>
      </p:sp>
    </p:spTree>
    <p:extLst>
      <p:ext uri="{BB962C8B-B14F-4D97-AF65-F5344CB8AC3E}">
        <p14:creationId xmlns:p14="http://schemas.microsoft.com/office/powerpoint/2010/main" val="2773603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10</a:t>
            </a:fld>
            <a:endParaRPr lang="ru-RU" dirty="0"/>
          </a:p>
        </p:txBody>
      </p:sp>
      <p:sp>
        <p:nvSpPr>
          <p:cNvPr id="2" name="Прямоугольник 1"/>
          <p:cNvSpPr/>
          <p:nvPr/>
        </p:nvSpPr>
        <p:spPr>
          <a:xfrm>
            <a:off x="0" y="2068551"/>
            <a:ext cx="9144000" cy="2308324"/>
          </a:xfrm>
          <a:prstGeom prst="rect">
            <a:avLst/>
          </a:prstGeom>
        </p:spPr>
        <p:txBody>
          <a:bodyPr wrap="square">
            <a:spAutoFit/>
          </a:bodyPr>
          <a:lstStyle/>
          <a:p>
            <a:r>
              <a:rPr lang="en-US" b="1" dirty="0"/>
              <a:t>Argument(s) are different! Wanted:</a:t>
            </a:r>
          </a:p>
          <a:p>
            <a:r>
              <a:rPr lang="en-US" b="1" dirty="0" err="1"/>
              <a:t>bankAccount.withdraw</a:t>
            </a:r>
            <a:r>
              <a:rPr lang="en-US" b="1" dirty="0"/>
              <a:t>(</a:t>
            </a:r>
            <a:r>
              <a:rPr lang="en-US" b="1" dirty="0">
                <a:solidFill>
                  <a:srgbClr val="FF0000"/>
                </a:solidFill>
              </a:rPr>
              <a:t>70</a:t>
            </a:r>
            <a:r>
              <a:rPr lang="en-US" b="1" dirty="0"/>
              <a:t>);</a:t>
            </a:r>
          </a:p>
          <a:p>
            <a:r>
              <a:rPr lang="en-US" dirty="0"/>
              <a:t>-&gt; </a:t>
            </a:r>
            <a:r>
              <a:rPr lang="en-US" dirty="0" smtClean="0"/>
              <a:t>at</a:t>
            </a:r>
            <a:r>
              <a:rPr lang="ru-RU" dirty="0" smtClean="0"/>
              <a:t> </a:t>
            </a:r>
            <a:r>
              <a:rPr lang="en-US" dirty="0" smtClean="0"/>
              <a:t>ru.sberbank.example.OrderTestBehaviourVerification.testSucceedIfEnoughFunds(OrderTest.java:56</a:t>
            </a:r>
            <a:r>
              <a:rPr lang="en-US" dirty="0"/>
              <a:t>)</a:t>
            </a:r>
          </a:p>
          <a:p>
            <a:r>
              <a:rPr lang="en-US" b="1" dirty="0"/>
              <a:t>Actual invocation has different arguments:</a:t>
            </a:r>
          </a:p>
          <a:p>
            <a:r>
              <a:rPr lang="en-US" b="1" dirty="0" err="1"/>
              <a:t>bankAccount.withdraw</a:t>
            </a:r>
            <a:r>
              <a:rPr lang="en-US" b="1" dirty="0"/>
              <a:t>(</a:t>
            </a:r>
            <a:r>
              <a:rPr lang="en-US" b="1" dirty="0">
                <a:solidFill>
                  <a:srgbClr val="FF0000"/>
                </a:solidFill>
              </a:rPr>
              <a:t>71</a:t>
            </a:r>
            <a:r>
              <a:rPr lang="en-US" b="1" dirty="0"/>
              <a:t>);</a:t>
            </a:r>
          </a:p>
          <a:p>
            <a:r>
              <a:rPr lang="en-US" dirty="0"/>
              <a:t>-&gt; at </a:t>
            </a:r>
            <a:r>
              <a:rPr lang="en-US" dirty="0" err="1" smtClean="0"/>
              <a:t>ru.sberbank.example.Order.buyItem</a:t>
            </a:r>
            <a:r>
              <a:rPr lang="en-US" dirty="0" smtClean="0"/>
              <a:t>(Order.java:22</a:t>
            </a:r>
            <a:r>
              <a:rPr lang="en-US" dirty="0"/>
              <a:t>)</a:t>
            </a:r>
            <a:endParaRPr lang="ru-RU" dirty="0"/>
          </a:p>
        </p:txBody>
      </p:sp>
    </p:spTree>
    <p:extLst>
      <p:ext uri="{BB962C8B-B14F-4D97-AF65-F5344CB8AC3E}">
        <p14:creationId xmlns:p14="http://schemas.microsoft.com/office/powerpoint/2010/main" val="2184862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11</a:t>
            </a:fld>
            <a:endParaRPr lang="ru-RU" dirty="0"/>
          </a:p>
        </p:txBody>
      </p:sp>
      <p:sp>
        <p:nvSpPr>
          <p:cNvPr id="3" name="Прямоугольник 2"/>
          <p:cNvSpPr/>
          <p:nvPr/>
        </p:nvSpPr>
        <p:spPr>
          <a:xfrm>
            <a:off x="0" y="2274838"/>
            <a:ext cx="9144000" cy="1477328"/>
          </a:xfrm>
          <a:prstGeom prst="rect">
            <a:avLst/>
          </a:prstGeom>
        </p:spPr>
        <p:txBody>
          <a:bodyPr wrap="square">
            <a:spAutoFit/>
          </a:bodyPr>
          <a:lstStyle/>
          <a:p>
            <a:r>
              <a:rPr lang="en-US" b="1" dirty="0"/>
              <a:t>Wanted but not invoked:</a:t>
            </a:r>
          </a:p>
          <a:p>
            <a:r>
              <a:rPr lang="en-US" b="1" dirty="0" err="1"/>
              <a:t>bankAccount.withdraw</a:t>
            </a:r>
            <a:r>
              <a:rPr lang="en-US" b="1" dirty="0"/>
              <a:t>(</a:t>
            </a:r>
            <a:r>
              <a:rPr lang="en-US" b="1" dirty="0">
                <a:solidFill>
                  <a:srgbClr val="FF0000"/>
                </a:solidFill>
              </a:rPr>
              <a:t>70</a:t>
            </a:r>
            <a:r>
              <a:rPr lang="en-US" b="1" dirty="0"/>
              <a:t>);</a:t>
            </a:r>
          </a:p>
          <a:p>
            <a:r>
              <a:rPr lang="en-US" dirty="0"/>
              <a:t>-&gt; at </a:t>
            </a:r>
            <a:r>
              <a:rPr lang="en-US" dirty="0" err="1" smtClean="0"/>
              <a:t>ru.sberbank.example</a:t>
            </a:r>
            <a:r>
              <a:rPr lang="en-US" dirty="0" smtClean="0"/>
              <a:t>. </a:t>
            </a:r>
            <a:r>
              <a:rPr lang="en-US" dirty="0" err="1" smtClean="0"/>
              <a:t>OrderTestBehaviourVerification.testSucceedIfEnoughFunds</a:t>
            </a:r>
            <a:r>
              <a:rPr lang="en-US" dirty="0" smtClean="0"/>
              <a:t>(OrderTest.java:56</a:t>
            </a:r>
            <a:r>
              <a:rPr lang="en-US" dirty="0"/>
              <a:t>)</a:t>
            </a:r>
          </a:p>
          <a:p>
            <a:r>
              <a:rPr lang="en-US" b="1" dirty="0"/>
              <a:t>Actually, there were </a:t>
            </a:r>
            <a:r>
              <a:rPr lang="en-US" b="1" dirty="0">
                <a:solidFill>
                  <a:srgbClr val="FF0000"/>
                </a:solidFill>
              </a:rPr>
              <a:t>zero</a:t>
            </a:r>
            <a:r>
              <a:rPr lang="en-US" b="1" dirty="0"/>
              <a:t> interactions with this mock.</a:t>
            </a:r>
            <a:endParaRPr lang="ru-RU" b="1" dirty="0"/>
          </a:p>
        </p:txBody>
      </p:sp>
    </p:spTree>
    <p:extLst>
      <p:ext uri="{BB962C8B-B14F-4D97-AF65-F5344CB8AC3E}">
        <p14:creationId xmlns:p14="http://schemas.microsoft.com/office/powerpoint/2010/main" val="4007805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12</a:t>
            </a:fld>
            <a:endParaRPr lang="ru-RU" dirty="0"/>
          </a:p>
        </p:txBody>
      </p:sp>
      <p:sp>
        <p:nvSpPr>
          <p:cNvPr id="2" name="Rectangle 1"/>
          <p:cNvSpPr>
            <a:spLocks noChangeArrowheads="1"/>
          </p:cNvSpPr>
          <p:nvPr/>
        </p:nvSpPr>
        <p:spPr bwMode="auto">
          <a:xfrm>
            <a:off x="0" y="1166163"/>
            <a:ext cx="7904728" cy="480131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OrderTestBehaviourVerification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mock</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testFailIfInsufficientFunds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Car</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1_000_000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doThrow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when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assertThrows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r>
            <a:b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b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verify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isEmpty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Mock</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13</a:t>
            </a:fld>
            <a:endParaRPr lang="ru-RU" dirty="0"/>
          </a:p>
        </p:txBody>
      </p:sp>
      <p:sp>
        <p:nvSpPr>
          <p:cNvPr id="2" name="TextBox 1"/>
          <p:cNvSpPr txBox="1"/>
          <p:nvPr/>
        </p:nvSpPr>
        <p:spPr>
          <a:xfrm>
            <a:off x="1" y="2162613"/>
            <a:ext cx="9144000" cy="1200329"/>
          </a:xfrm>
          <a:prstGeom prst="rect">
            <a:avLst/>
          </a:prstGeom>
          <a:noFill/>
        </p:spPr>
        <p:txBody>
          <a:bodyPr wrap="square" rtlCol="0">
            <a:spAutoFit/>
          </a:bodyPr>
          <a:lstStyle/>
          <a:p>
            <a:pPr algn="just"/>
            <a:r>
              <a:rPr lang="en-US" sz="2400" b="1" dirty="0" smtClean="0"/>
              <a:t>Mock </a:t>
            </a:r>
            <a:r>
              <a:rPr lang="en-US" sz="2400" dirty="0" smtClean="0"/>
              <a:t>–</a:t>
            </a:r>
            <a:r>
              <a:rPr lang="ru-RU" sz="2400" dirty="0" smtClean="0"/>
              <a:t> объекты с заранее запрограммированными ожиданиями вызовов, что формирует спецификацию взаимодействия.</a:t>
            </a:r>
          </a:p>
          <a:p>
            <a:pPr algn="just"/>
            <a:r>
              <a:rPr lang="ru-RU" sz="2400" dirty="0" smtClean="0"/>
              <a:t>Используются для проверки поведения объектов.</a:t>
            </a:r>
            <a:endParaRPr lang="ru-RU" sz="2400" dirty="0"/>
          </a:p>
        </p:txBody>
      </p:sp>
    </p:spTree>
    <p:extLst>
      <p:ext uri="{BB962C8B-B14F-4D97-AF65-F5344CB8AC3E}">
        <p14:creationId xmlns:p14="http://schemas.microsoft.com/office/powerpoint/2010/main" val="190036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14</a:t>
            </a:fld>
            <a:endParaRPr lang="ru-RU" dirty="0"/>
          </a:p>
        </p:txBody>
      </p:sp>
      <p:sp>
        <p:nvSpPr>
          <p:cNvPr id="2" name="TextBox 1"/>
          <p:cNvSpPr txBox="1"/>
          <p:nvPr/>
        </p:nvSpPr>
        <p:spPr>
          <a:xfrm>
            <a:off x="1" y="2554491"/>
            <a:ext cx="9144000" cy="1200329"/>
          </a:xfrm>
          <a:prstGeom prst="rect">
            <a:avLst/>
          </a:prstGeom>
          <a:noFill/>
        </p:spPr>
        <p:txBody>
          <a:bodyPr wrap="square" rtlCol="0">
            <a:spAutoFit/>
          </a:bodyPr>
          <a:lstStyle/>
          <a:p>
            <a:pPr algn="just"/>
            <a:r>
              <a:rPr lang="en-US" sz="2400" b="1" dirty="0" smtClean="0"/>
              <a:t>Dummy</a:t>
            </a:r>
            <a:r>
              <a:rPr lang="en-US" sz="2400" dirty="0" smtClean="0"/>
              <a:t> – </a:t>
            </a:r>
            <a:r>
              <a:rPr lang="ru-RU" sz="2400" dirty="0" smtClean="0"/>
              <a:t>объект, который передаётся, но в действительности никогда не используется.</a:t>
            </a:r>
          </a:p>
          <a:p>
            <a:pPr algn="just"/>
            <a:r>
              <a:rPr lang="ru-RU" sz="2400" dirty="0" smtClean="0"/>
              <a:t>Обычно используется, чтобы заполнить список аргументов метода.</a:t>
            </a:r>
            <a:endParaRPr lang="ru-RU" sz="2400" dirty="0"/>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15</a:t>
            </a:fld>
            <a:endParaRPr lang="ru-RU" dirty="0"/>
          </a:p>
        </p:txBody>
      </p:sp>
      <p:sp>
        <p:nvSpPr>
          <p:cNvPr id="6" name="Rectangle 4"/>
          <p:cNvSpPr>
            <a:spLocks noChangeArrowheads="1"/>
          </p:cNvSpPr>
          <p:nvPr/>
        </p:nvSpPr>
        <p:spPr bwMode="auto">
          <a:xfrm>
            <a:off x="0" y="1902201"/>
            <a:ext cx="8042586"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notifyOrderShipped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notificationService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665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Dummy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16</a:t>
            </a:fld>
            <a:endParaRPr lang="ru-RU" dirty="0"/>
          </a:p>
        </p:txBody>
      </p:sp>
      <p:sp>
        <p:nvSpPr>
          <p:cNvPr id="3" name="Rectangle 1"/>
          <p:cNvSpPr>
            <a:spLocks noChangeArrowheads="1"/>
          </p:cNvSpPr>
          <p:nvPr/>
        </p:nvSpPr>
        <p:spPr bwMode="auto">
          <a:xfrm>
            <a:off x="0" y="1028897"/>
            <a:ext cx="886973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00"/>
                </a:solidFill>
                <a:latin typeface="Courier New" pitchFamily="49" charset="0"/>
                <a:cs typeface="Courier New" pitchFamily="49" charset="0"/>
              </a:rPr>
              <a:t> </a:t>
            </a:r>
            <a:r>
              <a:rPr lang="en-US" altLang="ru-RU" dirty="0" smtClean="0">
                <a:solidFill>
                  <a:srgbClr val="000000"/>
                </a:solidFill>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Dummy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NotificationServiceDummy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NotificationService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notifyOrderShipped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0" i="0" u="none" strike="noStrike" cap="none" normalizeH="0" baseline="0" dirty="0" err="1" smtClean="0">
                <a:ln>
                  <a:noFill/>
                </a:ln>
                <a:solidFill>
                  <a:srgbClr val="000000"/>
                </a:solidFill>
                <a:effectLst/>
                <a:latin typeface="Courier New" pitchFamily="49" charset="0"/>
                <a:cs typeface="Courier New" pitchFamily="49" charset="0"/>
              </a:rPr>
              <a:t>ClientOrder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RuntimeException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Should</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not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be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called</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8066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17</a:t>
            </a:fld>
            <a:endParaRPr lang="ru-RU" dirty="0"/>
          </a:p>
        </p:txBody>
      </p:sp>
      <p:sp>
        <p:nvSpPr>
          <p:cNvPr id="2" name="TextBox 1"/>
          <p:cNvSpPr txBox="1"/>
          <p:nvPr/>
        </p:nvSpPr>
        <p:spPr>
          <a:xfrm>
            <a:off x="1" y="2786712"/>
            <a:ext cx="9144000" cy="830997"/>
          </a:xfrm>
          <a:prstGeom prst="rect">
            <a:avLst/>
          </a:prstGeom>
          <a:noFill/>
        </p:spPr>
        <p:txBody>
          <a:bodyPr wrap="square" rtlCol="0">
            <a:spAutoFit/>
          </a:bodyPr>
          <a:lstStyle/>
          <a:p>
            <a:pPr algn="just"/>
            <a:r>
              <a:rPr lang="en-US" sz="2400" b="1" dirty="0" smtClean="0"/>
              <a:t>Stub</a:t>
            </a:r>
            <a:r>
              <a:rPr lang="en-US" sz="2400" dirty="0" smtClean="0"/>
              <a:t> –</a:t>
            </a:r>
            <a:r>
              <a:rPr lang="ru-RU" sz="2400" dirty="0" smtClean="0"/>
              <a:t> заглушки, предоставляющие заранее запрограммированные для теста ответы/действия заданных методов.</a:t>
            </a:r>
            <a:endParaRPr lang="ru-RU" sz="2400" dirty="0"/>
          </a:p>
        </p:txBody>
      </p:sp>
    </p:spTree>
    <p:extLst>
      <p:ext uri="{BB962C8B-B14F-4D97-AF65-F5344CB8AC3E}">
        <p14:creationId xmlns:p14="http://schemas.microsoft.com/office/powerpoint/2010/main" val="293234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18</a:t>
            </a:fld>
            <a:endParaRPr lang="ru-RU" dirty="0"/>
          </a:p>
        </p:txBody>
      </p:sp>
      <p:sp>
        <p:nvSpPr>
          <p:cNvPr id="4" name="Rectangle 2"/>
          <p:cNvSpPr>
            <a:spLocks noChangeArrowheads="1"/>
          </p:cNvSpPr>
          <p:nvPr/>
        </p:nvSpPr>
        <p:spPr bwMode="auto">
          <a:xfrm>
            <a:off x="0" y="1034303"/>
            <a:ext cx="8594019" cy="535531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lang="en-US" altLang="ru-RU" dirty="0" smtClean="0">
                <a:solidFill>
                  <a:srgbClr val="000000"/>
                </a:solidFill>
                <a:latin typeface="Courier New" pitchFamily="49" charset="0"/>
                <a:cs typeface="Courier New" pitchFamily="49" charset="0"/>
              </a:rPr>
              <a:t>  …</a:t>
            </a:r>
            <a:endParaRPr kumimoji="0" lang="en-US" altLang="ru-RU"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gifts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promotionService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.addAll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gifts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64658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Stub</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19</a:t>
            </a:fld>
            <a:endParaRPr lang="ru-RU" dirty="0"/>
          </a:p>
        </p:txBody>
      </p:sp>
      <p:sp>
        <p:nvSpPr>
          <p:cNvPr id="7" name="Rectangle 4"/>
          <p:cNvSpPr>
            <a:spLocks noChangeArrowheads="1"/>
          </p:cNvSpPr>
          <p:nvPr/>
        </p:nvSpPr>
        <p:spPr bwMode="auto">
          <a:xfrm>
            <a:off x="0" y="1735907"/>
            <a:ext cx="8731878"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PromotionServiceStub</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ru-RU" b="0" i="0" u="none" strike="noStrike" cap="none" normalizeH="0" baseline="0" dirty="0" smtClean="0">
                <a:ln>
                  <a:noFill/>
                </a:ln>
                <a:solidFill>
                  <a:srgbClr val="000000"/>
                </a:solidFill>
                <a:effectLst/>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PromotionServiceStub</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emptyList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3938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 y="215881"/>
            <a:ext cx="7493000" cy="335662"/>
          </a:xfrm>
        </p:spPr>
        <p:txBody>
          <a:bodyPr/>
          <a:lstStyle/>
          <a:p>
            <a:r>
              <a:rPr lang="ru-RU" dirty="0" smtClean="0"/>
              <a:t>Как проверять результат при выполнении теста?</a:t>
            </a:r>
            <a:endParaRPr lang="ru-RU" dirty="0"/>
          </a:p>
        </p:txBody>
      </p:sp>
      <p:sp>
        <p:nvSpPr>
          <p:cNvPr id="3" name="Номер слайда 2"/>
          <p:cNvSpPr>
            <a:spLocks noGrp="1"/>
          </p:cNvSpPr>
          <p:nvPr>
            <p:ph type="sldNum" sz="quarter" idx="12"/>
          </p:nvPr>
        </p:nvSpPr>
        <p:spPr/>
        <p:txBody>
          <a:bodyPr/>
          <a:lstStyle/>
          <a:p>
            <a:fld id="{6814237A-5479-4FB2-ABDC-DE99C0ACD62D}" type="slidenum">
              <a:rPr lang="ru-RU" smtClean="0"/>
              <a:t>2</a:t>
            </a:fld>
            <a:endParaRPr lang="ru-RU" dirty="0"/>
          </a:p>
        </p:txBody>
      </p:sp>
      <p:sp>
        <p:nvSpPr>
          <p:cNvPr id="4" name="TextBox 3"/>
          <p:cNvSpPr txBox="1"/>
          <p:nvPr/>
        </p:nvSpPr>
        <p:spPr>
          <a:xfrm>
            <a:off x="1074057" y="2148113"/>
            <a:ext cx="7126514" cy="1569660"/>
          </a:xfrm>
          <a:prstGeom prst="rect">
            <a:avLst/>
          </a:prstGeom>
          <a:noFill/>
        </p:spPr>
        <p:txBody>
          <a:bodyPr wrap="square" rtlCol="0">
            <a:spAutoFit/>
          </a:bodyPr>
          <a:lstStyle/>
          <a:p>
            <a:pPr algn="just"/>
            <a:r>
              <a:rPr lang="ru-RU" sz="2400" dirty="0" smtClean="0"/>
              <a:t>Существует 2 способа проверки результатов теста:</a:t>
            </a:r>
          </a:p>
          <a:p>
            <a:pPr algn="just"/>
            <a:endParaRPr lang="ru-RU" sz="2400" dirty="0" smtClean="0"/>
          </a:p>
          <a:p>
            <a:pPr marL="285750" indent="-285750" algn="just">
              <a:buFont typeface="Arial" panose="020B0604020202020204" pitchFamily="34" charset="0"/>
              <a:buChar char="•"/>
            </a:pPr>
            <a:r>
              <a:rPr lang="ru-RU" sz="2400" dirty="0" smtClean="0"/>
              <a:t>проверка состояния;</a:t>
            </a:r>
          </a:p>
          <a:p>
            <a:pPr marL="285750" indent="-285750" algn="just">
              <a:buFont typeface="Arial" panose="020B0604020202020204" pitchFamily="34" charset="0"/>
              <a:buChar char="•"/>
            </a:pPr>
            <a:r>
              <a:rPr lang="ru-RU" sz="2400" dirty="0" smtClean="0"/>
              <a:t>проверка поведения.</a:t>
            </a:r>
            <a:endParaRPr lang="ru-RU" dirty="0"/>
          </a:p>
        </p:txBody>
      </p:sp>
    </p:spTree>
    <p:extLst>
      <p:ext uri="{BB962C8B-B14F-4D97-AF65-F5344CB8AC3E}">
        <p14:creationId xmlns:p14="http://schemas.microsoft.com/office/powerpoint/2010/main" val="3707587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Spy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20</a:t>
            </a:fld>
            <a:endParaRPr lang="ru-RU" dirty="0"/>
          </a:p>
        </p:txBody>
      </p:sp>
      <p:sp>
        <p:nvSpPr>
          <p:cNvPr id="2" name="TextBox 1"/>
          <p:cNvSpPr txBox="1"/>
          <p:nvPr/>
        </p:nvSpPr>
        <p:spPr>
          <a:xfrm>
            <a:off x="1" y="3033453"/>
            <a:ext cx="9144000" cy="830997"/>
          </a:xfrm>
          <a:prstGeom prst="rect">
            <a:avLst/>
          </a:prstGeom>
          <a:noFill/>
        </p:spPr>
        <p:txBody>
          <a:bodyPr wrap="square" rtlCol="0">
            <a:spAutoFit/>
          </a:bodyPr>
          <a:lstStyle/>
          <a:p>
            <a:pPr algn="just"/>
            <a:r>
              <a:rPr lang="en-US" sz="2400" b="1" dirty="0" smtClean="0"/>
              <a:t>Spy </a:t>
            </a:r>
            <a:r>
              <a:rPr lang="en-US" sz="2400" dirty="0" smtClean="0"/>
              <a:t>– stub</a:t>
            </a:r>
            <a:r>
              <a:rPr lang="ru-RU" sz="2400" dirty="0" smtClean="0"/>
              <a:t>, который также записывает некоторую информацию о том, как вызывались его методы.</a:t>
            </a:r>
            <a:endParaRPr lang="ru-RU" sz="2400" dirty="0"/>
          </a:p>
        </p:txBody>
      </p:sp>
    </p:spTree>
    <p:extLst>
      <p:ext uri="{BB962C8B-B14F-4D97-AF65-F5344CB8AC3E}">
        <p14:creationId xmlns:p14="http://schemas.microsoft.com/office/powerpoint/2010/main" val="2932349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en-US" dirty="0" smtClean="0"/>
              <a:t>Spy</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21</a:t>
            </a:fld>
            <a:endParaRPr lang="ru-RU" dirty="0"/>
          </a:p>
        </p:txBody>
      </p:sp>
      <p:sp>
        <p:nvSpPr>
          <p:cNvPr id="4" name="Rectangle 2"/>
          <p:cNvSpPr>
            <a:spLocks noChangeArrowheads="1"/>
          </p:cNvSpPr>
          <p:nvPr/>
        </p:nvSpPr>
        <p:spPr bwMode="auto">
          <a:xfrm>
            <a:off x="0" y="620152"/>
            <a:ext cx="8731878" cy="618630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lang="en-US" altLang="ru-RU" b="1" dirty="0">
                <a:solidFill>
                  <a:srgbClr val="660E7A"/>
                </a:solidFill>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u-RU" altLang="ru-RU" dirty="0">
                <a:solidFill>
                  <a:srgbClr val="000000"/>
                </a:solidFill>
                <a:latin typeface="Courier New" pitchFamily="49" charset="0"/>
                <a:cs typeface="Courier New" pitchFamily="49" charset="0"/>
              </a:rPr>
              <a:t> </a:t>
            </a:r>
            <a:r>
              <a:rPr lang="ru-RU" altLang="ru-RU" dirty="0" smtClean="0">
                <a:solidFill>
                  <a:srgbClr val="000000"/>
                </a:solidFill>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ru-RU" b="1" i="0" u="none" strike="noStrike" cap="none" normalizeH="0" baseline="0" dirty="0" smtClean="0">
                <a:ln>
                  <a:noFill/>
                </a:ln>
                <a:solidFill>
                  <a:srgbClr val="660E7A"/>
                </a:solidFill>
                <a:effectLst/>
                <a:latin typeface="Courier New" pitchFamily="49" charset="0"/>
                <a:cs typeface="Courier New" pitchFamily="49" charset="0"/>
              </a:rPr>
              <a:t>s</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py</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PromotionServiceSpy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PromotionService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getGiftsByItem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getGiftsByItemCalled</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lang="en-US" altLang="ru-RU" b="1" dirty="0" smtClean="0">
                <a:solidFill>
                  <a:srgbClr val="000080"/>
                </a:solidFill>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86674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03201"/>
            <a:ext cx="6027057" cy="352632"/>
          </a:xfrm>
        </p:spPr>
        <p:txBody>
          <a:bodyPr/>
          <a:lstStyle/>
          <a:p>
            <a:r>
              <a:rPr lang="ru-RU" dirty="0" smtClean="0"/>
              <a:t>Почему именно </a:t>
            </a:r>
            <a:r>
              <a:rPr lang="en-US" dirty="0" err="1" smtClean="0"/>
              <a:t>mockito</a:t>
            </a:r>
            <a:r>
              <a:rPr lang="en-US" dirty="0"/>
              <a: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22</a:t>
            </a:fld>
            <a:endParaRPr lang="ru-RU" dirty="0"/>
          </a:p>
        </p:txBody>
      </p:sp>
      <p:sp>
        <p:nvSpPr>
          <p:cNvPr id="2" name="TextBox 1"/>
          <p:cNvSpPr txBox="1"/>
          <p:nvPr/>
        </p:nvSpPr>
        <p:spPr>
          <a:xfrm>
            <a:off x="145143" y="740229"/>
            <a:ext cx="8853714" cy="1200329"/>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smtClean="0"/>
              <a:t>Имеет простое </a:t>
            </a:r>
            <a:r>
              <a:rPr lang="en-US" sz="2400" dirty="0" smtClean="0"/>
              <a:t>API</a:t>
            </a:r>
            <a:r>
              <a:rPr lang="ru-RU" sz="2400" dirty="0" smtClean="0"/>
              <a:t>, позволяет писать чистые и понятные тесты.</a:t>
            </a:r>
          </a:p>
          <a:p>
            <a:pPr marL="285750" indent="-285750" algn="just">
              <a:buFont typeface="Arial" panose="020B0604020202020204" pitchFamily="34" charset="0"/>
              <a:buChar char="•"/>
            </a:pPr>
            <a:r>
              <a:rPr lang="ru-RU" sz="2400" dirty="0" smtClean="0"/>
              <a:t>Не нужен </a:t>
            </a:r>
            <a:r>
              <a:rPr lang="ru-RU" sz="2400" dirty="0" err="1" smtClean="0"/>
              <a:t>самописный</a:t>
            </a:r>
            <a:r>
              <a:rPr lang="ru-RU" sz="2400" dirty="0" smtClean="0"/>
              <a:t> код.</a:t>
            </a:r>
          </a:p>
          <a:p>
            <a:pPr marL="285750" indent="-285750" algn="just">
              <a:buFont typeface="Arial" panose="020B0604020202020204" pitchFamily="34" charset="0"/>
              <a:buChar char="•"/>
            </a:pPr>
            <a:r>
              <a:rPr lang="ru-RU" sz="2400" dirty="0"/>
              <a:t>Огромное сообщество</a:t>
            </a:r>
            <a:r>
              <a:rPr lang="ru-RU" sz="2400" dirty="0" smtClean="0"/>
              <a:t>.</a:t>
            </a:r>
          </a:p>
        </p:txBody>
      </p:sp>
      <p:graphicFrame>
        <p:nvGraphicFramePr>
          <p:cNvPr id="12" name="Диаграмма 11"/>
          <p:cNvGraphicFramePr>
            <a:graphicFrameLocks/>
          </p:cNvGraphicFramePr>
          <p:nvPr>
            <p:extLst>
              <p:ext uri="{D42A27DB-BD31-4B8C-83A1-F6EECF244321}">
                <p14:modId xmlns:p14="http://schemas.microsoft.com/office/powerpoint/2010/main" val="3257007612"/>
              </p:ext>
            </p:extLst>
          </p:nvPr>
        </p:nvGraphicFramePr>
        <p:xfrm>
          <a:off x="406400" y="1940558"/>
          <a:ext cx="8084457" cy="44021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2250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57628" y="145144"/>
            <a:ext cx="6027057" cy="352632"/>
          </a:xfrm>
        </p:spPr>
        <p:txBody>
          <a:bodyPr/>
          <a:lstStyle/>
          <a:p>
            <a:r>
              <a:rPr lang="ru-RU" dirty="0" smtClean="0"/>
              <a:t>Полезные ссылки</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23</a:t>
            </a:fld>
            <a:endParaRPr lang="ru-RU" dirty="0"/>
          </a:p>
        </p:txBody>
      </p:sp>
      <p:sp>
        <p:nvSpPr>
          <p:cNvPr id="2" name="TextBox 1"/>
          <p:cNvSpPr txBox="1"/>
          <p:nvPr/>
        </p:nvSpPr>
        <p:spPr>
          <a:xfrm>
            <a:off x="145143" y="740229"/>
            <a:ext cx="885371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3"/>
              </a:rPr>
              <a:t>https://</a:t>
            </a:r>
            <a:r>
              <a:rPr lang="en-US" sz="2400" dirty="0" smtClean="0">
                <a:hlinkClick r:id="rId3"/>
              </a:rPr>
              <a:t>martinfowler.com/articles/mocksArentStubs.html</a:t>
            </a:r>
            <a:endParaRPr lang="ru-RU" sz="2400" dirty="0" smtClean="0"/>
          </a:p>
          <a:p>
            <a:pPr marL="285750" indent="-285750">
              <a:buFont typeface="Arial" panose="020B0604020202020204" pitchFamily="34" charset="0"/>
              <a:buChar char="•"/>
            </a:pPr>
            <a:r>
              <a:rPr lang="en-US" sz="2400" dirty="0">
                <a:hlinkClick r:id="rId4"/>
              </a:rPr>
              <a:t>https://</a:t>
            </a:r>
            <a:r>
              <a:rPr lang="en-US" sz="2400" dirty="0" smtClean="0">
                <a:hlinkClick r:id="rId4"/>
              </a:rPr>
              <a:t>www.javacodegeeks.com/2015/11/test-doubles-mocks-dummies-and-stubs.html</a:t>
            </a:r>
            <a:endParaRPr lang="ru-RU" sz="2400" dirty="0" smtClean="0"/>
          </a:p>
          <a:p>
            <a:pPr marL="285750" indent="-285750">
              <a:buFont typeface="Arial" panose="020B0604020202020204" pitchFamily="34" charset="0"/>
              <a:buChar char="•"/>
            </a:pPr>
            <a:r>
              <a:rPr lang="en-US" sz="2400" dirty="0">
                <a:hlinkClick r:id="rId5"/>
              </a:rPr>
              <a:t>https://</a:t>
            </a:r>
            <a:r>
              <a:rPr lang="en-US" sz="2400" dirty="0" smtClean="0">
                <a:hlinkClick r:id="rId5"/>
              </a:rPr>
              <a:t>8thlight.com/blog/uncle-bob/2014/05/14/TheLittleMocker.html</a:t>
            </a:r>
            <a:endParaRPr lang="ru-RU" sz="2400" dirty="0" smtClean="0"/>
          </a:p>
          <a:p>
            <a:pPr marL="285750" indent="-285750">
              <a:buFont typeface="Arial" panose="020B0604020202020204" pitchFamily="34" charset="0"/>
              <a:buChar char="•"/>
            </a:pPr>
            <a:r>
              <a:rPr lang="en-US" sz="2400" dirty="0">
                <a:hlinkClick r:id="rId6"/>
              </a:rPr>
              <a:t>https://</a:t>
            </a:r>
            <a:r>
              <a:rPr lang="en-US" sz="2400" dirty="0" smtClean="0">
                <a:hlinkClick r:id="rId6"/>
              </a:rPr>
              <a:t>trends.google.com/trends/explore?date=2008-03-30%202018-04-30&amp;q=mockito,easymock,jmock</a:t>
            </a:r>
            <a:endParaRPr lang="ru-RU" sz="2400" dirty="0" smtClean="0"/>
          </a:p>
        </p:txBody>
      </p:sp>
    </p:spTree>
    <p:extLst>
      <p:ext uri="{BB962C8B-B14F-4D97-AF65-F5344CB8AC3E}">
        <p14:creationId xmlns:p14="http://schemas.microsoft.com/office/powerpoint/2010/main" val="800536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Что такое проверка состояния?</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3</a:t>
            </a:fld>
            <a:endParaRPr lang="ru-RU" dirty="0"/>
          </a:p>
        </p:txBody>
      </p:sp>
      <p:sp>
        <p:nvSpPr>
          <p:cNvPr id="2" name="TextBox 1"/>
          <p:cNvSpPr txBox="1"/>
          <p:nvPr/>
        </p:nvSpPr>
        <p:spPr>
          <a:xfrm>
            <a:off x="1451403" y="631861"/>
            <a:ext cx="955711" cy="461665"/>
          </a:xfrm>
          <a:prstGeom prst="rect">
            <a:avLst/>
          </a:prstGeom>
          <a:noFill/>
        </p:spPr>
        <p:txBody>
          <a:bodyPr wrap="none" rtlCol="0">
            <a:spAutoFit/>
          </a:bodyPr>
          <a:lstStyle/>
          <a:p>
            <a:r>
              <a:rPr lang="ru-RU" sz="2400" dirty="0" smtClean="0"/>
              <a:t>Было:</a:t>
            </a:r>
            <a:endParaRPr lang="ru-RU" sz="2400" dirty="0"/>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1071589"/>
            <a:ext cx="1169680" cy="11696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51403" y="2692890"/>
            <a:ext cx="1375698" cy="461665"/>
          </a:xfrm>
          <a:prstGeom prst="rect">
            <a:avLst/>
          </a:prstGeom>
          <a:noFill/>
        </p:spPr>
        <p:txBody>
          <a:bodyPr wrap="none" rtlCol="0">
            <a:spAutoFit/>
          </a:bodyPr>
          <a:lstStyle/>
          <a:p>
            <a:r>
              <a:rPr lang="ru-RU" sz="2400" dirty="0" smtClean="0"/>
              <a:t>Сделали:</a:t>
            </a:r>
            <a:endParaRPr lang="ru-RU" sz="2400" dirty="0"/>
          </a:p>
        </p:txBody>
      </p:sp>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1064335"/>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95" y="1042567"/>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3212449"/>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3205195"/>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4395" y="3183427"/>
            <a:ext cx="1169680" cy="116968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Прямая соединительная линия 3"/>
          <p:cNvCxnSpPr/>
          <p:nvPr/>
        </p:nvCxnSpPr>
        <p:spPr>
          <a:xfrm>
            <a:off x="4909863" y="3340089"/>
            <a:ext cx="900000" cy="90000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rot="5400000">
            <a:off x="4888118" y="3332781"/>
            <a:ext cx="900000" cy="90000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1403" y="4768433"/>
            <a:ext cx="1527791" cy="461665"/>
          </a:xfrm>
          <a:prstGeom prst="rect">
            <a:avLst/>
          </a:prstGeom>
          <a:noFill/>
        </p:spPr>
        <p:txBody>
          <a:bodyPr wrap="none" rtlCol="0">
            <a:spAutoFit/>
          </a:bodyPr>
          <a:lstStyle/>
          <a:p>
            <a:r>
              <a:rPr lang="ru-RU" sz="2400" dirty="0" smtClean="0"/>
              <a:t>Ожидаем:</a:t>
            </a:r>
            <a:endParaRPr lang="ru-RU" sz="2400" dirty="0"/>
          </a:p>
        </p:txBody>
      </p:sp>
      <p:pic>
        <p:nvPicPr>
          <p:cNvPr id="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85" y="5237352"/>
            <a:ext cx="1169680" cy="11696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83" y="5230098"/>
            <a:ext cx="1169680" cy="116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12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Интерфейс </a:t>
            </a:r>
            <a:r>
              <a:rPr lang="en-US" dirty="0" err="1"/>
              <a:t>BankAccount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4</a:t>
            </a:fld>
            <a:endParaRPr lang="ru-RU" dirty="0"/>
          </a:p>
        </p:txBody>
      </p:sp>
      <p:sp>
        <p:nvSpPr>
          <p:cNvPr id="5" name="Rectangle 4"/>
          <p:cNvSpPr>
            <a:spLocks noChangeArrowheads="1"/>
          </p:cNvSpPr>
          <p:nvPr/>
        </p:nvSpPr>
        <p:spPr bwMode="auto">
          <a:xfrm>
            <a:off x="0" y="2064322"/>
            <a:ext cx="914400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3520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Класс </a:t>
            </a:r>
            <a:r>
              <a:rPr lang="en-US" dirty="0" err="1"/>
              <a:t>PaymentBankAccount</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5</a:t>
            </a:fld>
            <a:endParaRPr lang="ru-RU" dirty="0"/>
          </a:p>
        </p:txBody>
      </p:sp>
      <p:sp>
        <p:nvSpPr>
          <p:cNvPr id="5" name="Rectangle 3"/>
          <p:cNvSpPr>
            <a:spLocks noChangeArrowheads="1"/>
          </p:cNvSpPr>
          <p:nvPr/>
        </p:nvSpPr>
        <p:spPr bwMode="auto">
          <a:xfrm>
            <a:off x="0" y="612164"/>
            <a:ext cx="8955314"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1" u="none" strike="noStrike" cap="none" normalizeH="0" baseline="0" dirty="0" smtClean="0">
                <a:ln>
                  <a:noFill/>
                </a:ln>
                <a:solidFill>
                  <a:srgbClr val="660E7A"/>
                </a:solidFill>
                <a:effectLst/>
                <a:latin typeface="Courier New" pitchFamily="49" charset="0"/>
                <a:cs typeface="Courier New" pitchFamily="49" charset="0"/>
              </a:rPr>
              <a:t>ZERO</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Override</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BigDecimal</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if</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.compareTo</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&gt;= </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balance</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.subtract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amount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else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334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smtClean="0"/>
              <a:t>Класс </a:t>
            </a:r>
            <a:r>
              <a:rPr lang="en-US" dirty="0" smtClean="0"/>
              <a:t>Order</a:t>
            </a:r>
            <a:endParaRPr lang="ru-RU" dirty="0"/>
          </a:p>
        </p:txBody>
      </p:sp>
      <p:sp>
        <p:nvSpPr>
          <p:cNvPr id="8" name="Номер слайда 7"/>
          <p:cNvSpPr>
            <a:spLocks noGrp="1"/>
          </p:cNvSpPr>
          <p:nvPr>
            <p:ph type="sldNum" sz="quarter" idx="12"/>
          </p:nvPr>
        </p:nvSpPr>
        <p:spPr/>
        <p:txBody>
          <a:bodyPr/>
          <a:lstStyle/>
          <a:p>
            <a:fld id="{6814237A-5479-4FB2-ABDC-DE99C0ACD62D}" type="slidenum">
              <a:rPr lang="ru-RU" smtClean="0"/>
              <a:t>6</a:t>
            </a:fld>
            <a:endParaRPr lang="ru-RU" dirty="0"/>
          </a:p>
        </p:txBody>
      </p:sp>
      <p:sp>
        <p:nvSpPr>
          <p:cNvPr id="4" name="Rectangle 3"/>
          <p:cNvSpPr>
            <a:spLocks noChangeArrowheads="1"/>
          </p:cNvSpPr>
          <p:nvPr/>
        </p:nvSpPr>
        <p:spPr bwMode="auto">
          <a:xfrm>
            <a:off x="0" y="1538119"/>
            <a:ext cx="886973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itemsView</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unmodifiableList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itemsView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account.withdraw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items</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.add</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913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smtClean="0"/>
              <a:t>состояния</a:t>
            </a:r>
            <a:endParaRPr lang="ru-RU" u="sng" dirty="0"/>
          </a:p>
        </p:txBody>
      </p:sp>
      <p:sp>
        <p:nvSpPr>
          <p:cNvPr id="8" name="Номер слайда 7"/>
          <p:cNvSpPr>
            <a:spLocks noGrp="1"/>
          </p:cNvSpPr>
          <p:nvPr>
            <p:ph type="sldNum" sz="quarter" idx="12"/>
          </p:nvPr>
        </p:nvSpPr>
        <p:spPr/>
        <p:txBody>
          <a:bodyPr/>
          <a:lstStyle/>
          <a:p>
            <a:fld id="{6814237A-5479-4FB2-ABDC-DE99C0ACD62D}" type="slidenum">
              <a:rPr lang="ru-RU" smtClean="0"/>
              <a:t>7</a:t>
            </a:fld>
            <a:endParaRPr lang="ru-RU" dirty="0"/>
          </a:p>
        </p:txBody>
      </p:sp>
      <p:sp>
        <p:nvSpPr>
          <p:cNvPr id="4" name="Rectangle 3"/>
          <p:cNvSpPr>
            <a:spLocks noChangeArrowheads="1"/>
          </p:cNvSpPr>
          <p:nvPr/>
        </p:nvSpPr>
        <p:spPr bwMode="auto">
          <a:xfrm>
            <a:off x="0" y="583137"/>
            <a:ext cx="9144000" cy="59093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OrderTestStateVerification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Cake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70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assertEquals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30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contains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3520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smtClean="0"/>
              <a:t>состояния</a:t>
            </a:r>
            <a:endParaRPr lang="ru-RU" u="sng" dirty="0"/>
          </a:p>
        </p:txBody>
      </p:sp>
      <p:sp>
        <p:nvSpPr>
          <p:cNvPr id="8" name="Номер слайда 7"/>
          <p:cNvSpPr>
            <a:spLocks noGrp="1"/>
          </p:cNvSpPr>
          <p:nvPr>
            <p:ph type="sldNum" sz="quarter" idx="12"/>
          </p:nvPr>
        </p:nvSpPr>
        <p:spPr/>
        <p:txBody>
          <a:bodyPr/>
          <a:lstStyle/>
          <a:p>
            <a:fld id="{6814237A-5479-4FB2-ABDC-DE99C0ACD62D}" type="slidenum">
              <a:rPr lang="ru-RU" smtClean="0"/>
              <a:t>8</a:t>
            </a:fld>
            <a:endParaRPr lang="ru-RU" dirty="0"/>
          </a:p>
        </p:txBody>
      </p:sp>
      <p:sp>
        <p:nvSpPr>
          <p:cNvPr id="2" name="Rectangle 1"/>
          <p:cNvSpPr>
            <a:spLocks noChangeArrowheads="1"/>
          </p:cNvSpPr>
          <p:nvPr/>
        </p:nvSpPr>
        <p:spPr bwMode="auto">
          <a:xfrm>
            <a:off x="0" y="605525"/>
            <a:ext cx="7491153" cy="563231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OrderTestStateVerification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BeforeEach</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setUp</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PaymentBankAccount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.deposit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testFailedIfInsufficientFunds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Car</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1_000_000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assertThrows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-&gt;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660E7A"/>
                </a:solidFill>
                <a:effectLst/>
                <a:latin typeface="Courier New" pitchFamily="49" charset="0"/>
                <a:cs typeface="Courier New" pitchFamily="49" charset="0"/>
              </a:rPr>
              <a:t>car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assertEquals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100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.getBalance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isEmpty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7558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228600" y="215881"/>
            <a:ext cx="7826829" cy="335662"/>
          </a:xfrm>
        </p:spPr>
        <p:txBody>
          <a:bodyPr/>
          <a:lstStyle/>
          <a:p>
            <a:r>
              <a:rPr lang="ru-RU" dirty="0"/>
              <a:t>Пример: тест с проверкой </a:t>
            </a:r>
            <a:r>
              <a:rPr lang="ru-RU" u="sng" dirty="0"/>
              <a:t>поведения</a:t>
            </a:r>
          </a:p>
        </p:txBody>
      </p:sp>
      <p:sp>
        <p:nvSpPr>
          <p:cNvPr id="8" name="Номер слайда 7"/>
          <p:cNvSpPr>
            <a:spLocks noGrp="1"/>
          </p:cNvSpPr>
          <p:nvPr>
            <p:ph type="sldNum" sz="quarter" idx="12"/>
          </p:nvPr>
        </p:nvSpPr>
        <p:spPr/>
        <p:txBody>
          <a:bodyPr/>
          <a:lstStyle/>
          <a:p>
            <a:fld id="{6814237A-5479-4FB2-ABDC-DE99C0ACD62D}" type="slidenum">
              <a:rPr lang="ru-RU" smtClean="0"/>
              <a:t>9</a:t>
            </a:fld>
            <a:endParaRPr lang="ru-RU" dirty="0"/>
          </a:p>
        </p:txBody>
      </p:sp>
      <p:sp>
        <p:nvSpPr>
          <p:cNvPr id="3" name="Rectangle 2"/>
          <p:cNvSpPr>
            <a:spLocks noChangeArrowheads="1"/>
          </p:cNvSpPr>
          <p:nvPr/>
        </p:nvSpPr>
        <p:spPr bwMode="auto">
          <a:xfrm>
            <a:off x="0" y="1581662"/>
            <a:ext cx="7904728"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OrderTestBehaviourVerification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mock</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BankAccount.</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808000"/>
                </a:solidFill>
                <a:effectLst/>
                <a:latin typeface="Courier New" pitchFamily="49" charset="0"/>
                <a:cs typeface="Courier New" pitchFamily="49" charset="0"/>
              </a:rPr>
              <a:t>Test</a:t>
            </a: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r>
            <a:b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testSucceedIfEnoughFunds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InsufficientFundsException</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008000"/>
                </a:solidFill>
                <a:effectLst/>
                <a:latin typeface="Courier New" pitchFamily="49" charset="0"/>
                <a:cs typeface="Courier New" pitchFamily="49" charset="0"/>
              </a:rPr>
              <a:t>Cake</a:t>
            </a:r>
            <a:r>
              <a:rPr kumimoji="0" lang="ru-RU" altLang="ru-RU"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valueOf</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smtClean="0">
                <a:ln>
                  <a:noFill/>
                </a:ln>
                <a:solidFill>
                  <a:srgbClr val="0000FF"/>
                </a:solidFill>
                <a:effectLst/>
                <a:latin typeface="Courier New" pitchFamily="49" charset="0"/>
                <a:cs typeface="Courier New" pitchFamily="49" charset="0"/>
              </a:rPr>
              <a:t>70</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.buyItem</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verify</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account</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withdraw</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cake.getPrice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b="0" i="1" u="none" strike="noStrike" cap="none" normalizeH="0" baseline="0" dirty="0" err="1" smtClean="0">
                <a:ln>
                  <a:noFill/>
                </a:ln>
                <a:solidFill>
                  <a:srgbClr val="000000"/>
                </a:solidFill>
                <a:effectLst/>
                <a:latin typeface="Courier New" pitchFamily="49" charset="0"/>
                <a:cs typeface="Courier New" pitchFamily="49" charset="0"/>
              </a:rPr>
              <a:t>assertTrue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.getItems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contains</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b="0" i="0" u="none" strike="noStrike" cap="none" normalizeH="0" baseline="0" dirty="0" err="1" smtClean="0">
                <a:ln>
                  <a:noFill/>
                </a:ln>
                <a:solidFill>
                  <a:srgbClr val="000000"/>
                </a:solidFill>
                <a:effectLst/>
                <a:latin typeface="Courier New" pitchFamily="49" charset="0"/>
                <a:cs typeface="Courier New" pitchFamily="49" charset="0"/>
              </a:rPr>
              <a:t>cake</a:t>
            </a: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50319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2929</TotalTime>
  <Words>1924</Words>
  <Application>Microsoft Office PowerPoint</Application>
  <PresentationFormat>Экран (4:3)</PresentationFormat>
  <Paragraphs>188</Paragraphs>
  <Slides>23</Slides>
  <Notes>23</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Презентация PowerPoint</vt:lpstr>
      <vt:lpstr>Как проверять результат при выполнении теста?</vt:lpstr>
      <vt:lpstr>Что такое проверка состояния?</vt:lpstr>
      <vt:lpstr>Интерфейс BankAccount</vt:lpstr>
      <vt:lpstr>Класс PaymentBankAccount</vt:lpstr>
      <vt:lpstr>Класс Order</vt:lpstr>
      <vt:lpstr>Пример: тест с проверкой состояния</vt:lpstr>
      <vt:lpstr>Пример: тест с проверкой состояния</vt:lpstr>
      <vt:lpstr>Пример: тест с проверкой поведения</vt:lpstr>
      <vt:lpstr>Пример: тест с проверкой поведения</vt:lpstr>
      <vt:lpstr>Пример: тест с проверкой поведения</vt:lpstr>
      <vt:lpstr>Пример: тест с проверкой поведения</vt:lpstr>
      <vt:lpstr>Mock</vt:lpstr>
      <vt:lpstr>Dummy</vt:lpstr>
      <vt:lpstr>Dummy</vt:lpstr>
      <vt:lpstr>Dummy</vt:lpstr>
      <vt:lpstr>Stub</vt:lpstr>
      <vt:lpstr>Stub</vt:lpstr>
      <vt:lpstr>Stub</vt:lpstr>
      <vt:lpstr>Spy</vt:lpstr>
      <vt:lpstr>Spy</vt:lpstr>
      <vt:lpstr>Почему именно mockito?</vt:lpstr>
      <vt:lpstr>Полезные ссылки</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Boris Parfianov</dc:creator>
  <cp:lastModifiedBy>User</cp:lastModifiedBy>
  <cp:revision>255</cp:revision>
  <dcterms:created xsi:type="dcterms:W3CDTF">2018-04-03T14:10:54Z</dcterms:created>
  <dcterms:modified xsi:type="dcterms:W3CDTF">2018-04-30T13:31:10Z</dcterms:modified>
</cp:coreProperties>
</file>