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6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3DEA4-CF30-4033-A813-DF59566732A3}" v="4" dt="2019-01-19T10:09:5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Stepaniuk" userId="18a9910e32e1bba8" providerId="Windows Live" clId="Web-{5B4D1CC1-2B2D-4018-A952-D89DA0D4A0DF}"/>
    <pc:docChg chg="addSld modSld">
      <pc:chgData name="Oleksandr Stepaniuk" userId="18a9910e32e1bba8" providerId="Windows Live" clId="Web-{5B4D1CC1-2B2D-4018-A952-D89DA0D4A0DF}" dt="2019-01-19T09:08:29.409" v="85"/>
      <pc:docMkLst>
        <pc:docMk/>
      </pc:docMkLst>
      <pc:sldChg chg="addSp delSp modSp mod setBg delDesignElem">
        <pc:chgData name="Oleksandr Stepaniuk" userId="18a9910e32e1bba8" providerId="Windows Live" clId="Web-{5B4D1CC1-2B2D-4018-A952-D89DA0D4A0DF}" dt="2019-01-19T09:08:29.409" v="85"/>
        <pc:sldMkLst>
          <pc:docMk/>
          <pc:sldMk cId="109857222" sldId="256"/>
        </pc:sldMkLst>
        <pc:spChg chg="mod">
          <ac:chgData name="Oleksandr Stepaniuk" userId="18a9910e32e1bba8" providerId="Windows Live" clId="Web-{5B4D1CC1-2B2D-4018-A952-D89DA0D4A0DF}" dt="2019-01-19T09:04:56.847" v="37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eksandr Stepaniuk" userId="18a9910e32e1bba8" providerId="Windows Live" clId="Web-{5B4D1CC1-2B2D-4018-A952-D89DA0D4A0DF}" dt="2019-01-19T09:06:36.003" v="7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leksandr Stepaniuk" userId="18a9910e32e1bba8" providerId="Windows Live" clId="Web-{5B4D1CC1-2B2D-4018-A952-D89DA0D4A0DF}" dt="2019-01-19T09:02:00.661" v="3"/>
          <ac:spMkLst>
            <pc:docMk/>
            <pc:sldMk cId="109857222" sldId="256"/>
            <ac:spMk id="5" creationId="{559AE206-7EBA-4D33-8BC9-9D8158553F0E}"/>
          </ac:spMkLst>
        </pc:spChg>
        <pc:spChg chg="add del">
          <ac:chgData name="Oleksandr Stepaniuk" userId="18a9910e32e1bba8" providerId="Windows Live" clId="Web-{5B4D1CC1-2B2D-4018-A952-D89DA0D4A0DF}" dt="2019-01-19T09:02:00.661" v="3"/>
          <ac:spMkLst>
            <pc:docMk/>
            <pc:sldMk cId="109857222" sldId="256"/>
            <ac:spMk id="6" creationId="{6437D937-A7F1-4011-92B4-328E5BE1B166}"/>
          </ac:spMkLst>
        </pc:spChg>
        <pc:spChg chg="add">
          <ac:chgData name="Oleksandr Stepaniuk" userId="18a9910e32e1bba8" providerId="Windows Live" clId="Web-{5B4D1CC1-2B2D-4018-A952-D89DA0D4A0DF}" dt="2019-01-19T09:02:00.849" v="4"/>
          <ac:spMkLst>
            <pc:docMk/>
            <pc:sldMk cId="109857222" sldId="256"/>
            <ac:spMk id="7" creationId="{23962611-DFD5-4092-AAFD-559E3DFCE2C9}"/>
          </ac:spMkLst>
        </pc:spChg>
        <pc:spChg chg="add del">
          <ac:chgData name="Oleksandr Stepaniuk" userId="18a9910e32e1bba8" providerId="Windows Live" clId="Web-{5B4D1CC1-2B2D-4018-A952-D89DA0D4A0DF}" dt="2019-01-19T09:01:50.552" v="1"/>
          <ac:spMkLst>
            <pc:docMk/>
            <pc:sldMk cId="109857222" sldId="256"/>
            <ac:spMk id="8" creationId="{23962611-DFD5-4092-AAFD-559E3DFCE2C9}"/>
          </ac:spMkLst>
        </pc:spChg>
        <pc:spChg chg="add">
          <ac:chgData name="Oleksandr Stepaniuk" userId="18a9910e32e1bba8" providerId="Windows Live" clId="Web-{5B4D1CC1-2B2D-4018-A952-D89DA0D4A0DF}" dt="2019-01-19T09:02:12.723" v="6"/>
          <ac:spMkLst>
            <pc:docMk/>
            <pc:sldMk cId="109857222" sldId="256"/>
            <ac:spMk id="11" creationId="{8F3CF990-ACB8-443A-BB74-D36EC8A00B02}"/>
          </ac:spMkLst>
        </pc:spChg>
        <pc:spChg chg="add del">
          <ac:chgData name="Oleksandr Stepaniuk" userId="18a9910e32e1bba8" providerId="Windows Live" clId="Web-{5B4D1CC1-2B2D-4018-A952-D89DA0D4A0DF}" dt="2019-01-19T09:02:00.661" v="3"/>
          <ac:spMkLst>
            <pc:docMk/>
            <pc:sldMk cId="109857222" sldId="256"/>
            <ac:spMk id="12" creationId="{B672F332-AF08-46C6-94F0-77684310D7B7}"/>
          </ac:spMkLst>
        </pc:spChg>
        <pc:spChg chg="add del">
          <ac:chgData name="Oleksandr Stepaniuk" userId="18a9910e32e1bba8" providerId="Windows Live" clId="Web-{5B4D1CC1-2B2D-4018-A952-D89DA0D4A0DF}" dt="2019-01-19T09:02:00.661" v="3"/>
          <ac:spMkLst>
            <pc:docMk/>
            <pc:sldMk cId="109857222" sldId="256"/>
            <ac:spMk id="14" creationId="{34244EF8-D73A-40E1-BE73-D46E6B4B04ED}"/>
          </ac:spMkLst>
        </pc:spChg>
        <pc:spChg chg="add">
          <ac:chgData name="Oleksandr Stepaniuk" userId="18a9910e32e1bba8" providerId="Windows Live" clId="Web-{5B4D1CC1-2B2D-4018-A952-D89DA0D4A0DF}" dt="2019-01-19T09:02:12.723" v="6"/>
          <ac:spMkLst>
            <pc:docMk/>
            <pc:sldMk cId="109857222" sldId="256"/>
            <ac:spMk id="15" creationId="{65F94F98-3A57-49AA-838E-91AAF600B6EE}"/>
          </ac:spMkLst>
        </pc:spChg>
        <pc:spChg chg="add del">
          <ac:chgData name="Oleksandr Stepaniuk" userId="18a9910e32e1bba8" providerId="Windows Live" clId="Web-{5B4D1CC1-2B2D-4018-A952-D89DA0D4A0DF}" dt="2019-01-19T09:02:00.661" v="3"/>
          <ac:spMkLst>
            <pc:docMk/>
            <pc:sldMk cId="109857222" sldId="256"/>
            <ac:spMk id="16" creationId="{AB84D7E8-4ECB-42D7-ADBF-01689B0F24AE}"/>
          </ac:spMkLst>
        </pc:spChg>
        <pc:spChg chg="add">
          <ac:chgData name="Oleksandr Stepaniuk" userId="18a9910e32e1bba8" providerId="Windows Live" clId="Web-{5B4D1CC1-2B2D-4018-A952-D89DA0D4A0DF}" dt="2019-01-19T09:02:12.723" v="6"/>
          <ac:spMkLst>
            <pc:docMk/>
            <pc:sldMk cId="109857222" sldId="256"/>
            <ac:spMk id="19" creationId="{A0B5529D-5CAA-4BF2-B5C9-34705E7661F9}"/>
          </ac:spMkLst>
        </pc:spChg>
        <pc:spChg chg="add">
          <ac:chgData name="Oleksandr Stepaniuk" userId="18a9910e32e1bba8" providerId="Windows Live" clId="Web-{5B4D1CC1-2B2D-4018-A952-D89DA0D4A0DF}" dt="2019-01-19T09:02:12.723" v="6"/>
          <ac:spMkLst>
            <pc:docMk/>
            <pc:sldMk cId="109857222" sldId="256"/>
            <ac:spMk id="20" creationId="{332A6F87-AC28-4AA8-B8A6-AEBC67BD0D64}"/>
          </ac:spMkLst>
        </pc:spChg>
        <pc:spChg chg="add">
          <ac:chgData name="Oleksandr Stepaniuk" userId="18a9910e32e1bba8" providerId="Windows Live" clId="Web-{5B4D1CC1-2B2D-4018-A952-D89DA0D4A0DF}" dt="2019-01-19T09:02:12.723" v="6"/>
          <ac:spMkLst>
            <pc:docMk/>
            <pc:sldMk cId="109857222" sldId="256"/>
            <ac:spMk id="21" creationId="{FBD68200-BC03-4015-860B-CD5C30CD76B8}"/>
          </ac:spMkLst>
        </pc:spChg>
        <pc:spChg chg="add">
          <ac:chgData name="Oleksandr Stepaniuk" userId="18a9910e32e1bba8" providerId="Windows Live" clId="Web-{5B4D1CC1-2B2D-4018-A952-D89DA0D4A0DF}" dt="2019-01-19T09:02:49.801" v="8"/>
          <ac:spMkLst>
            <pc:docMk/>
            <pc:sldMk cId="109857222" sldId="256"/>
            <ac:spMk id="22" creationId="{2F4AD318-2FB6-4C6E-931E-58E404FA18CD}"/>
          </ac:spMkLst>
        </pc:spChg>
        <pc:spChg chg="add">
          <ac:chgData name="Oleksandr Stepaniuk" userId="18a9910e32e1bba8" providerId="Windows Live" clId="Web-{5B4D1CC1-2B2D-4018-A952-D89DA0D4A0DF}" dt="2019-01-19T09:02:49.801" v="8"/>
          <ac:spMkLst>
            <pc:docMk/>
            <pc:sldMk cId="109857222" sldId="256"/>
            <ac:spMk id="23" creationId="{1A118E35-1CBF-4863-8497-F4DF1A166D2D}"/>
          </ac:spMkLst>
        </pc:spChg>
        <pc:spChg chg="add">
          <ac:chgData name="Oleksandr Stepaniuk" userId="18a9910e32e1bba8" providerId="Windows Live" clId="Web-{5B4D1CC1-2B2D-4018-A952-D89DA0D4A0DF}" dt="2019-01-19T09:02:49.801" v="8"/>
          <ac:spMkLst>
            <pc:docMk/>
            <pc:sldMk cId="109857222" sldId="256"/>
            <ac:spMk id="24" creationId="{6E187274-5DC2-4BE0-AF99-925D6D973550}"/>
          </ac:spMkLst>
        </pc:spChg>
        <pc:spChg chg="add">
          <ac:chgData name="Oleksandr Stepaniuk" userId="18a9910e32e1bba8" providerId="Windows Live" clId="Web-{5B4D1CC1-2B2D-4018-A952-D89DA0D4A0DF}" dt="2019-01-19T09:02:57.317" v="10"/>
          <ac:spMkLst>
            <pc:docMk/>
            <pc:sldMk cId="109857222" sldId="256"/>
            <ac:spMk id="25" creationId="{23962611-DFD5-4092-AAFD-559E3DFCE2C9}"/>
          </ac:spMkLst>
        </pc:spChg>
        <pc:picChg chg="add">
          <ac:chgData name="Oleksandr Stepaniuk" userId="18a9910e32e1bba8" providerId="Windows Live" clId="Web-{5B4D1CC1-2B2D-4018-A952-D89DA0D4A0DF}" dt="2019-01-19T09:02:00.849" v="4"/>
          <ac:picMkLst>
            <pc:docMk/>
            <pc:sldMk cId="109857222" sldId="256"/>
            <ac:picMk id="9" creationId="{2270F1FA-0425-408F-9861-80BF5AFB276D}"/>
          </ac:picMkLst>
        </pc:picChg>
        <pc:picChg chg="add del">
          <ac:chgData name="Oleksandr Stepaniuk" userId="18a9910e32e1bba8" providerId="Windows Live" clId="Web-{5B4D1CC1-2B2D-4018-A952-D89DA0D4A0DF}" dt="2019-01-19T09:01:50.552" v="1"/>
          <ac:picMkLst>
            <pc:docMk/>
            <pc:sldMk cId="109857222" sldId="256"/>
            <ac:picMk id="10" creationId="{2270F1FA-0425-408F-9861-80BF5AFB276D}"/>
          </ac:picMkLst>
        </pc:picChg>
        <pc:picChg chg="add">
          <ac:chgData name="Oleksandr Stepaniuk" userId="18a9910e32e1bba8" providerId="Windows Live" clId="Web-{5B4D1CC1-2B2D-4018-A952-D89DA0D4A0DF}" dt="2019-01-19T09:02:12.723" v="6"/>
          <ac:picMkLst>
            <pc:docMk/>
            <pc:sldMk cId="109857222" sldId="256"/>
            <ac:picMk id="13" creationId="{00B98862-BEE1-44FB-A335-A1B9106B445E}"/>
          </ac:picMkLst>
        </pc:picChg>
        <pc:picChg chg="add">
          <ac:chgData name="Oleksandr Stepaniuk" userId="18a9910e32e1bba8" providerId="Windows Live" clId="Web-{5B4D1CC1-2B2D-4018-A952-D89DA0D4A0DF}" dt="2019-01-19T09:02:12.723" v="6"/>
          <ac:picMkLst>
            <pc:docMk/>
            <pc:sldMk cId="109857222" sldId="256"/>
            <ac:picMk id="17" creationId="{7185CF21-0594-48C0-9F3E-254D6BCE9D9B}"/>
          </ac:picMkLst>
        </pc:picChg>
        <pc:picChg chg="add">
          <ac:chgData name="Oleksandr Stepaniuk" userId="18a9910e32e1bba8" providerId="Windows Live" clId="Web-{5B4D1CC1-2B2D-4018-A952-D89DA0D4A0DF}" dt="2019-01-19T09:02:57.317" v="10"/>
          <ac:picMkLst>
            <pc:docMk/>
            <pc:sldMk cId="109857222" sldId="256"/>
            <ac:picMk id="26" creationId="{2270F1FA-0425-408F-9861-80BF5AFB276D}"/>
          </ac:picMkLst>
        </pc:picChg>
        <pc:cxnChg chg="add del">
          <ac:chgData name="Oleksandr Stepaniuk" userId="18a9910e32e1bba8" providerId="Windows Live" clId="Web-{5B4D1CC1-2B2D-4018-A952-D89DA0D4A0DF}" dt="2019-01-19T09:02:00.661" v="3"/>
          <ac:cxnSpMkLst>
            <pc:docMk/>
            <pc:sldMk cId="109857222" sldId="256"/>
            <ac:cxnSpMk id="18" creationId="{9E8E38ED-369A-44C2-B635-0BED0E48A6E8}"/>
          </ac:cxnSpMkLst>
        </pc:cxnChg>
      </pc:sldChg>
      <pc:sldChg chg="addSp delSp modSp new mod setBg">
        <pc:chgData name="Oleksandr Stepaniuk" userId="18a9910e32e1bba8" providerId="Windows Live" clId="Web-{5B4D1CC1-2B2D-4018-A952-D89DA0D4A0DF}" dt="2019-01-19T09:08:05.581" v="84"/>
        <pc:sldMkLst>
          <pc:docMk/>
          <pc:sldMk cId="736753003" sldId="257"/>
        </pc:sldMkLst>
        <pc:spChg chg="mod">
          <ac:chgData name="Oleksandr Stepaniuk" userId="18a9910e32e1bba8" providerId="Windows Live" clId="Web-{5B4D1CC1-2B2D-4018-A952-D89DA0D4A0DF}" dt="2019-01-19T09:08:05.581" v="84"/>
          <ac:spMkLst>
            <pc:docMk/>
            <pc:sldMk cId="736753003" sldId="257"/>
            <ac:spMk id="2" creationId="{784C10EA-FD1A-4BC4-B791-BA73E41EC3B9}"/>
          </ac:spMkLst>
        </pc:spChg>
        <pc:spChg chg="mod">
          <ac:chgData name="Oleksandr Stepaniuk" userId="18a9910e32e1bba8" providerId="Windows Live" clId="Web-{5B4D1CC1-2B2D-4018-A952-D89DA0D4A0DF}" dt="2019-01-19T09:08:05.581" v="84"/>
          <ac:spMkLst>
            <pc:docMk/>
            <pc:sldMk cId="736753003" sldId="257"/>
            <ac:spMk id="3" creationId="{C8328E8C-2E36-407A-AA7F-C4787B262692}"/>
          </ac:spMkLst>
        </pc:spChg>
        <pc:spChg chg="add del">
          <ac:chgData name="Oleksandr Stepaniuk" userId="18a9910e32e1bba8" providerId="Windows Live" clId="Web-{5B4D1CC1-2B2D-4018-A952-D89DA0D4A0DF}" dt="2019-01-19T09:08:05.581" v="84"/>
          <ac:spMkLst>
            <pc:docMk/>
            <pc:sldMk cId="736753003" sldId="257"/>
            <ac:spMk id="8" creationId="{4351DFE5-F63D-4BE0-BDA9-E3EB88F01AA5}"/>
          </ac:spMkLst>
        </pc:spChg>
        <pc:picChg chg="add del">
          <ac:chgData name="Oleksandr Stepaniuk" userId="18a9910e32e1bba8" providerId="Windows Live" clId="Web-{5B4D1CC1-2B2D-4018-A952-D89DA0D4A0DF}" dt="2019-01-19T09:08:05.581" v="84"/>
          <ac:picMkLst>
            <pc:docMk/>
            <pc:sldMk cId="736753003" sldId="257"/>
            <ac:picMk id="10" creationId="{3AA16612-ACD2-4A16-8F2B-4514FD6BF28F}"/>
          </ac:picMkLst>
        </pc:picChg>
      </pc:sldChg>
    </pc:docChg>
  </pc:docChgLst>
  <pc:docChgLst>
    <pc:chgData name="Oleksandr Stepaniuk" userId="18a9910e32e1bba8" providerId="Windows Live" clId="Web-{9633DEA4-CF30-4033-A813-DF59566732A3}"/>
    <pc:docChg chg="addSld delSld modSld sldOrd">
      <pc:chgData name="Oleksandr Stepaniuk" userId="18a9910e32e1bba8" providerId="Windows Live" clId="Web-{9633DEA4-CF30-4033-A813-DF59566732A3}" dt="2019-01-19T14:08:52.754" v="3213" actId="20577"/>
      <pc:docMkLst>
        <pc:docMk/>
      </pc:docMkLst>
      <pc:sldChg chg="addSp delSp modSp">
        <pc:chgData name="Oleksandr Stepaniuk" userId="18a9910e32e1bba8" providerId="Windows Live" clId="Web-{9633DEA4-CF30-4033-A813-DF59566732A3}" dt="2019-01-19T10:35:20.641" v="243" actId="14100"/>
        <pc:sldMkLst>
          <pc:docMk/>
          <pc:sldMk cId="2912085718" sldId="259"/>
        </pc:sldMkLst>
        <pc:spChg chg="mod">
          <ac:chgData name="Oleksandr Stepaniuk" userId="18a9910e32e1bba8" providerId="Windows Live" clId="Web-{9633DEA4-CF30-4033-A813-DF59566732A3}" dt="2019-01-19T10:35:20.641" v="243" actId="14100"/>
          <ac:spMkLst>
            <pc:docMk/>
            <pc:sldMk cId="2912085718" sldId="259"/>
            <ac:spMk id="2" creationId="{00000000-0000-0000-0000-000000000000}"/>
          </ac:spMkLst>
        </pc:spChg>
        <pc:spChg chg="add del mod">
          <ac:chgData name="Oleksandr Stepaniuk" userId="18a9910e32e1bba8" providerId="Windows Live" clId="Web-{9633DEA4-CF30-4033-A813-DF59566732A3}" dt="2019-01-19T10:31:16.966" v="223"/>
          <ac:spMkLst>
            <pc:docMk/>
            <pc:sldMk cId="2912085718" sldId="259"/>
            <ac:spMk id="3" creationId="{004E4062-4018-4023-BFEE-8D121F46BA71}"/>
          </ac:spMkLst>
        </pc:spChg>
        <pc:spChg chg="mod">
          <ac:chgData name="Oleksandr Stepaniuk" userId="18a9910e32e1bba8" providerId="Windows Live" clId="Web-{9633DEA4-CF30-4033-A813-DF59566732A3}" dt="2019-01-19T10:27:20.260" v="166" actId="20577"/>
          <ac:spMkLst>
            <pc:docMk/>
            <pc:sldMk cId="2912085718" sldId="259"/>
            <ac:spMk id="7" creationId="{D6F88977-1EBF-41C7-82E1-88E352F49455}"/>
          </ac:spMkLst>
        </pc:spChg>
      </pc:sldChg>
      <pc:sldChg chg="addSp delSp modSp">
        <pc:chgData name="Oleksandr Stepaniuk" userId="18a9910e32e1bba8" providerId="Windows Live" clId="Web-{9633DEA4-CF30-4033-A813-DF59566732A3}" dt="2019-01-19T11:08:11.819" v="1126" actId="20577"/>
        <pc:sldMkLst>
          <pc:docMk/>
          <pc:sldMk cId="3515968482" sldId="261"/>
        </pc:sldMkLst>
        <pc:spChg chg="mod">
          <ac:chgData name="Oleksandr Stepaniuk" userId="18a9910e32e1bba8" providerId="Windows Live" clId="Web-{9633DEA4-CF30-4033-A813-DF59566732A3}" dt="2019-01-19T10:47:02.961" v="558" actId="20577"/>
          <ac:spMkLst>
            <pc:docMk/>
            <pc:sldMk cId="3515968482" sldId="261"/>
            <ac:spMk id="2" creationId="{00000000-0000-0000-0000-000000000000}"/>
          </ac:spMkLst>
        </pc:spChg>
        <pc:spChg chg="del">
          <ac:chgData name="Oleksandr Stepaniuk" userId="18a9910e32e1bba8" providerId="Windows Live" clId="Web-{9633DEA4-CF30-4033-A813-DF59566732A3}" dt="2019-01-19T10:07:53.106" v="0"/>
          <ac:spMkLst>
            <pc:docMk/>
            <pc:sldMk cId="3515968482" sldId="261"/>
            <ac:spMk id="5" creationId="{00A0C040-C802-402E-92FA-54624B038E28}"/>
          </ac:spMkLst>
        </pc:spChg>
        <pc:spChg chg="add mod">
          <ac:chgData name="Oleksandr Stepaniuk" userId="18a9910e32e1bba8" providerId="Windows Live" clId="Web-{9633DEA4-CF30-4033-A813-DF59566732A3}" dt="2019-01-19T11:08:11.819" v="1126" actId="20577"/>
          <ac:spMkLst>
            <pc:docMk/>
            <pc:sldMk cId="3515968482" sldId="261"/>
            <ac:spMk id="7" creationId="{A7069988-DC32-4588-93CA-22B7D4F8BF74}"/>
          </ac:spMkLst>
        </pc:spChg>
        <pc:spChg chg="add del">
          <ac:chgData name="Oleksandr Stepaniuk" userId="18a9910e32e1bba8" providerId="Windows Live" clId="Web-{9633DEA4-CF30-4033-A813-DF59566732A3}" dt="2019-01-19T10:09:04.169" v="10"/>
          <ac:spMkLst>
            <pc:docMk/>
            <pc:sldMk cId="3515968482" sldId="261"/>
            <ac:spMk id="8" creationId="{4351DFE5-F63D-4BE0-BDA9-E3EB88F01AA5}"/>
          </ac:spMkLst>
        </pc:spChg>
        <pc:spChg chg="add del">
          <ac:chgData name="Oleksandr Stepaniuk" userId="18a9910e32e1bba8" providerId="Windows Live" clId="Web-{9633DEA4-CF30-4033-A813-DF59566732A3}" dt="2019-01-19T10:09:04.169" v="10"/>
          <ac:spMkLst>
            <pc:docMk/>
            <pc:sldMk cId="3515968482" sldId="261"/>
            <ac:spMk id="15" creationId="{1707FC24-6981-43D9-B525-C7832BA22463}"/>
          </ac:spMkLst>
        </pc:spChg>
        <pc:spChg chg="add del">
          <ac:chgData name="Oleksandr Stepaniuk" userId="18a9910e32e1bba8" providerId="Windows Live" clId="Web-{9633DEA4-CF30-4033-A813-DF59566732A3}" dt="2019-01-19T10:08:37.012" v="6"/>
          <ac:spMkLst>
            <pc:docMk/>
            <pc:sldMk cId="3515968482" sldId="261"/>
            <ac:spMk id="17" creationId="{81AEB8A9-B768-4E30-BA55-D919E6687343}"/>
          </ac:spMkLst>
        </pc:spChg>
        <pc:spChg chg="add del">
          <ac:chgData name="Oleksandr Stepaniuk" userId="18a9910e32e1bba8" providerId="Windows Live" clId="Web-{9633DEA4-CF30-4033-A813-DF59566732A3}" dt="2019-01-19T10:08:37.012" v="6"/>
          <ac:spMkLst>
            <pc:docMk/>
            <pc:sldMk cId="3515968482" sldId="261"/>
            <ac:spMk id="19" creationId="{D1C7D0E8-140C-46BA-800D-D25578ABBFE2}"/>
          </ac:spMkLst>
        </pc:spChg>
        <pc:spChg chg="add del">
          <ac:chgData name="Oleksandr Stepaniuk" userId="18a9910e32e1bba8" providerId="Windows Live" clId="Web-{9633DEA4-CF30-4033-A813-DF59566732A3}" dt="2019-01-19T10:08:29.512" v="4"/>
          <ac:spMkLst>
            <pc:docMk/>
            <pc:sldMk cId="3515968482" sldId="261"/>
            <ac:spMk id="20" creationId="{E8447930-940C-4E7D-991F-0F724C0FA16A}"/>
          </ac:spMkLst>
        </pc:spChg>
        <pc:spChg chg="add del">
          <ac:chgData name="Oleksandr Stepaniuk" userId="18a9910e32e1bba8" providerId="Windows Live" clId="Web-{9633DEA4-CF30-4033-A813-DF59566732A3}" dt="2019-01-19T10:08:29.512" v="4"/>
          <ac:spMkLst>
            <pc:docMk/>
            <pc:sldMk cId="3515968482" sldId="261"/>
            <ac:spMk id="23" creationId="{AFA67CD3-AB4E-4A7A-BEB8-53C445D8C44E}"/>
          </ac:spMkLst>
        </pc:spChg>
        <pc:spChg chg="add del">
          <ac:chgData name="Oleksandr Stepaniuk" userId="18a9910e32e1bba8" providerId="Windows Live" clId="Web-{9633DEA4-CF30-4033-A813-DF59566732A3}" dt="2019-01-19T10:08:59.591" v="8"/>
          <ac:spMkLst>
            <pc:docMk/>
            <pc:sldMk cId="3515968482" sldId="261"/>
            <ac:spMk id="24" creationId="{3CD9DF72-87A3-404E-A828-84CBF11A8303}"/>
          </ac:spMkLst>
        </pc:spChg>
        <pc:spChg chg="add del">
          <ac:chgData name="Oleksandr Stepaniuk" userId="18a9910e32e1bba8" providerId="Windows Live" clId="Web-{9633DEA4-CF30-4033-A813-DF59566732A3}" dt="2019-01-19T10:08:29.512" v="4"/>
          <ac:spMkLst>
            <pc:docMk/>
            <pc:sldMk cId="3515968482" sldId="261"/>
            <ac:spMk id="27" creationId="{339C8D78-A644-462F-B674-F440635E5353}"/>
          </ac:spMkLst>
        </pc:spChg>
        <pc:spChg chg="add del">
          <ac:chgData name="Oleksandr Stepaniuk" userId="18a9910e32e1bba8" providerId="Windows Live" clId="Web-{9633DEA4-CF30-4033-A813-DF59566732A3}" dt="2019-01-19T10:08:59.591" v="8"/>
          <ac:spMkLst>
            <pc:docMk/>
            <pc:sldMk cId="3515968482" sldId="261"/>
            <ac:spMk id="28" creationId="{2E8440A9-3F4B-4E43-8E5C-9FE2D516253E}"/>
          </ac:spMkLst>
        </pc:spChg>
        <pc:picChg chg="add del mod ord replId">
          <ac:chgData name="Oleksandr Stepaniuk" userId="18a9910e32e1bba8" providerId="Windows Live" clId="Web-{9633DEA4-CF30-4033-A813-DF59566732A3}" dt="2019-01-19T10:09:57.248" v="20"/>
          <ac:picMkLst>
            <pc:docMk/>
            <pc:sldMk cId="3515968482" sldId="261"/>
            <ac:picMk id="3" creationId="{5BD6F70A-DA83-4560-A924-7AE1C9CCDF24}"/>
          </ac:picMkLst>
        </pc:picChg>
        <pc:picChg chg="add del">
          <ac:chgData name="Oleksandr Stepaniuk" userId="18a9910e32e1bba8" providerId="Windows Live" clId="Web-{9633DEA4-CF30-4033-A813-DF59566732A3}" dt="2019-01-19T10:09:04.169" v="10"/>
          <ac:picMkLst>
            <pc:docMk/>
            <pc:sldMk cId="3515968482" sldId="261"/>
            <ac:picMk id="10" creationId="{3AA16612-ACD2-4A16-8F2B-4514FD6BF28F}"/>
          </ac:picMkLst>
        </pc:picChg>
        <pc:picChg chg="add del">
          <ac:chgData name="Oleksandr Stepaniuk" userId="18a9910e32e1bba8" providerId="Windows Live" clId="Web-{9633DEA4-CF30-4033-A813-DF59566732A3}" dt="2019-01-19T10:08:29.512" v="4"/>
          <ac:picMkLst>
            <pc:docMk/>
            <pc:sldMk cId="3515968482" sldId="261"/>
            <ac:picMk id="18" creationId="{5BD6F70A-DA83-4560-A924-7AE1C9CCDF24}"/>
          </ac:picMkLst>
        </pc:picChg>
        <pc:picChg chg="add del">
          <ac:chgData name="Oleksandr Stepaniuk" userId="18a9910e32e1bba8" providerId="Windows Live" clId="Web-{9633DEA4-CF30-4033-A813-DF59566732A3}" dt="2019-01-19T10:08:37.012" v="6"/>
          <ac:picMkLst>
            <pc:docMk/>
            <pc:sldMk cId="3515968482" sldId="261"/>
            <ac:picMk id="21" creationId="{5BD6F70A-DA83-4560-A924-7AE1C9CCDF24}"/>
          </ac:picMkLst>
        </pc:picChg>
        <pc:picChg chg="add del">
          <ac:chgData name="Oleksandr Stepaniuk" userId="18a9910e32e1bba8" providerId="Windows Live" clId="Web-{9633DEA4-CF30-4033-A813-DF59566732A3}" dt="2019-01-19T10:08:59.591" v="8"/>
          <ac:picMkLst>
            <pc:docMk/>
            <pc:sldMk cId="3515968482" sldId="261"/>
            <ac:picMk id="22" creationId="{5BD6F70A-DA83-4560-A924-7AE1C9CCDF24}"/>
          </ac:picMkLst>
        </pc:picChg>
        <pc:picChg chg="add del">
          <ac:chgData name="Oleksandr Stepaniuk" userId="18a9910e32e1bba8" providerId="Windows Live" clId="Web-{9633DEA4-CF30-4033-A813-DF59566732A3}" dt="2019-01-19T10:08:29.512" v="4"/>
          <ac:picMkLst>
            <pc:docMk/>
            <pc:sldMk cId="3515968482" sldId="261"/>
            <ac:picMk id="25" creationId="{07CF545F-9C2E-4446-97CD-AD92990C2B68}"/>
          </ac:picMkLst>
        </pc:picChg>
        <pc:cxnChg chg="add del">
          <ac:chgData name="Oleksandr Stepaniuk" userId="18a9910e32e1bba8" providerId="Windows Live" clId="Web-{9633DEA4-CF30-4033-A813-DF59566732A3}" dt="2019-01-19T10:08:59.591" v="8"/>
          <ac:cxnSpMkLst>
            <pc:docMk/>
            <pc:sldMk cId="3515968482" sldId="261"/>
            <ac:cxnSpMk id="26" creationId="{20E3A342-4D61-4E3F-AF90-1AB42AEB96CC}"/>
          </ac:cxnSpMkLst>
        </pc:cxnChg>
      </pc:sldChg>
      <pc:sldChg chg="addSp delSp modSp new mod setBg">
        <pc:chgData name="Oleksandr Stepaniuk" userId="18a9910e32e1bba8" providerId="Windows Live" clId="Web-{9633DEA4-CF30-4033-A813-DF59566732A3}" dt="2019-01-19T13:48:52.151" v="2617" actId="14100"/>
        <pc:sldMkLst>
          <pc:docMk/>
          <pc:sldMk cId="470071431" sldId="262"/>
        </pc:sldMkLst>
        <pc:spChg chg="add del">
          <ac:chgData name="Oleksandr Stepaniuk" userId="18a9910e32e1bba8" providerId="Windows Live" clId="Web-{9633DEA4-CF30-4033-A813-DF59566732A3}" dt="2019-01-19T10:11:18.749" v="30"/>
          <ac:spMkLst>
            <pc:docMk/>
            <pc:sldMk cId="470071431" sldId="262"/>
            <ac:spMk id="7" creationId="{57845966-6EFC-468A-9CC7-BAB4B95854E7}"/>
          </ac:spMkLst>
        </pc:spChg>
        <pc:spChg chg="add del">
          <ac:chgData name="Oleksandr Stepaniuk" userId="18a9910e32e1bba8" providerId="Windows Live" clId="Web-{9633DEA4-CF30-4033-A813-DF59566732A3}" dt="2019-01-19T10:11:18.749" v="30"/>
          <ac:spMkLst>
            <pc:docMk/>
            <pc:sldMk cId="470071431" sldId="262"/>
            <ac:spMk id="11" creationId="{ADAD1991-FFD1-4E94-ABAB-7560D33008E4}"/>
          </ac:spMkLst>
        </pc:spChg>
        <pc:picChg chg="add del mod">
          <ac:chgData name="Oleksandr Stepaniuk" userId="18a9910e32e1bba8" providerId="Windows Live" clId="Web-{9633DEA4-CF30-4033-A813-DF59566732A3}" dt="2019-01-19T13:47:24.182" v="2612"/>
          <ac:picMkLst>
            <pc:docMk/>
            <pc:sldMk cId="470071431" sldId="262"/>
            <ac:picMk id="2" creationId="{C4E50910-5BBD-4F9B-95E3-06B96C73B54C}"/>
          </ac:picMkLst>
        </pc:picChg>
        <pc:picChg chg="add mod">
          <ac:chgData name="Oleksandr Stepaniuk" userId="18a9910e32e1bba8" providerId="Windows Live" clId="Web-{9633DEA4-CF30-4033-A813-DF59566732A3}" dt="2019-01-19T13:48:52.151" v="2617" actId="14100"/>
          <ac:picMkLst>
            <pc:docMk/>
            <pc:sldMk cId="470071431" sldId="262"/>
            <ac:picMk id="3" creationId="{9E437EC4-3074-47D8-9D87-FA5BC9783B27}"/>
          </ac:picMkLst>
        </pc:picChg>
        <pc:picChg chg="add del">
          <ac:chgData name="Oleksandr Stepaniuk" userId="18a9910e32e1bba8" providerId="Windows Live" clId="Web-{9633DEA4-CF30-4033-A813-DF59566732A3}" dt="2019-01-19T10:11:18.749" v="30"/>
          <ac:picMkLst>
            <pc:docMk/>
            <pc:sldMk cId="470071431" sldId="262"/>
            <ac:picMk id="9" creationId="{75554383-98AF-4A47-BB65-705FAAA4BE6A}"/>
          </ac:picMkLst>
        </pc:picChg>
      </pc:sldChg>
      <pc:sldChg chg="modSp add ord replId">
        <pc:chgData name="Oleksandr Stepaniuk" userId="18a9910e32e1bba8" providerId="Windows Live" clId="Web-{9633DEA4-CF30-4033-A813-DF59566732A3}" dt="2019-01-19T11:30:42.818" v="1485" actId="14100"/>
        <pc:sldMkLst>
          <pc:docMk/>
          <pc:sldMk cId="3312850597" sldId="263"/>
        </pc:sldMkLst>
        <pc:spChg chg="mod">
          <ac:chgData name="Oleksandr Stepaniuk" userId="18a9910e32e1bba8" providerId="Windows Live" clId="Web-{9633DEA4-CF30-4033-A813-DF59566732A3}" dt="2019-01-19T11:09:42.601" v="1132" actId="20577"/>
          <ac:spMkLst>
            <pc:docMk/>
            <pc:sldMk cId="3312850597" sldId="263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30:42.818" v="1485" actId="14100"/>
          <ac:spMkLst>
            <pc:docMk/>
            <pc:sldMk cId="3312850597" sldId="263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1:28:29.364" v="1456" actId="20577"/>
        <pc:sldMkLst>
          <pc:docMk/>
          <pc:sldMk cId="1181275173" sldId="264"/>
        </pc:sldMkLst>
        <pc:spChg chg="mod">
          <ac:chgData name="Oleksandr Stepaniuk" userId="18a9910e32e1bba8" providerId="Windows Live" clId="Web-{9633DEA4-CF30-4033-A813-DF59566732A3}" dt="2019-01-19T11:28:29.364" v="1456" actId="20577"/>
          <ac:spMkLst>
            <pc:docMk/>
            <pc:sldMk cId="1181275173" sldId="264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23:43.610" v="1418" actId="20577"/>
          <ac:spMkLst>
            <pc:docMk/>
            <pc:sldMk cId="1181275173" sldId="264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1:29:39.443" v="1476" actId="20577"/>
        <pc:sldMkLst>
          <pc:docMk/>
          <pc:sldMk cId="3386994385" sldId="265"/>
        </pc:sldMkLst>
        <pc:spChg chg="mod">
          <ac:chgData name="Oleksandr Stepaniuk" userId="18a9910e32e1bba8" providerId="Windows Live" clId="Web-{9633DEA4-CF30-4033-A813-DF59566732A3}" dt="2019-01-19T11:28:54.942" v="1464" actId="20577"/>
          <ac:spMkLst>
            <pc:docMk/>
            <pc:sldMk cId="3386994385" sldId="265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29:39.443" v="1476" actId="20577"/>
          <ac:spMkLst>
            <pc:docMk/>
            <pc:sldMk cId="3386994385" sldId="265"/>
            <ac:spMk id="7" creationId="{A7069988-DC32-4588-93CA-22B7D4F8BF74}"/>
          </ac:spMkLst>
        </pc:spChg>
      </pc:sldChg>
      <pc:sldChg chg="modSp add ord replId">
        <pc:chgData name="Oleksandr Stepaniuk" userId="18a9910e32e1bba8" providerId="Windows Live" clId="Web-{9633DEA4-CF30-4033-A813-DF59566732A3}" dt="2019-01-19T11:28:06.801" v="1444"/>
        <pc:sldMkLst>
          <pc:docMk/>
          <pc:sldMk cId="3024495123" sldId="266"/>
        </pc:sldMkLst>
        <pc:spChg chg="mod">
          <ac:chgData name="Oleksandr Stepaniuk" userId="18a9910e32e1bba8" providerId="Windows Live" clId="Web-{9633DEA4-CF30-4033-A813-DF59566732A3}" dt="2019-01-19T11:27:56.270" v="1441" actId="20577"/>
          <ac:spMkLst>
            <pc:docMk/>
            <pc:sldMk cId="3024495123" sldId="266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1:35:36.775" v="1508" actId="20577"/>
        <pc:sldMkLst>
          <pc:docMk/>
          <pc:sldMk cId="4083258421" sldId="267"/>
        </pc:sldMkLst>
        <pc:spChg chg="mod">
          <ac:chgData name="Oleksandr Stepaniuk" userId="18a9910e32e1bba8" providerId="Windows Live" clId="Web-{9633DEA4-CF30-4033-A813-DF59566732A3}" dt="2019-01-19T11:35:09.134" v="1496" actId="20577"/>
          <ac:spMkLst>
            <pc:docMk/>
            <pc:sldMk cId="4083258421" sldId="267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35:36.775" v="1508" actId="20577"/>
          <ac:spMkLst>
            <pc:docMk/>
            <pc:sldMk cId="4083258421" sldId="267"/>
            <ac:spMk id="7" creationId="{A7069988-DC32-4588-93CA-22B7D4F8BF74}"/>
          </ac:spMkLst>
        </pc:spChg>
      </pc:sldChg>
      <pc:sldChg chg="modSp add ord replId">
        <pc:chgData name="Oleksandr Stepaniuk" userId="18a9910e32e1bba8" providerId="Windows Live" clId="Web-{9633DEA4-CF30-4033-A813-DF59566732A3}" dt="2019-01-19T11:43:41.534" v="1631" actId="20577"/>
        <pc:sldMkLst>
          <pc:docMk/>
          <pc:sldMk cId="3873528976" sldId="268"/>
        </pc:sldMkLst>
        <pc:spChg chg="mod">
          <ac:chgData name="Oleksandr Stepaniuk" userId="18a9910e32e1bba8" providerId="Windows Live" clId="Web-{9633DEA4-CF30-4033-A813-DF59566732A3}" dt="2019-01-19T11:40:13.450" v="1529" actId="20577"/>
          <ac:spMkLst>
            <pc:docMk/>
            <pc:sldMk cId="3873528976" sldId="268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43:41.534" v="1631" actId="20577"/>
          <ac:spMkLst>
            <pc:docMk/>
            <pc:sldMk cId="3873528976" sldId="268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1:48:54.162" v="1731" actId="20577"/>
        <pc:sldMkLst>
          <pc:docMk/>
          <pc:sldMk cId="2343922764" sldId="269"/>
        </pc:sldMkLst>
        <pc:spChg chg="mod">
          <ac:chgData name="Oleksandr Stepaniuk" userId="18a9910e32e1bba8" providerId="Windows Live" clId="Web-{9633DEA4-CF30-4033-A813-DF59566732A3}" dt="2019-01-19T11:43:59.690" v="1644" actId="20577"/>
          <ac:spMkLst>
            <pc:docMk/>
            <pc:sldMk cId="2343922764" sldId="269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48:54.162" v="1731" actId="20577"/>
          <ac:spMkLst>
            <pc:docMk/>
            <pc:sldMk cId="2343922764" sldId="269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1:52:33.390" v="1811" actId="20577"/>
        <pc:sldMkLst>
          <pc:docMk/>
          <pc:sldMk cId="1034804033" sldId="270"/>
        </pc:sldMkLst>
        <pc:spChg chg="mod">
          <ac:chgData name="Oleksandr Stepaniuk" userId="18a9910e32e1bba8" providerId="Windows Live" clId="Web-{9633DEA4-CF30-4033-A813-DF59566732A3}" dt="2019-01-19T11:47:00.692" v="1703" actId="20577"/>
          <ac:spMkLst>
            <pc:docMk/>
            <pc:sldMk cId="1034804033" sldId="270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1:52:33.390" v="1811" actId="20577"/>
          <ac:spMkLst>
            <pc:docMk/>
            <pc:sldMk cId="1034804033" sldId="270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2:06:21.025" v="1834" actId="20577"/>
        <pc:sldMkLst>
          <pc:docMk/>
          <pc:sldMk cId="44571171" sldId="271"/>
        </pc:sldMkLst>
        <pc:spChg chg="mod">
          <ac:chgData name="Oleksandr Stepaniuk" userId="18a9910e32e1bba8" providerId="Windows Live" clId="Web-{9633DEA4-CF30-4033-A813-DF59566732A3}" dt="2019-01-19T12:03:13.195" v="1818" actId="20577"/>
          <ac:spMkLst>
            <pc:docMk/>
            <pc:sldMk cId="44571171" sldId="271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06:21.025" v="1834" actId="20577"/>
          <ac:spMkLst>
            <pc:docMk/>
            <pc:sldMk cId="44571171" sldId="271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2:11:29.935" v="1953" actId="20577"/>
        <pc:sldMkLst>
          <pc:docMk/>
          <pc:sldMk cId="369537439" sldId="272"/>
        </pc:sldMkLst>
        <pc:spChg chg="mod">
          <ac:chgData name="Oleksandr Stepaniuk" userId="18a9910e32e1bba8" providerId="Windows Live" clId="Web-{9633DEA4-CF30-4033-A813-DF59566732A3}" dt="2019-01-19T12:07:41.213" v="1865" actId="20577"/>
          <ac:spMkLst>
            <pc:docMk/>
            <pc:sldMk cId="369537439" sldId="272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11:29.935" v="1953" actId="20577"/>
          <ac:spMkLst>
            <pc:docMk/>
            <pc:sldMk cId="369537439" sldId="272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2:14:45.031" v="2000" actId="20577"/>
        <pc:sldMkLst>
          <pc:docMk/>
          <pc:sldMk cId="2923943054" sldId="273"/>
        </pc:sldMkLst>
        <pc:spChg chg="mod">
          <ac:chgData name="Oleksandr Stepaniuk" userId="18a9910e32e1bba8" providerId="Windows Live" clId="Web-{9633DEA4-CF30-4033-A813-DF59566732A3}" dt="2019-01-19T12:12:52.170" v="1968" actId="20577"/>
          <ac:spMkLst>
            <pc:docMk/>
            <pc:sldMk cId="2923943054" sldId="273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14:45.031" v="2000" actId="20577"/>
          <ac:spMkLst>
            <pc:docMk/>
            <pc:sldMk cId="2923943054" sldId="273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2:16:58.034" v="2047" actId="20577"/>
        <pc:sldMkLst>
          <pc:docMk/>
          <pc:sldMk cId="2456789119" sldId="274"/>
        </pc:sldMkLst>
        <pc:spChg chg="mod">
          <ac:chgData name="Oleksandr Stepaniuk" userId="18a9910e32e1bba8" providerId="Windows Live" clId="Web-{9633DEA4-CF30-4033-A813-DF59566732A3}" dt="2019-01-19T12:15:16.922" v="2014" actId="14100"/>
          <ac:spMkLst>
            <pc:docMk/>
            <pc:sldMk cId="2456789119" sldId="274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16:58.034" v="2047" actId="20577"/>
          <ac:spMkLst>
            <pc:docMk/>
            <pc:sldMk cId="2456789119" sldId="274"/>
            <ac:spMk id="7" creationId="{A7069988-DC32-4588-93CA-22B7D4F8BF74}"/>
          </ac:spMkLst>
        </pc:spChg>
      </pc:sldChg>
      <pc:sldChg chg="addSp delSp modSp add mod ord replId setBg">
        <pc:chgData name="Oleksandr Stepaniuk" userId="18a9910e32e1bba8" providerId="Windows Live" clId="Web-{9633DEA4-CF30-4033-A813-DF59566732A3}" dt="2019-01-19T12:21:19.177" v="2057" actId="14100"/>
        <pc:sldMkLst>
          <pc:docMk/>
          <pc:sldMk cId="3788894258" sldId="275"/>
        </pc:sldMkLst>
        <pc:picChg chg="del">
          <ac:chgData name="Oleksandr Stepaniuk" userId="18a9910e32e1bba8" providerId="Windows Live" clId="Web-{9633DEA4-CF30-4033-A813-DF59566732A3}" dt="2019-01-19T12:20:28.020" v="2051"/>
          <ac:picMkLst>
            <pc:docMk/>
            <pc:sldMk cId="3788894258" sldId="275"/>
            <ac:picMk id="2" creationId="{C4E50910-5BBD-4F9B-95E3-06B96C73B54C}"/>
          </ac:picMkLst>
        </pc:picChg>
        <pc:picChg chg="add mod">
          <ac:chgData name="Oleksandr Stepaniuk" userId="18a9910e32e1bba8" providerId="Windows Live" clId="Web-{9633DEA4-CF30-4033-A813-DF59566732A3}" dt="2019-01-19T12:21:19.177" v="2057" actId="14100"/>
          <ac:picMkLst>
            <pc:docMk/>
            <pc:sldMk cId="3788894258" sldId="275"/>
            <ac:picMk id="3" creationId="{1FE3274E-B5B8-4AED-9CC1-A615E7140D94}"/>
          </ac:picMkLst>
        </pc:picChg>
      </pc:sldChg>
      <pc:sldChg chg="modSp add ord replId">
        <pc:chgData name="Oleksandr Stepaniuk" userId="18a9910e32e1bba8" providerId="Windows Live" clId="Web-{9633DEA4-CF30-4033-A813-DF59566732A3}" dt="2019-01-19T12:26:44.134" v="2119" actId="20577"/>
        <pc:sldMkLst>
          <pc:docMk/>
          <pc:sldMk cId="1412571961" sldId="276"/>
        </pc:sldMkLst>
        <pc:spChg chg="mod">
          <ac:chgData name="Oleksandr Stepaniuk" userId="18a9910e32e1bba8" providerId="Windows Live" clId="Web-{9633DEA4-CF30-4033-A813-DF59566732A3}" dt="2019-01-19T12:25:36.055" v="2099" actId="20577"/>
          <ac:spMkLst>
            <pc:docMk/>
            <pc:sldMk cId="1412571961" sldId="276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26:44.134" v="2119" actId="20577"/>
          <ac:spMkLst>
            <pc:docMk/>
            <pc:sldMk cId="1412571961" sldId="276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2:47:04.932" v="2252" actId="20577"/>
        <pc:sldMkLst>
          <pc:docMk/>
          <pc:sldMk cId="2429819874" sldId="277"/>
        </pc:sldMkLst>
        <pc:spChg chg="mod">
          <ac:chgData name="Oleksandr Stepaniuk" userId="18a9910e32e1bba8" providerId="Windows Live" clId="Web-{9633DEA4-CF30-4033-A813-DF59566732A3}" dt="2019-01-19T12:32:27.107" v="2154" actId="20577"/>
          <ac:spMkLst>
            <pc:docMk/>
            <pc:sldMk cId="2429819874" sldId="277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47:04.932" v="2252" actId="20577"/>
          <ac:spMkLst>
            <pc:docMk/>
            <pc:sldMk cId="2429819874" sldId="277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2:53:58.686" v="2378" actId="20577"/>
        <pc:sldMkLst>
          <pc:docMk/>
          <pc:sldMk cId="1074465013" sldId="278"/>
        </pc:sldMkLst>
        <pc:spChg chg="mod">
          <ac:chgData name="Oleksandr Stepaniuk" userId="18a9910e32e1bba8" providerId="Windows Live" clId="Web-{9633DEA4-CF30-4033-A813-DF59566732A3}" dt="2019-01-19T12:51:48.310" v="2322" actId="14100"/>
          <ac:spMkLst>
            <pc:docMk/>
            <pc:sldMk cId="1074465013" sldId="278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53:58.686" v="2378" actId="20577"/>
          <ac:spMkLst>
            <pc:docMk/>
            <pc:sldMk cId="1074465013" sldId="278"/>
            <ac:spMk id="7" creationId="{A7069988-DC32-4588-93CA-22B7D4F8BF74}"/>
          </ac:spMkLst>
        </pc:spChg>
      </pc:sldChg>
      <pc:sldChg chg="modSp add del replId">
        <pc:chgData name="Oleksandr Stepaniuk" userId="18a9910e32e1bba8" providerId="Windows Live" clId="Web-{9633DEA4-CF30-4033-A813-DF59566732A3}" dt="2019-01-19T12:50:44.262" v="2282"/>
        <pc:sldMkLst>
          <pc:docMk/>
          <pc:sldMk cId="4240328023" sldId="278"/>
        </pc:sldMkLst>
        <pc:spChg chg="mod">
          <ac:chgData name="Oleksandr Stepaniuk" userId="18a9910e32e1bba8" providerId="Windows Live" clId="Web-{9633DEA4-CF30-4033-A813-DF59566732A3}" dt="2019-01-19T12:50:27.606" v="2281" actId="20577"/>
          <ac:spMkLst>
            <pc:docMk/>
            <pc:sldMk cId="4240328023" sldId="278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2:49:36.074" v="2271" actId="14100"/>
          <ac:spMkLst>
            <pc:docMk/>
            <pc:sldMk cId="4240328023" sldId="278"/>
            <ac:spMk id="7" creationId="{A7069988-DC32-4588-93CA-22B7D4F8BF74}"/>
          </ac:spMkLst>
        </pc:spChg>
      </pc:sldChg>
      <pc:sldChg chg="addSp delSp modSp add ord replId">
        <pc:chgData name="Oleksandr Stepaniuk" userId="18a9910e32e1bba8" providerId="Windows Live" clId="Web-{9633DEA4-CF30-4033-A813-DF59566732A3}" dt="2019-01-19T12:54:37.421" v="2388" actId="14100"/>
        <pc:sldMkLst>
          <pc:docMk/>
          <pc:sldMk cId="4235553031" sldId="279"/>
        </pc:sldMkLst>
        <pc:picChg chg="add mod">
          <ac:chgData name="Oleksandr Stepaniuk" userId="18a9910e32e1bba8" providerId="Windows Live" clId="Web-{9633DEA4-CF30-4033-A813-DF59566732A3}" dt="2019-01-19T12:54:37.421" v="2388" actId="14100"/>
          <ac:picMkLst>
            <pc:docMk/>
            <pc:sldMk cId="4235553031" sldId="279"/>
            <ac:picMk id="2" creationId="{5F526267-F1A9-40B2-91AE-0DE690D6B3EC}"/>
          </ac:picMkLst>
        </pc:picChg>
        <pc:picChg chg="del">
          <ac:chgData name="Oleksandr Stepaniuk" userId="18a9910e32e1bba8" providerId="Windows Live" clId="Web-{9633DEA4-CF30-4033-A813-DF59566732A3}" dt="2019-01-19T12:54:05.561" v="2382"/>
          <ac:picMkLst>
            <pc:docMk/>
            <pc:sldMk cId="4235553031" sldId="279"/>
            <ac:picMk id="3" creationId="{1FE3274E-B5B8-4AED-9CC1-A615E7140D94}"/>
          </ac:picMkLst>
        </pc:picChg>
      </pc:sldChg>
      <pc:sldChg chg="modSp add ord replId">
        <pc:chgData name="Oleksandr Stepaniuk" userId="18a9910e32e1bba8" providerId="Windows Live" clId="Web-{9633DEA4-CF30-4033-A813-DF59566732A3}" dt="2019-01-19T13:07:09.570" v="2461" actId="20577"/>
        <pc:sldMkLst>
          <pc:docMk/>
          <pc:sldMk cId="1286088885" sldId="280"/>
        </pc:sldMkLst>
        <pc:spChg chg="mod">
          <ac:chgData name="Oleksandr Stepaniuk" userId="18a9910e32e1bba8" providerId="Windows Live" clId="Web-{9633DEA4-CF30-4033-A813-DF59566732A3}" dt="2019-01-19T13:00:12.956" v="2405" actId="14100"/>
          <ac:spMkLst>
            <pc:docMk/>
            <pc:sldMk cId="1286088885" sldId="280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3:07:09.570" v="2461" actId="20577"/>
          <ac:spMkLst>
            <pc:docMk/>
            <pc:sldMk cId="1286088885" sldId="280"/>
            <ac:spMk id="7" creationId="{A7069988-DC32-4588-93CA-22B7D4F8BF74}"/>
          </ac:spMkLst>
        </pc:spChg>
      </pc:sldChg>
      <pc:sldChg chg="addSp delSp modSp add ord replId">
        <pc:chgData name="Oleksandr Stepaniuk" userId="18a9910e32e1bba8" providerId="Windows Live" clId="Web-{9633DEA4-CF30-4033-A813-DF59566732A3}" dt="2019-01-19T13:07:42.258" v="2469" actId="14100"/>
        <pc:sldMkLst>
          <pc:docMk/>
          <pc:sldMk cId="1724298022" sldId="281"/>
        </pc:sldMkLst>
        <pc:picChg chg="del">
          <ac:chgData name="Oleksandr Stepaniuk" userId="18a9910e32e1bba8" providerId="Windows Live" clId="Web-{9633DEA4-CF30-4033-A813-DF59566732A3}" dt="2019-01-19T13:07:18.992" v="2465"/>
          <ac:picMkLst>
            <pc:docMk/>
            <pc:sldMk cId="1724298022" sldId="281"/>
            <ac:picMk id="2" creationId="{5F526267-F1A9-40B2-91AE-0DE690D6B3EC}"/>
          </ac:picMkLst>
        </pc:picChg>
        <pc:picChg chg="add mod">
          <ac:chgData name="Oleksandr Stepaniuk" userId="18a9910e32e1bba8" providerId="Windows Live" clId="Web-{9633DEA4-CF30-4033-A813-DF59566732A3}" dt="2019-01-19T13:07:42.258" v="2469" actId="14100"/>
          <ac:picMkLst>
            <pc:docMk/>
            <pc:sldMk cId="1724298022" sldId="281"/>
            <ac:picMk id="3" creationId="{3EF26547-D202-4671-B206-E057EFCF7B7B}"/>
          </ac:picMkLst>
        </pc:picChg>
      </pc:sldChg>
      <pc:sldChg chg="modSp add ord replId">
        <pc:chgData name="Oleksandr Stepaniuk" userId="18a9910e32e1bba8" providerId="Windows Live" clId="Web-{9633DEA4-CF30-4033-A813-DF59566732A3}" dt="2019-01-19T13:42:00.664" v="2547" actId="20577"/>
        <pc:sldMkLst>
          <pc:docMk/>
          <pc:sldMk cId="2757288194" sldId="282"/>
        </pc:sldMkLst>
        <pc:spChg chg="mod">
          <ac:chgData name="Oleksandr Stepaniuk" userId="18a9910e32e1bba8" providerId="Windows Live" clId="Web-{9633DEA4-CF30-4033-A813-DF59566732A3}" dt="2019-01-19T13:37:19.130" v="2505" actId="20577"/>
          <ac:spMkLst>
            <pc:docMk/>
            <pc:sldMk cId="2757288194" sldId="282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3:42:00.664" v="2547" actId="20577"/>
          <ac:spMkLst>
            <pc:docMk/>
            <pc:sldMk cId="2757288194" sldId="282"/>
            <ac:spMk id="7" creationId="{A7069988-DC32-4588-93CA-22B7D4F8BF74}"/>
          </ac:spMkLst>
        </pc:spChg>
      </pc:sldChg>
      <pc:sldChg chg="addSp delSp modSp add del ord replId">
        <pc:chgData name="Oleksandr Stepaniuk" userId="18a9910e32e1bba8" providerId="Windows Live" clId="Web-{9633DEA4-CF30-4033-A813-DF59566732A3}" dt="2019-01-19T13:36:01.599" v="2480"/>
        <pc:sldMkLst>
          <pc:docMk/>
          <pc:sldMk cId="3068154465" sldId="282"/>
        </pc:sldMkLst>
        <pc:spChg chg="mod">
          <ac:chgData name="Oleksandr Stepaniuk" userId="18a9910e32e1bba8" providerId="Windows Live" clId="Web-{9633DEA4-CF30-4033-A813-DF59566732A3}" dt="2019-01-19T13:35:31.989" v="2475" actId="14100"/>
          <ac:spMkLst>
            <pc:docMk/>
            <pc:sldMk cId="3068154465" sldId="282"/>
            <ac:spMk id="2" creationId="{00000000-0000-0000-0000-000000000000}"/>
          </ac:spMkLst>
        </pc:spChg>
        <pc:spChg chg="add del mod">
          <ac:chgData name="Oleksandr Stepaniuk" userId="18a9910e32e1bba8" providerId="Windows Live" clId="Web-{9633DEA4-CF30-4033-A813-DF59566732A3}" dt="2019-01-19T13:35:53.598" v="2479"/>
          <ac:spMkLst>
            <pc:docMk/>
            <pc:sldMk cId="3068154465" sldId="282"/>
            <ac:spMk id="3" creationId="{5A75BF54-274E-4324-8573-5F716CFABB29}"/>
          </ac:spMkLst>
        </pc:spChg>
        <pc:spChg chg="mod">
          <ac:chgData name="Oleksandr Stepaniuk" userId="18a9910e32e1bba8" providerId="Windows Live" clId="Web-{9633DEA4-CF30-4033-A813-DF59566732A3}" dt="2019-01-19T13:35:37.286" v="2476" actId="14100"/>
          <ac:spMkLst>
            <pc:docMk/>
            <pc:sldMk cId="3068154465" sldId="282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3:50:49.496" v="2621" actId="20577"/>
        <pc:sldMkLst>
          <pc:docMk/>
          <pc:sldMk cId="4136930735" sldId="283"/>
        </pc:sldMkLst>
        <pc:spChg chg="mod">
          <ac:chgData name="Oleksandr Stepaniuk" userId="18a9910e32e1bba8" providerId="Windows Live" clId="Web-{9633DEA4-CF30-4033-A813-DF59566732A3}" dt="2019-01-19T13:42:50.039" v="2570" actId="20577"/>
          <ac:spMkLst>
            <pc:docMk/>
            <pc:sldMk cId="4136930735" sldId="283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3:50:49.496" v="2621" actId="20577"/>
          <ac:spMkLst>
            <pc:docMk/>
            <pc:sldMk cId="4136930735" sldId="283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3:54:36.138" v="2699" actId="20577"/>
        <pc:sldMkLst>
          <pc:docMk/>
          <pc:sldMk cId="2021075315" sldId="284"/>
        </pc:sldMkLst>
        <pc:spChg chg="mod">
          <ac:chgData name="Oleksandr Stepaniuk" userId="18a9910e32e1bba8" providerId="Windows Live" clId="Web-{9633DEA4-CF30-4033-A813-DF59566732A3}" dt="2019-01-19T13:52:43.122" v="2628" actId="20577"/>
          <ac:spMkLst>
            <pc:docMk/>
            <pc:sldMk cId="2021075315" sldId="284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3:54:36.138" v="2699" actId="20577"/>
          <ac:spMkLst>
            <pc:docMk/>
            <pc:sldMk cId="2021075315" sldId="284"/>
            <ac:spMk id="7" creationId="{A7069988-DC32-4588-93CA-22B7D4F8BF74}"/>
          </ac:spMkLst>
        </pc:spChg>
      </pc:sldChg>
      <pc:sldChg chg="modSp add replId">
        <pc:chgData name="Oleksandr Stepaniuk" userId="18a9910e32e1bba8" providerId="Windows Live" clId="Web-{9633DEA4-CF30-4033-A813-DF59566732A3}" dt="2019-01-19T14:00:04.156" v="2867" actId="20577"/>
        <pc:sldMkLst>
          <pc:docMk/>
          <pc:sldMk cId="2367539458" sldId="285"/>
        </pc:sldMkLst>
        <pc:spChg chg="mod">
          <ac:chgData name="Oleksandr Stepaniuk" userId="18a9910e32e1bba8" providerId="Windows Live" clId="Web-{9633DEA4-CF30-4033-A813-DF59566732A3}" dt="2019-01-19T13:55:30.732" v="2720" actId="20577"/>
          <ac:spMkLst>
            <pc:docMk/>
            <pc:sldMk cId="2367539458" sldId="285"/>
            <ac:spMk id="2" creationId="{00000000-0000-0000-0000-000000000000}"/>
          </ac:spMkLst>
        </pc:spChg>
        <pc:spChg chg="mod">
          <ac:chgData name="Oleksandr Stepaniuk" userId="18a9910e32e1bba8" providerId="Windows Live" clId="Web-{9633DEA4-CF30-4033-A813-DF59566732A3}" dt="2019-01-19T14:00:04.156" v="2867" actId="20577"/>
          <ac:spMkLst>
            <pc:docMk/>
            <pc:sldMk cId="2367539458" sldId="285"/>
            <ac:spMk id="7" creationId="{A7069988-DC32-4588-93CA-22B7D4F8BF74}"/>
          </ac:spMkLst>
        </pc:spChg>
      </pc:sldChg>
      <pc:sldChg chg="addSp modSp add ord replId">
        <pc:chgData name="Oleksandr Stepaniuk" userId="18a9910e32e1bba8" providerId="Windows Live" clId="Web-{9633DEA4-CF30-4033-A813-DF59566732A3}" dt="2019-01-19T14:08:33.597" v="3211" actId="20577"/>
        <pc:sldMkLst>
          <pc:docMk/>
          <pc:sldMk cId="649533592" sldId="286"/>
        </pc:sldMkLst>
        <pc:spChg chg="mod">
          <ac:chgData name="Oleksandr Stepaniuk" userId="18a9910e32e1bba8" providerId="Windows Live" clId="Web-{9633DEA4-CF30-4033-A813-DF59566732A3}" dt="2019-01-19T14:08:33.597" v="3211" actId="20577"/>
          <ac:spMkLst>
            <pc:docMk/>
            <pc:sldMk cId="649533592" sldId="286"/>
            <ac:spMk id="2" creationId="{00000000-0000-0000-0000-000000000000}"/>
          </ac:spMkLst>
        </pc:spChg>
        <pc:spChg chg="add mod">
          <ac:chgData name="Oleksandr Stepaniuk" userId="18a9910e32e1bba8" providerId="Windows Live" clId="Web-{9633DEA4-CF30-4033-A813-DF59566732A3}" dt="2019-01-19T14:07:31.534" v="3154" actId="20577"/>
          <ac:spMkLst>
            <pc:docMk/>
            <pc:sldMk cId="649533592" sldId="286"/>
            <ac:spMk id="3" creationId="{F951F874-759A-46D9-B963-27D9E4A91BCA}"/>
          </ac:spMkLst>
        </pc:spChg>
        <pc:spChg chg="mod">
          <ac:chgData name="Oleksandr Stepaniuk" userId="18a9910e32e1bba8" providerId="Windows Live" clId="Web-{9633DEA4-CF30-4033-A813-DF59566732A3}" dt="2019-01-19T14:00:59" v="2876" actId="20577"/>
          <ac:spMkLst>
            <pc:docMk/>
            <pc:sldMk cId="649533592" sldId="286"/>
            <ac:spMk id="7" creationId="{A7069988-DC32-4588-93CA-22B7D4F8BF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1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ote-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.ua/" TargetMode="External"/><Relationship Id="rId4" Type="http://schemas.openxmlformats.org/officeDocument/2006/relationships/hyperlink" Target="http://rus-final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3%D0%BD%D1%83%D1%87%D0%BA%D0%B0_%D1%80%D0%BE%D0%B7%D1%80%D0%BE%D0%B1%D0%BA%D0%B0_%D0%BF%D1%80%D0%BE%D0%B3%D1%80%D0%B0%D0%BC%D0%BD%D0%BE%D0%B3%D0%BE_%D0%B7%D0%B0%D0%B1%D0%B5%D0%B7%D0%BF%D0%B5%D1%87%D0%B5%D0%BD%D0%BD%D1%8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0%D0%BD%D0%B3%D0%BB%D1%96%D0%B9%D1%81%D1%8C%D0%BA%D0%B0_%D0%BC%D0%BE%D0%B2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156403"/>
            <a:ext cx="6105194" cy="162396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cs typeface="Calibri Light"/>
              </a:rPr>
              <a:t>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3218773"/>
            <a:ext cx="6105194" cy="1538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800" dirty="0">
                <a:solidFill>
                  <a:srgbClr val="FFFFFF"/>
                </a:solidFill>
                <a:latin typeface="Calibri Light"/>
                <a:cs typeface="Calibri Light"/>
              </a:rPr>
              <a:t>як підхід до управління проектами для гнучкої розробки програмного 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ролі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Product Owner: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формулює вимоги до ПЗ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визначає пріоритети кожної запланованої функціональності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коригує пріоритети на кожному спринті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несе персональну відповідальність за цінність вимог для користувачів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відповідає за взаємодію з ринком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лише одна людина</a:t>
            </a:r>
            <a:endParaRPr lang="uk-UA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352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ролі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Scrum Master: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стежить за коректним застосуванням принципів </a:t>
            </a:r>
            <a:r>
              <a:rPr lang="uk-UA" sz="2400" b="1" dirty="0" err="1">
                <a:cs typeface="Calibri"/>
              </a:rPr>
              <a:t>Agile</a:t>
            </a:r>
            <a:r>
              <a:rPr lang="uk-UA" sz="2400" b="1" dirty="0">
                <a:cs typeface="Calibri"/>
              </a:rPr>
              <a:t> і процесів (ритуалів) </a:t>
            </a:r>
            <a:r>
              <a:rPr lang="uk-UA" sz="2400" b="1" dirty="0" err="1">
                <a:cs typeface="Calibri"/>
              </a:rPr>
              <a:t>Scrum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організовує роботу команди і забезпечує її всім необхідним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захищає команду та несе відповідальність за її ефективність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 - організовує роботу команди проекту, але не втручається в її роботу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не призначає людей на завдання - це робить сама команда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не змушує людей робити роботу - це відповідальність команди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лише одна людина.</a:t>
            </a:r>
            <a:endParaRPr lang="uk-U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9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ролі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Scrum (Development) Team: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крос-функціональна та взаємозамінна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</a:t>
            </a:r>
            <a:r>
              <a:rPr lang="uk-UA" sz="2400" b="1" dirty="0" err="1">
                <a:cs typeface="Calibri"/>
              </a:rPr>
              <a:t>самоорганізована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з фіксованим складом (в ході спринту) - 4-10 чоловік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відповідає за розробку продукту ітераціями (спринт)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самостійно визначає тривалість спринту та трудомісткість вимог, які будуть реалізовані в спринті, черговість виконання завдань і багато іншого.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команда НЕ приймає рішень: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які вимоги є пріоритетними - це робить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Owner</a:t>
            </a:r>
            <a:r>
              <a:rPr lang="uk-UA" sz="2400" b="1" dirty="0">
                <a:cs typeface="Calibri"/>
              </a:rPr>
              <a:t>.</a:t>
            </a:r>
            <a:endParaRPr lang="uk-UA" dirty="0">
              <a:cs typeface="Calibri" panose="020F0502020204030204"/>
            </a:endParaRPr>
          </a:p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0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Артефакти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uk-UA" b="1" dirty="0" err="1">
                <a:cs typeface="Calibri"/>
              </a:rPr>
              <a:t>Product</a:t>
            </a:r>
            <a:r>
              <a:rPr lang="uk-UA" b="1" dirty="0">
                <a:cs typeface="Calibri"/>
              </a:rPr>
              <a:t> </a:t>
            </a:r>
            <a:r>
              <a:rPr lang="uk-UA" b="1" dirty="0" err="1">
                <a:cs typeface="Calibri"/>
              </a:rPr>
              <a:t>Backlog</a:t>
            </a:r>
            <a:endParaRPr lang="uk-UA" b="1" dirty="0"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uk-UA" b="1" dirty="0" err="1">
                <a:cs typeface="Calibri"/>
              </a:rPr>
              <a:t>Sprint</a:t>
            </a:r>
            <a:r>
              <a:rPr lang="uk-UA" b="1" dirty="0">
                <a:cs typeface="Calibri"/>
              </a:rPr>
              <a:t> </a:t>
            </a:r>
            <a:r>
              <a:rPr lang="uk-UA" b="1" dirty="0" err="1">
                <a:cs typeface="Calibri"/>
              </a:rPr>
              <a:t>Backlog</a:t>
            </a:r>
            <a:endParaRPr lang="uk-UA" b="1" dirty="0"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uk-UA" b="1" dirty="0" err="1">
                <a:cs typeface="Calibri"/>
              </a:rPr>
              <a:t>Sprint</a:t>
            </a:r>
            <a:r>
              <a:rPr lang="uk-UA" b="1" dirty="0">
                <a:cs typeface="Calibri"/>
              </a:rPr>
              <a:t> </a:t>
            </a:r>
            <a:r>
              <a:rPr lang="uk-UA" b="1" dirty="0" err="1">
                <a:cs typeface="Calibri"/>
              </a:rPr>
              <a:t>Goal</a:t>
            </a:r>
            <a:endParaRPr lang="uk-UA" b="1" dirty="0"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uk-UA" b="1" dirty="0" err="1">
                <a:cs typeface="Calibri"/>
              </a:rPr>
              <a:t>Sprint</a:t>
            </a:r>
            <a:r>
              <a:rPr lang="uk-UA" b="1" dirty="0">
                <a:cs typeface="Calibri"/>
              </a:rPr>
              <a:t> </a:t>
            </a:r>
            <a:r>
              <a:rPr lang="uk-UA" b="1" dirty="0" err="1">
                <a:cs typeface="Calibri"/>
              </a:rPr>
              <a:t>Burndown</a:t>
            </a:r>
            <a:r>
              <a:rPr lang="uk-UA" b="1" dirty="0">
                <a:cs typeface="Calibri"/>
              </a:rPr>
              <a:t> </a:t>
            </a:r>
            <a:r>
              <a:rPr lang="uk-UA" b="1" dirty="0" err="1">
                <a:cs typeface="Calibri"/>
              </a:rPr>
              <a:t>Chart</a:t>
            </a:r>
            <a:r>
              <a:rPr lang="uk-UA" b="1" dirty="0">
                <a:cs typeface="Calibri"/>
              </a:rPr>
              <a:t>.</a:t>
            </a:r>
            <a:endParaRPr lang="uk-UA" b="1" dirty="0"/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2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Артефакти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Product Backlog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marL="0" indent="0" algn="ctr">
              <a:buNone/>
            </a:pPr>
            <a:r>
              <a:rPr lang="en-US" sz="2400" b="1" dirty="0">
                <a:cs typeface="Calibri"/>
              </a:rPr>
              <a:t>Product </a:t>
            </a:r>
            <a:r>
              <a:rPr lang="en-US" sz="2400" b="1" dirty="0" err="1">
                <a:cs typeface="Calibri"/>
              </a:rPr>
              <a:t>Baclog</a:t>
            </a:r>
            <a:r>
              <a:rPr lang="en-US" sz="2400" b="1" dirty="0">
                <a:cs typeface="Calibri"/>
              </a:rPr>
              <a:t> </a:t>
            </a:r>
            <a:r>
              <a:rPr lang="uk-UA" sz="2400" b="1" dirty="0">
                <a:cs typeface="Calibri"/>
              </a:rPr>
              <a:t>- це список усіх вимог, які потрібно зробити за проектом. Коли в </a:t>
            </a:r>
            <a:r>
              <a:rPr lang="uk-UA" sz="2400" b="1" dirty="0" err="1">
                <a:cs typeface="Calibri"/>
              </a:rPr>
              <a:t>Backlog</a:t>
            </a:r>
            <a:r>
              <a:rPr lang="uk-UA" sz="2400" b="1" dirty="0">
                <a:cs typeface="Calibri"/>
              </a:rPr>
              <a:t> немає вимог, проект вважається завершеним</a:t>
            </a:r>
            <a:r>
              <a:rPr lang="en-US" sz="2400" b="1" dirty="0">
                <a:cs typeface="Calibri"/>
              </a:rPr>
              <a:t>.</a:t>
            </a:r>
          </a:p>
          <a:p>
            <a:pPr marL="0" indent="0" algn="ctr">
              <a:buNone/>
            </a:pP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всі вимоги описані за єдиним шаблоном, який називають </a:t>
            </a:r>
            <a:r>
              <a:rPr lang="uk-UA" sz="2400" b="1" dirty="0" err="1">
                <a:cs typeface="Calibri"/>
              </a:rPr>
              <a:t>User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Story</a:t>
            </a:r>
            <a:r>
              <a:rPr lang="uk-UA" sz="2400" b="1" dirty="0">
                <a:cs typeface="Calibri"/>
              </a:rPr>
              <a:t> (призначена для користувача історія)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</a:t>
            </a:r>
            <a:r>
              <a:rPr lang="en-US" sz="2400" b="1" dirty="0">
                <a:cs typeface="Calibri"/>
              </a:rPr>
              <a:t> </a:t>
            </a:r>
            <a:r>
              <a:rPr lang="uk-UA" sz="2400" b="1" dirty="0">
                <a:cs typeface="Calibri"/>
              </a:rPr>
              <a:t>вимоги складені так, що очевидно і зрозуміло, яку цінність вони представляють для користувача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</a:t>
            </a:r>
            <a:r>
              <a:rPr lang="en-US" sz="2400" b="1" dirty="0">
                <a:cs typeface="Calibri"/>
              </a:rPr>
              <a:t> </a:t>
            </a:r>
            <a:r>
              <a:rPr lang="uk-UA" sz="2400" b="1" dirty="0">
                <a:cs typeface="Calibri"/>
              </a:rPr>
              <a:t>вимоги відсортовані за пріоритетами, які переглядаються кожен спринт</a:t>
            </a: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7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Артефакти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Sprint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Baclog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це список усіх вимог, які потрібно зробити в найближчий спринт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протягом спринту, нові вимоги не можуть з'явиться в 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backlog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всі вимоги повинні бути розділені на завдання і оцінені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br>
              <a:rPr lang="uk-UA" sz="2400" b="1" dirty="0">
                <a:cs typeface="Calibri"/>
              </a:rPr>
            </a:b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Backlog</a:t>
            </a:r>
            <a:r>
              <a:rPr lang="uk-UA" sz="2400" b="1" dirty="0">
                <a:cs typeface="Calibri"/>
              </a:rPr>
              <a:t> - це зобов'язання команди: що вона </a:t>
            </a:r>
            <a:r>
              <a:rPr lang="uk-UA" sz="2400" b="1" dirty="0" err="1">
                <a:cs typeface="Calibri"/>
              </a:rPr>
              <a:t>повинн</a:t>
            </a:r>
            <a:r>
              <a:rPr lang="en-US" sz="2400" b="1" dirty="0">
                <a:cs typeface="Calibri"/>
              </a:rPr>
              <a:t>a</a:t>
            </a:r>
            <a:r>
              <a:rPr lang="uk-UA" sz="2400" b="1" dirty="0">
                <a:cs typeface="Calibri"/>
              </a:rPr>
              <a:t> виконати за найближчі 30 днів. Кожна вимога розділена на завдання, які представлені на дошці (звичайній або в електронному вигляді).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3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Артефакти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Sprint 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algn="ctr">
              <a:buNone/>
            </a:pPr>
            <a:r>
              <a:rPr lang="uk-UA" sz="2400" b="1" dirty="0">
                <a:cs typeface="Calibri"/>
              </a:rPr>
              <a:t>Це короткий опис того, заради чого виконується даний спринт.</a:t>
            </a:r>
          </a:p>
          <a:p>
            <a:pPr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Цей артефакт необхідний для того, щоб команда проекту могла самостійно приймати рішення в разі появи альтернативних шляхів вирішення завдання.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Owner</a:t>
            </a:r>
            <a:r>
              <a:rPr lang="uk-UA" sz="2400" b="1" dirty="0">
                <a:cs typeface="Calibri"/>
              </a:rPr>
              <a:t> визначає мету спринту, щоб рішення команди були усвідомленими</a:t>
            </a:r>
            <a:r>
              <a:rPr lang="en-US" sz="2400" b="1" dirty="0">
                <a:cs typeface="Calibri"/>
              </a:rPr>
              <a:t>.</a:t>
            </a:r>
            <a:endParaRPr lang="uk-UA" b="1" dirty="0"/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94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88097"/>
            <a:ext cx="10507944" cy="104584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Артефакти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Sprint Burndown Chart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algn="ctr">
              <a:buNone/>
            </a:pPr>
            <a:r>
              <a:rPr lang="uk-UA" sz="2400" b="1" dirty="0">
                <a:cs typeface="Calibri"/>
              </a:rPr>
              <a:t>Дослівно «діаграма згоряння»,</a:t>
            </a:r>
            <a:r>
              <a:rPr lang="en-US" sz="2400" b="1" dirty="0">
                <a:cs typeface="Calibri"/>
              </a:rPr>
              <a:t> </a:t>
            </a:r>
            <a:r>
              <a:rPr lang="ru-RU" sz="2400" b="1" dirty="0">
                <a:cs typeface="Calibri"/>
              </a:rPr>
              <a:t>де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в якості елементів згоряння виступають людино-години або ідеальні одиниці (</a:t>
            </a:r>
            <a:r>
              <a:rPr lang="uk-UA" sz="2400" b="1" dirty="0" err="1">
                <a:cs typeface="Calibri"/>
              </a:rPr>
              <a:t>Story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Points</a:t>
            </a:r>
            <a:r>
              <a:rPr lang="uk-UA" sz="2400" b="1" dirty="0">
                <a:cs typeface="Calibri"/>
              </a:rPr>
              <a:t>).</a:t>
            </a:r>
          </a:p>
          <a:p>
            <a:pPr algn="ctr">
              <a:buNone/>
            </a:pP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діаграма оновлюється кожного разу, коли завершується якесь завдання</a:t>
            </a:r>
          </a:p>
          <a:p>
            <a:pPr algn="ctr">
              <a:buNone/>
            </a:pP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На практиці така діаграма дуже наочна: кожен день можна швидко дізнатися, наскільки команда просунулася вперед.</a:t>
            </a:r>
            <a:endParaRPr lang="uk-UA" dirty="0"/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78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FE3274E-B5B8-4AED-9CC1-A615E714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6" y="293634"/>
            <a:ext cx="11493445" cy="63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88097"/>
            <a:ext cx="10507944" cy="104584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процеси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(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ритуали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)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r>
              <a:rPr lang="uk-UA" sz="2400" b="1" dirty="0">
                <a:cs typeface="Calibri"/>
              </a:rPr>
              <a:t>Планування </a:t>
            </a:r>
            <a:r>
              <a:rPr lang="uk-UA" sz="2400" b="1" dirty="0" err="1">
                <a:cs typeface="Calibri"/>
              </a:rPr>
              <a:t>спринта</a:t>
            </a:r>
            <a:r>
              <a:rPr lang="uk-UA" sz="2400" b="1" dirty="0">
                <a:cs typeface="Calibri"/>
              </a:rPr>
              <a:t> (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Planning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Meeting</a:t>
            </a:r>
            <a:r>
              <a:rPr lang="uk-UA" sz="2400" b="1" dirty="0">
                <a:cs typeface="Calibri"/>
              </a:rPr>
              <a:t>)</a:t>
            </a:r>
          </a:p>
          <a:p>
            <a:pPr algn="ctr">
              <a:buFont typeface="Wingdings" panose="020B0604020202020204" pitchFamily="34" charset="0"/>
              <a:buChar char="§"/>
            </a:pPr>
            <a:r>
              <a:rPr lang="uk-UA" sz="2400" b="1" dirty="0">
                <a:cs typeface="Calibri"/>
              </a:rPr>
              <a:t>Щоденна нарада (</a:t>
            </a:r>
            <a:r>
              <a:rPr lang="uk-UA" sz="2400" b="1" dirty="0" err="1">
                <a:cs typeface="Calibri"/>
              </a:rPr>
              <a:t>Daily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Scrum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Meeting</a:t>
            </a:r>
            <a:r>
              <a:rPr lang="uk-UA" sz="2400" b="1" dirty="0">
                <a:cs typeface="Calibri"/>
              </a:rPr>
              <a:t>)</a:t>
            </a:r>
          </a:p>
          <a:p>
            <a:pPr algn="ctr">
              <a:buFont typeface="Wingdings" panose="020B0604020202020204" pitchFamily="34" charset="0"/>
              <a:buChar char="§"/>
            </a:pPr>
            <a:r>
              <a:rPr lang="uk-UA" sz="2400" b="1" dirty="0">
                <a:cs typeface="Calibri"/>
              </a:rPr>
              <a:t>Демонстрація (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Review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Meeting</a:t>
            </a:r>
            <a:r>
              <a:rPr lang="uk-UA" sz="2400" b="1" dirty="0">
                <a:cs typeface="Calibri"/>
              </a:rPr>
              <a:t>)</a:t>
            </a:r>
          </a:p>
          <a:p>
            <a:pPr algn="ctr">
              <a:buFont typeface="Wingdings" panose="020B0604020202020204" pitchFamily="34" charset="0"/>
              <a:buChar char="§"/>
            </a:pPr>
            <a:r>
              <a:rPr lang="uk-UA" sz="2400" b="1" dirty="0">
                <a:cs typeface="Calibri"/>
              </a:rPr>
              <a:t>Ретроспектива (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Retrospective</a:t>
            </a:r>
            <a:r>
              <a:rPr lang="uk-UA" sz="2400" b="1" dirty="0">
                <a:cs typeface="Calibri"/>
              </a:rPr>
              <a:t>)</a:t>
            </a: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5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566250"/>
            <a:ext cx="10507944" cy="1624577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Calibri"/>
                <a:cs typeface="Calibri"/>
              </a:rPr>
              <a:t>Основні теми, що будуть розглянуті в презентації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01223" cy="4376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Calibri"/>
              </a:rPr>
              <a:t>  </a:t>
            </a:r>
            <a:endParaRPr lang="en-US" sz="220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1F874-759A-46D9-B963-27D9E4A91BCA}"/>
              </a:ext>
            </a:extLst>
          </p:cNvPr>
          <p:cNvSpPr txBox="1"/>
          <p:nvPr/>
        </p:nvSpPr>
        <p:spPr>
          <a:xfrm>
            <a:off x="1039792" y="2674717"/>
            <a:ext cx="10170287" cy="6740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Історична довідка, визначення та опис SCRUM...........................................................3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Ролі в SCRUM.................................................................................................................7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Артефакти в SCRUM.....................................................................................................13</a:t>
            </a:r>
            <a:endParaRPr lang="en-US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Процеси (ритуали) SCRUM...........................................................................................19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Резюме.........................................................................................................................27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Використана література...............................................................................................28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53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88097"/>
            <a:ext cx="10507944" cy="1045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процеси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(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ритуали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)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Sprint Planning Meeting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Tx/>
              <a:buChar char="-"/>
            </a:pPr>
            <a:r>
              <a:rPr lang="uk-UA" sz="2400" b="1" dirty="0">
                <a:cs typeface="Calibri"/>
              </a:rPr>
              <a:t>виконується всією командою перед початком спринту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команда вибирає вимоги з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Backlog</a:t>
            </a:r>
            <a:r>
              <a:rPr lang="uk-UA" sz="2400" b="1" dirty="0">
                <a:cs typeface="Calibri"/>
              </a:rPr>
              <a:t> і формує 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Backlog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команда розділяє вимоги на завдання (</a:t>
            </a:r>
            <a:r>
              <a:rPr lang="uk-UA" sz="2400" b="1" dirty="0" err="1">
                <a:cs typeface="Calibri"/>
              </a:rPr>
              <a:t>Tasks</a:t>
            </a:r>
            <a:r>
              <a:rPr lang="uk-UA" sz="2400" b="1" dirty="0">
                <a:cs typeface="Calibri"/>
              </a:rPr>
              <a:t>)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кожна задача (завдання) проходить оцінку в трудовитратах або універсальних одиницях (</a:t>
            </a:r>
            <a:r>
              <a:rPr lang="uk-UA" sz="2400" b="1" dirty="0" err="1">
                <a:cs typeface="Calibri"/>
              </a:rPr>
              <a:t>Story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Points</a:t>
            </a:r>
            <a:r>
              <a:rPr lang="uk-UA" sz="2400" b="1" dirty="0">
                <a:cs typeface="Calibri"/>
              </a:rPr>
              <a:t>) за методом </a:t>
            </a:r>
            <a:r>
              <a:rPr lang="uk-UA" sz="2400" b="1" dirty="0" err="1">
                <a:cs typeface="Calibri"/>
              </a:rPr>
              <a:t>Planning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Poker</a:t>
            </a: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під час зустрічі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Owner</a:t>
            </a:r>
            <a:r>
              <a:rPr lang="uk-UA" sz="2400" b="1" dirty="0">
                <a:cs typeface="Calibri"/>
              </a:rPr>
              <a:t> відповідає на питання команди, відбувається пояснення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Owner'ом</a:t>
            </a:r>
            <a:r>
              <a:rPr lang="uk-UA" sz="2400" b="1" dirty="0">
                <a:cs typeface="Calibri"/>
              </a:rPr>
              <a:t> списку вимог</a:t>
            </a:r>
            <a:br>
              <a:rPr lang="uk-UA" sz="2400" b="1" dirty="0">
                <a:cs typeface="Calibri"/>
              </a:rPr>
            </a:b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dirty="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81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1029236"/>
            <a:ext cx="10507944" cy="10844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процеси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(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ритуали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)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Sprint Planning Meeting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Оцінка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задач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Story Points</a:t>
            </a:r>
            <a:r>
              <a:rPr lang="ru-RU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uk-UA" sz="3200" dirty="0">
                <a:solidFill>
                  <a:schemeClr val="bg1"/>
                </a:solidFill>
                <a:latin typeface="Calibri"/>
                <a:cs typeface="Calibri"/>
              </a:rPr>
              <a:t>за методом 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Planning Poker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4"/>
            <a:ext cx="10515600" cy="4093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br>
              <a:rPr lang="uk-UA" sz="2400" b="1" dirty="0">
                <a:cs typeface="Calibri"/>
              </a:rPr>
            </a:b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Кожен член команди отримує колоду з 13-ти карт. Кожен раз, коли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потрібно оцінити історію (в трудовитратах), кожен член команди вибирає карту з оцінкою (в </a:t>
            </a:r>
            <a:r>
              <a:rPr lang="uk-UA" sz="2400" b="1" dirty="0" err="1">
                <a:cs typeface="Calibri"/>
              </a:rPr>
              <a:t>Story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Points</a:t>
            </a:r>
            <a:r>
              <a:rPr lang="uk-UA" sz="2400" b="1" dirty="0">
                <a:cs typeface="Calibri"/>
              </a:rPr>
              <a:t>), яка, на його думку, підходить, і кладе її на стіл сорочкою вгору. Коли всі члени команди визначилися з оцінкою, карти одночасно розкриваються.</a:t>
            </a: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46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F526267-F1A9-40B2-91AE-0DE690D6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56414"/>
            <a:ext cx="11194433" cy="60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1443996"/>
            <a:ext cx="10507944" cy="6696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процеси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(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ритуали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)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Daily Meeting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269"/>
            <a:ext cx="10515600" cy="4083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uk-UA" sz="2400" b="1" dirty="0">
                <a:ea typeface="+mn-lt"/>
                <a:cs typeface="+mn-lt"/>
              </a:rPr>
              <a:t>- проходить щодня, в один і той же час</a:t>
            </a:r>
            <a:br>
              <a:rPr lang="uk-UA" sz="2400" b="1" dirty="0">
                <a:ea typeface="+mn-lt"/>
                <a:cs typeface="+mn-lt"/>
              </a:rPr>
            </a:br>
            <a:r>
              <a:rPr lang="uk-UA" sz="2400" b="1" dirty="0">
                <a:ea typeface="+mn-lt"/>
                <a:cs typeface="+mn-lt"/>
              </a:rPr>
              <a:t>- зустріч проходить тільки стоячи, тому тривалість зустрічі не більше 15 хвилин</a:t>
            </a:r>
            <a:br>
              <a:rPr lang="uk-UA" sz="2400" b="1" dirty="0">
                <a:ea typeface="+mn-lt"/>
                <a:cs typeface="+mn-lt"/>
              </a:rPr>
            </a:br>
            <a:r>
              <a:rPr lang="uk-UA" sz="2400" b="1" dirty="0">
                <a:ea typeface="+mn-lt"/>
                <a:cs typeface="+mn-lt"/>
              </a:rPr>
              <a:t>- щоб встигнути кожен повинен відповісти на 3 питання: що я робив вчора, чим я займаюся сьогодні, які є проблеми?</a:t>
            </a:r>
            <a:br>
              <a:rPr lang="uk-UA" sz="2400" b="1" dirty="0">
                <a:ea typeface="+mn-lt"/>
                <a:cs typeface="+mn-lt"/>
              </a:rPr>
            </a:br>
            <a:r>
              <a:rPr lang="uk-UA" sz="2400" b="1" dirty="0">
                <a:ea typeface="+mn-lt"/>
                <a:cs typeface="+mn-lt"/>
              </a:rPr>
              <a:t>- </a:t>
            </a:r>
            <a:r>
              <a:rPr lang="uk-UA" sz="2400" b="1" dirty="0" err="1">
                <a:ea typeface="+mn-lt"/>
                <a:cs typeface="+mn-lt"/>
              </a:rPr>
              <a:t>Scrum</a:t>
            </a:r>
            <a:r>
              <a:rPr lang="uk-UA" sz="2400" b="1" dirty="0">
                <a:ea typeface="+mn-lt"/>
                <a:cs typeface="+mn-lt"/>
              </a:rPr>
              <a:t> </a:t>
            </a:r>
            <a:r>
              <a:rPr lang="uk-UA" sz="2400" b="1" dirty="0" err="1">
                <a:ea typeface="+mn-lt"/>
                <a:cs typeface="+mn-lt"/>
              </a:rPr>
              <a:t>Master</a:t>
            </a:r>
            <a:r>
              <a:rPr lang="uk-UA" sz="2400" b="1" dirty="0">
                <a:ea typeface="+mn-lt"/>
                <a:cs typeface="+mn-lt"/>
              </a:rPr>
              <a:t> стежить за ходом зустрічі, спонукає учасників висловлюватися повністю і слухати інших.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На щоденній зустрічі команда обмінюється досвідом. Також стає зрозуміло, хто і над якими завданнями буде сьогодні працювати.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Зустріч команди ефективно проводити навколо дошки/стіни, на якій відображені всі завдання спринту.</a:t>
            </a:r>
            <a:endParaRPr lang="uk-UA" dirty="0"/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algn="ctr">
              <a:buFont typeface="Wingdings" panose="020B0604020202020204" pitchFamily="34" charset="0"/>
              <a:buChar char="§"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08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EF26547-D202-4671-B206-E057EFCF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199770"/>
            <a:ext cx="8527683" cy="64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9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alibri Light"/>
                <a:cs typeface="Calibri Light"/>
              </a:rPr>
              <a:t>Основні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/>
                <a:cs typeface="Calibri Light"/>
              </a:rPr>
              <a:t>процеси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cs typeface="Calibri Light"/>
              </a:rPr>
              <a:t> (</a:t>
            </a:r>
            <a:r>
              <a:rPr lang="en-US" sz="2800" b="1" dirty="0" err="1">
                <a:solidFill>
                  <a:schemeClr val="bg1"/>
                </a:solidFill>
                <a:latin typeface="Calibri Light"/>
                <a:cs typeface="Calibri Light"/>
              </a:rPr>
              <a:t>ритуали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cs typeface="Calibri Light"/>
              </a:rPr>
              <a:t>) SCRUM</a:t>
            </a:r>
            <a:br>
              <a:rPr lang="en-US" sz="2800" b="1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2800" b="1" dirty="0">
                <a:solidFill>
                  <a:schemeClr val="bg1"/>
                </a:solidFill>
              </a:rPr>
              <a:t>Sprint Review</a:t>
            </a:r>
            <a:r>
              <a:rPr lang="ru-RU" sz="2800" b="1" dirty="0">
                <a:solidFill>
                  <a:schemeClr val="bg1"/>
                </a:solidFill>
              </a:rPr>
              <a:t> (</a:t>
            </a:r>
            <a:r>
              <a:rPr lang="en-US" sz="2800" b="1" dirty="0">
                <a:solidFill>
                  <a:schemeClr val="bg1"/>
                </a:solidFill>
              </a:rPr>
              <a:t>Demo)</a:t>
            </a:r>
            <a:endParaRPr lang="en-US" sz="2800" b="1" dirty="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uk-UA" sz="2400" b="1" i="1" dirty="0">
                <a:cs typeface="Calibri"/>
              </a:rPr>
              <a:t>Структура зустрічі:</a:t>
            </a:r>
            <a:endParaRPr lang="en-US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команда зачитує вимоги із 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Backlog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за кожним критерієм приймання відбувається демонстрація отриманих результатів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кожне питання Product Owner записується, щоб мати можливість відповісти на них пізніше</a:t>
            </a:r>
            <a:br>
              <a:rPr lang="uk-UA" sz="2400" b="1" dirty="0">
                <a:cs typeface="Calibri"/>
              </a:rPr>
            </a:br>
            <a:r>
              <a:rPr lang="en-US" sz="2400" b="1" dirty="0">
                <a:cs typeface="Calibri"/>
              </a:rPr>
              <a:t>- </a:t>
            </a:r>
            <a:r>
              <a:rPr lang="uk-UA" sz="2400" b="1" dirty="0">
                <a:cs typeface="Calibri"/>
              </a:rPr>
              <a:t>кожна нове вимога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Owner</a:t>
            </a:r>
            <a:r>
              <a:rPr lang="uk-UA" sz="2400" b="1" dirty="0">
                <a:cs typeface="Calibri"/>
              </a:rPr>
              <a:t> записується, щоб пізніше включити її в </a:t>
            </a:r>
            <a:r>
              <a:rPr lang="uk-UA" sz="2400" b="1" dirty="0" err="1">
                <a:cs typeface="Calibri"/>
              </a:rPr>
              <a:t>Product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Backlog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На зустрічі можуть бути присутніми будь-які співробітники організації або просто зацікавлені особи. Важливо, щоб право голосу мали тільки учасники Scrum процесу (Produt Owner, Team, Scrum Master).</a:t>
            </a:r>
            <a:endParaRPr lang="uk-UA" dirty="0">
              <a:cs typeface="Calibri"/>
            </a:endParaRPr>
          </a:p>
          <a:p>
            <a:pPr marL="0" indent="0" algn="ctr">
              <a:buNone/>
            </a:pPr>
            <a:endParaRPr lang="uk-UA" sz="2400" b="1" i="1" dirty="0">
              <a:cs typeface="Calibri"/>
            </a:endParaRPr>
          </a:p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28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 Light"/>
                <a:cs typeface="Calibri Light"/>
              </a:rPr>
              <a:t>Основні процеси (ритуали) SCRUM</a:t>
            </a:r>
            <a:br>
              <a:rPr lang="en-US" sz="2800" b="1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2800" b="1">
                <a:solidFill>
                  <a:schemeClr val="bg1"/>
                </a:solidFill>
                <a:latin typeface="Calibri Light"/>
                <a:cs typeface="Calibri Light"/>
              </a:rPr>
              <a:t>Retrospective</a:t>
            </a:r>
            <a:endParaRPr lang="en-US" sz="28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524"/>
            <a:ext cx="10515600" cy="41991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Ритуал, який спрямований на обмін досвідом всередині команди. Зустріч проводиться після </a:t>
            </a:r>
            <a:r>
              <a:rPr lang="uk-UA" sz="2400" b="1" dirty="0" err="1">
                <a:cs typeface="Calibri"/>
              </a:rPr>
              <a:t>Sprint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Review</a:t>
            </a:r>
            <a:r>
              <a:rPr lang="uk-UA" sz="2400" b="1" dirty="0">
                <a:cs typeface="Calibri"/>
              </a:rPr>
              <a:t>. На зустрічі присутня вся команда і </a:t>
            </a:r>
            <a:r>
              <a:rPr lang="uk-UA" sz="2400" b="1" dirty="0" err="1">
                <a:cs typeface="Calibri"/>
              </a:rPr>
              <a:t>Scrum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Master</a:t>
            </a:r>
            <a:r>
              <a:rPr lang="uk-UA" sz="2400" b="1" dirty="0">
                <a:cs typeface="Calibri"/>
              </a:rPr>
              <a:t>. На зустрічі може бути присутнім </a:t>
            </a:r>
            <a:r>
              <a:rPr lang="uk-UA" sz="2400" b="1" dirty="0" err="1">
                <a:cs typeface="Calibri"/>
              </a:rPr>
              <a:t>Produt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Owner</a:t>
            </a:r>
            <a:r>
              <a:rPr lang="uk-UA" sz="2400" b="1" dirty="0">
                <a:cs typeface="Calibri"/>
              </a:rPr>
              <a:t>, якщо вважає за потрібне.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Члени команди висловлюють свою думку про минулий спринт.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Відповідають на два основних запитання: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що було зроблено добре у минулому спринті?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що потрібно покращити в наступному?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Виконують покращення процесу розробки (вирішують питання та фіксують вдалі рішення).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Обмежена 1-3-ма годинами.</a:t>
            </a:r>
            <a:endParaRPr lang="uk-UA" dirty="0"/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i="1" dirty="0">
              <a:cs typeface="Calibri"/>
            </a:endParaRPr>
          </a:p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930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 Light"/>
                <a:cs typeface="Calibri Light"/>
              </a:rPr>
              <a:t>Резюме</a:t>
            </a:r>
            <a:endParaRPr lang="en-US" sz="2800" b="1">
              <a:latin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524"/>
            <a:ext cx="10515600" cy="419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SCRUM- це фреймворк (набір базових елементів і правил, свого роду каркас, на якому будується процес розробки), який допомагає вирішувати завдання, що змінюються в процесі роботи, щоб </a:t>
            </a:r>
            <a:r>
              <a:rPr lang="uk-UA" sz="2400" b="1" dirty="0" err="1">
                <a:cs typeface="Calibri"/>
              </a:rPr>
              <a:t>продуктивно</a:t>
            </a:r>
            <a:r>
              <a:rPr lang="uk-UA" sz="2400" b="1" dirty="0">
                <a:cs typeface="Calibri"/>
              </a:rPr>
              <a:t> і творчо поставляти клієнтам продукти з максимально можливою цінністю.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SCRUM є:</a:t>
            </a:r>
            <a:endParaRPr lang="uk-UA" dirty="0"/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- компактним,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простим для розуміння,</a:t>
            </a:r>
            <a:br>
              <a:rPr lang="uk-UA" sz="2400" b="1" dirty="0">
                <a:cs typeface="Calibri"/>
              </a:rPr>
            </a:br>
            <a:r>
              <a:rPr lang="uk-UA" sz="2400" b="1" dirty="0">
                <a:cs typeface="Calibri"/>
              </a:rPr>
              <a:t>- важким для досконалого оволодіння.</a:t>
            </a:r>
            <a:endParaRPr lang="uk-UA" dirty="0"/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i="1" dirty="0">
              <a:cs typeface="Calibri"/>
            </a:endParaRPr>
          </a:p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07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libri Light"/>
                <a:cs typeface="Calibri Light"/>
              </a:rPr>
              <a:t>Використана література</a:t>
            </a:r>
            <a:endParaRPr lang="en-US" sz="28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524"/>
            <a:ext cx="10515600" cy="419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400" b="1" dirty="0" err="1">
                <a:cs typeface="Calibri"/>
              </a:rPr>
              <a:t>Wikipedia</a:t>
            </a:r>
            <a:r>
              <a:rPr lang="uk-UA" sz="2400" b="1" dirty="0">
                <a:cs typeface="Calibri"/>
              </a:rPr>
              <a:t> -</a:t>
            </a:r>
          </a:p>
          <a:p>
            <a:pPr marL="0" indent="0">
              <a:buNone/>
            </a:pPr>
            <a:r>
              <a:rPr lang="uk-UA" sz="2400" b="1" dirty="0">
                <a:cs typeface="Calibri"/>
                <a:hlinkClick r:id="rId3"/>
              </a:rPr>
              <a:t>https://uk.wikipedia.org/wiki/%D0%A1%D0%BA%D1%80%D0%B0%D0%BC#cite_note-5</a:t>
            </a:r>
            <a:endParaRPr lang="uk-UA" dirty="0">
              <a:cs typeface="Calibri" panose="020F0502020204030204"/>
            </a:endParaRPr>
          </a:p>
          <a:p>
            <a:pPr marL="0" indent="0">
              <a:buNone/>
            </a:pPr>
            <a:r>
              <a:rPr lang="uk-UA" sz="2400" b="1" dirty="0" err="1">
                <a:cs typeface="Calibri"/>
              </a:rPr>
              <a:t>Хенрік</a:t>
            </a:r>
            <a:r>
              <a:rPr lang="uk-UA" sz="2400" b="1" dirty="0">
                <a:cs typeface="Calibri"/>
              </a:rPr>
              <a:t> </a:t>
            </a:r>
            <a:r>
              <a:rPr lang="uk-UA" sz="2400" b="1" dirty="0" err="1">
                <a:cs typeface="Calibri"/>
              </a:rPr>
              <a:t>Кніберг.Scrum</a:t>
            </a:r>
            <a:r>
              <a:rPr lang="uk-UA" sz="2400" b="1" dirty="0">
                <a:cs typeface="Calibri"/>
              </a:rPr>
              <a:t> та XP: Нотатки з передової.  - </a:t>
            </a:r>
          </a:p>
          <a:p>
            <a:pPr marL="0" indent="0">
              <a:buNone/>
            </a:pPr>
            <a:r>
              <a:rPr lang="uk-UA" sz="2400" b="1" dirty="0">
                <a:cs typeface="Calibri"/>
                <a:hlinkClick r:id="rId4"/>
              </a:rPr>
              <a:t>http://scrum.org.ua/wp-content/uploads/2008/12/scrum_xp-from-the-trenches-rus-final.pdf</a:t>
            </a:r>
            <a:endParaRPr lang="uk-UA" dirty="0">
              <a:cs typeface="Calibri" panose="020F0502020204030204"/>
            </a:endParaRPr>
          </a:p>
          <a:p>
            <a:pPr marL="0" indent="0">
              <a:buNone/>
            </a:pPr>
            <a:r>
              <a:rPr lang="uk-UA" sz="2400" b="1" dirty="0" err="1">
                <a:cs typeface="Calibri"/>
              </a:rPr>
              <a:t>Google</a:t>
            </a:r>
            <a:endParaRPr lang="uk-UA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cs typeface="Calibri"/>
                <a:hlinkClick r:id="rId5"/>
              </a:rPr>
              <a:t>https://www.google.com.ua/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endParaRPr lang="uk-UA" sz="2400" b="1" dirty="0">
              <a:cs typeface="Calibri"/>
            </a:endParaRPr>
          </a:p>
          <a:p>
            <a:pPr marL="0" indent="0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endParaRPr lang="uk-UA" sz="2400" b="1" i="1" dirty="0">
              <a:cs typeface="Calibri"/>
            </a:endParaRPr>
          </a:p>
          <a:p>
            <a:pPr marL="342900" indent="-342900" algn="ctr"/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5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595187"/>
            <a:ext cx="9823110" cy="1557056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 err="1">
                <a:solidFill>
                  <a:srgbClr val="FFFFFF"/>
                </a:solidFill>
                <a:cs typeface="Calibri Light"/>
              </a:rPr>
              <a:t>Scrum</a:t>
            </a:r>
            <a:r>
              <a:rPr lang="uk-UA" sz="2400" b="1" dirty="0">
                <a:solidFill>
                  <a:srgbClr val="FFFFFF"/>
                </a:solidFill>
                <a:cs typeface="Calibri Light"/>
              </a:rPr>
              <a:t> (</a:t>
            </a:r>
            <a:r>
              <a:rPr lang="uk-UA" sz="2400" b="1" dirty="0" err="1">
                <a:solidFill>
                  <a:srgbClr val="FFFFFF"/>
                </a:solidFill>
                <a:cs typeface="Calibri Light"/>
              </a:rPr>
              <a:t>скрам</a:t>
            </a:r>
            <a:r>
              <a:rPr lang="uk-UA" sz="2400" b="1" dirty="0">
                <a:solidFill>
                  <a:srgbClr val="FFFFFF"/>
                </a:solidFill>
                <a:cs typeface="Calibri Light"/>
              </a:rPr>
              <a:t>) — це підхід до управління проектами для гнучкої розробки програмного забезпечення </a:t>
            </a:r>
            <a:r>
              <a:rPr lang="uk-UA" sz="2400" b="1" dirty="0">
                <a:solidFill>
                  <a:schemeClr val="bg1"/>
                </a:solidFill>
                <a:cs typeface="Calibri Light"/>
              </a:rPr>
              <a:t>(</a:t>
            </a:r>
            <a:r>
              <a:rPr lang="uk-UA" sz="2400" b="1" dirty="0" err="1">
                <a:solidFill>
                  <a:schemeClr val="bg1"/>
                </a:solidFill>
                <a:cs typeface="Calibri Light"/>
                <a:hlinkClick r:id="rId3"/>
              </a:rPr>
              <a:t>Agile</a:t>
            </a:r>
            <a:r>
              <a:rPr lang="uk-UA" sz="2400" b="1" dirty="0">
                <a:solidFill>
                  <a:schemeClr val="bg1"/>
                </a:solidFill>
                <a:cs typeface="Calibri Light"/>
                <a:hlinkClick r:id="rId3"/>
              </a:rPr>
              <a:t> </a:t>
            </a:r>
            <a:r>
              <a:rPr lang="uk-UA" sz="2400" b="1" dirty="0" err="1">
                <a:solidFill>
                  <a:schemeClr val="bg1"/>
                </a:solidFill>
                <a:cs typeface="Calibri Light"/>
                <a:hlinkClick r:id="rId3"/>
              </a:rPr>
              <a:t>software</a:t>
            </a:r>
            <a:r>
              <a:rPr lang="uk-UA" sz="2400" b="1" dirty="0">
                <a:solidFill>
                  <a:schemeClr val="bg1"/>
                </a:solidFill>
                <a:cs typeface="Calibri Light"/>
                <a:hlinkClick r:id="rId3"/>
              </a:rPr>
              <a:t> </a:t>
            </a:r>
            <a:r>
              <a:rPr lang="uk-UA" sz="2400" b="1" dirty="0" err="1">
                <a:solidFill>
                  <a:schemeClr val="bg1"/>
                </a:solidFill>
                <a:cs typeface="Calibri Light"/>
                <a:hlinkClick r:id="rId3"/>
              </a:rPr>
              <a:t>development</a:t>
            </a:r>
            <a:r>
              <a:rPr lang="uk-UA" sz="2400" b="1" dirty="0">
                <a:solidFill>
                  <a:schemeClr val="bg1"/>
                </a:solidFill>
                <a:cs typeface="Calibri Light"/>
              </a:rPr>
              <a:t>)</a:t>
            </a:r>
            <a:r>
              <a:rPr lang="uk-UA" sz="2400" b="1" dirty="0">
                <a:solidFill>
                  <a:srgbClr val="FFFFFF"/>
                </a:solidFill>
                <a:cs typeface="Calibri Light"/>
              </a:rPr>
              <a:t>. </a:t>
            </a:r>
            <a:r>
              <a:rPr lang="uk-UA" sz="2400" b="1" dirty="0" err="1">
                <a:solidFill>
                  <a:srgbClr val="FFFFFF"/>
                </a:solidFill>
                <a:cs typeface="Calibri Light"/>
              </a:rPr>
              <a:t>Scrum</a:t>
            </a:r>
            <a:r>
              <a:rPr lang="uk-UA" sz="2400" b="1" dirty="0">
                <a:solidFill>
                  <a:srgbClr val="FFFFFF"/>
                </a:solidFill>
                <a:cs typeface="Calibri Light"/>
              </a:rPr>
              <a:t> робить акцент на якісному контролі процесу розробки.</a:t>
            </a:r>
            <a:endParaRPr lang="uk-UA" dirty="0">
              <a:cs typeface="Calibri Light" panose="020F0302020204030204"/>
            </a:endParaRPr>
          </a:p>
        </p:txBody>
      </p:sp>
      <p:pic>
        <p:nvPicPr>
          <p:cNvPr id="4" name="Picture 4" descr="A group of people posing for a photo&#10;&#10;Description generated with high confidence">
            <a:extLst>
              <a:ext uri="{FF2B5EF4-FFF2-40B4-BE49-F238E27FC236}">
                <a16:creationId xmlns:a16="http://schemas.microsoft.com/office/drawing/2014/main" id="{C6E9F921-48B5-4074-B87C-475DBE92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7491" y="2913158"/>
            <a:ext cx="5210827" cy="2781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88977-1EBF-41C7-82E1-88E352F49455}"/>
              </a:ext>
            </a:extLst>
          </p:cNvPr>
          <p:cNvSpPr txBox="1"/>
          <p:nvPr/>
        </p:nvSpPr>
        <p:spPr>
          <a:xfrm>
            <a:off x="6102264" y="2850715"/>
            <a:ext cx="5185774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>
                <a:latin typeface="Calibri"/>
                <a:cs typeface="Calibri"/>
              </a:rPr>
              <a:t>Підхід вперше описали </a:t>
            </a:r>
            <a:r>
              <a:rPr lang="uk-UA" sz="2000" dirty="0" err="1">
                <a:latin typeface="Calibri"/>
                <a:cs typeface="Calibri"/>
              </a:rPr>
              <a:t>Гіротака</a:t>
            </a:r>
            <a:r>
              <a:rPr lang="uk-UA" sz="2000" dirty="0">
                <a:latin typeface="Calibri"/>
                <a:cs typeface="Calibri"/>
              </a:rPr>
              <a:t> </a:t>
            </a:r>
            <a:r>
              <a:rPr lang="uk-UA" sz="2000" dirty="0" err="1">
                <a:latin typeface="Calibri"/>
                <a:cs typeface="Calibri"/>
              </a:rPr>
              <a:t>Такеучі</a:t>
            </a:r>
            <a:r>
              <a:rPr lang="uk-UA" sz="2000" dirty="0">
                <a:latin typeface="Calibri"/>
                <a:cs typeface="Calibri"/>
              </a:rPr>
              <a:t> та </a:t>
            </a:r>
            <a:r>
              <a:rPr lang="uk-UA" sz="2000" dirty="0" err="1">
                <a:latin typeface="Calibri"/>
                <a:cs typeface="Calibri"/>
              </a:rPr>
              <a:t>Ікуджіро</a:t>
            </a:r>
            <a:r>
              <a:rPr lang="uk-UA" sz="2000" dirty="0">
                <a:latin typeface="Calibri"/>
                <a:cs typeface="Calibri"/>
              </a:rPr>
              <a:t> </a:t>
            </a:r>
            <a:r>
              <a:rPr lang="uk-UA" sz="2000" dirty="0" err="1">
                <a:latin typeface="Calibri"/>
                <a:cs typeface="Calibri"/>
              </a:rPr>
              <a:t>Нонака</a:t>
            </a:r>
            <a:r>
              <a:rPr lang="uk-UA" sz="2000" dirty="0">
                <a:latin typeface="Calibri"/>
                <a:cs typeface="Calibri"/>
              </a:rPr>
              <a:t> в статті </a:t>
            </a:r>
            <a:r>
              <a:rPr lang="uk-UA" sz="2000" i="1" dirty="0" err="1">
                <a:latin typeface="Calibri"/>
                <a:cs typeface="Calibri"/>
              </a:rPr>
              <a:t>The</a:t>
            </a:r>
            <a:r>
              <a:rPr lang="uk-UA" sz="2000" i="1" dirty="0">
                <a:latin typeface="Calibri"/>
                <a:cs typeface="Calibri"/>
              </a:rPr>
              <a:t> </a:t>
            </a:r>
            <a:r>
              <a:rPr lang="uk-UA" sz="2000" i="1" dirty="0" err="1">
                <a:latin typeface="Calibri"/>
                <a:cs typeface="Calibri"/>
              </a:rPr>
              <a:t>New</a:t>
            </a:r>
            <a:r>
              <a:rPr lang="uk-UA" sz="2000" i="1" dirty="0">
                <a:latin typeface="Calibri"/>
                <a:cs typeface="Calibri"/>
              </a:rPr>
              <a:t> </a:t>
            </a:r>
            <a:r>
              <a:rPr lang="uk-UA" sz="2000" i="1" dirty="0" err="1">
                <a:latin typeface="Calibri"/>
                <a:cs typeface="Calibri"/>
              </a:rPr>
              <a:t>New</a:t>
            </a:r>
            <a:r>
              <a:rPr lang="uk-UA" sz="2000" i="1" dirty="0">
                <a:latin typeface="Calibri"/>
                <a:cs typeface="Calibri"/>
              </a:rPr>
              <a:t> </a:t>
            </a:r>
            <a:r>
              <a:rPr lang="uk-UA" sz="2000" i="1" dirty="0" err="1">
                <a:latin typeface="Calibri"/>
                <a:cs typeface="Calibri"/>
              </a:rPr>
              <a:t>Product</a:t>
            </a:r>
            <a:r>
              <a:rPr lang="uk-UA" sz="2000" i="1" dirty="0">
                <a:latin typeface="Calibri"/>
                <a:cs typeface="Calibri"/>
              </a:rPr>
              <a:t> </a:t>
            </a:r>
            <a:r>
              <a:rPr lang="uk-UA" sz="2000" i="1" dirty="0" err="1">
                <a:latin typeface="Calibri"/>
                <a:cs typeface="Calibri"/>
              </a:rPr>
              <a:t>Development</a:t>
            </a:r>
            <a:r>
              <a:rPr lang="uk-UA" sz="2000" i="1" dirty="0">
                <a:latin typeface="Calibri"/>
                <a:cs typeface="Calibri"/>
              </a:rPr>
              <a:t> </a:t>
            </a:r>
            <a:r>
              <a:rPr lang="uk-UA" sz="2000" i="1" dirty="0" err="1">
                <a:latin typeface="Calibri"/>
                <a:cs typeface="Calibri"/>
              </a:rPr>
              <a:t>Game</a:t>
            </a:r>
            <a:r>
              <a:rPr lang="uk-UA" sz="2000" dirty="0">
                <a:latin typeface="Calibri"/>
                <a:cs typeface="Calibri"/>
              </a:rPr>
              <a:t> (</a:t>
            </a:r>
            <a:r>
              <a:rPr lang="uk-UA" sz="2000" i="1" dirty="0">
                <a:latin typeface="Calibri"/>
                <a:cs typeface="Calibri"/>
              </a:rPr>
              <a:t>Гарвардський Діловий Огляд</a:t>
            </a:r>
            <a:r>
              <a:rPr lang="uk-UA" sz="2000" dirty="0">
                <a:latin typeface="Calibri"/>
                <a:cs typeface="Calibri"/>
              </a:rPr>
              <a:t>, </a:t>
            </a:r>
            <a:r>
              <a:rPr lang="uk-UA" sz="2000" i="1" dirty="0">
                <a:latin typeface="Calibri"/>
                <a:cs typeface="Calibri"/>
              </a:rPr>
              <a:t>січень-лютий 1986</a:t>
            </a:r>
            <a:r>
              <a:rPr lang="uk-UA" sz="2000" dirty="0">
                <a:latin typeface="Calibri"/>
                <a:cs typeface="Calibri"/>
              </a:rPr>
              <a:t>). Дослідники відзначили, що проекти, над котрими працюють невеликі, </a:t>
            </a:r>
            <a:r>
              <a:rPr lang="uk-UA" sz="2000" dirty="0" err="1">
                <a:latin typeface="Calibri"/>
                <a:cs typeface="Calibri"/>
              </a:rPr>
              <a:t>самоорганізовані</a:t>
            </a:r>
            <a:r>
              <a:rPr lang="uk-UA" sz="2000" dirty="0">
                <a:latin typeface="Calibri"/>
                <a:cs typeface="Calibri"/>
              </a:rPr>
              <a:t>, різнофункціональні команди, приносять кращі результати, і пояснили це, як «підхід регбі». </a:t>
            </a:r>
            <a:r>
              <a:rPr lang="uk-UA" sz="2000" dirty="0" err="1">
                <a:latin typeface="Calibri"/>
                <a:cs typeface="Calibri"/>
              </a:rPr>
              <a:t>Англ</a:t>
            </a:r>
            <a:r>
              <a:rPr lang="uk-UA" sz="2000" dirty="0">
                <a:latin typeface="Calibri"/>
                <a:cs typeface="Calibri"/>
              </a:rPr>
              <a:t>. </a:t>
            </a:r>
            <a:r>
              <a:rPr lang="en-US" sz="2000" dirty="0">
                <a:latin typeface="Calibri"/>
                <a:cs typeface="Calibri"/>
              </a:rPr>
              <a:t>SCRUM – </a:t>
            </a:r>
            <a:r>
              <a:rPr lang="uk-UA" sz="2000" dirty="0">
                <a:latin typeface="Calibri"/>
                <a:cs typeface="Calibri"/>
              </a:rPr>
              <a:t>сутичка.</a:t>
            </a:r>
          </a:p>
        </p:txBody>
      </p:sp>
    </p:spTree>
    <p:extLst>
      <p:ext uri="{BB962C8B-B14F-4D97-AF65-F5344CB8AC3E}">
        <p14:creationId xmlns:p14="http://schemas.microsoft.com/office/powerpoint/2010/main" val="291208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566250"/>
            <a:ext cx="10507944" cy="162457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Scrum —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це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процес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який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включає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набір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методів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і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попередньо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визначених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ролей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. 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Головні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дійові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особи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 — </a:t>
            </a:r>
            <a:r>
              <a:rPr lang="en-US" sz="2400" b="1" i="1" dirty="0">
                <a:solidFill>
                  <a:srgbClr val="00B050"/>
                </a:solidFill>
                <a:latin typeface="Calibri"/>
                <a:cs typeface="Calibri"/>
              </a:rPr>
              <a:t>Scrum Master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опікується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процесами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веде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їх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і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працює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як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наставник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а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не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керівник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; </a:t>
            </a:r>
            <a:r>
              <a:rPr lang="en-US" sz="2400" b="1" i="1" dirty="0" err="1">
                <a:solidFill>
                  <a:srgbClr val="00B050"/>
                </a:solidFill>
                <a:latin typeface="Calibri"/>
                <a:cs typeface="Calibri"/>
              </a:rPr>
              <a:t>Власник</a:t>
            </a:r>
            <a:r>
              <a:rPr lang="en-US" sz="2400" b="1" i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  <a:latin typeface="Calibri"/>
                <a:cs typeface="Calibri"/>
              </a:rPr>
              <a:t>Продукту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людина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що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представляє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інтереси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кінцевих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користувачів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та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зацікавлених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в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продукті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сторін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; </a:t>
            </a:r>
            <a:r>
              <a:rPr lang="en-US" sz="2400" b="1" i="1" dirty="0" err="1">
                <a:solidFill>
                  <a:srgbClr val="00B050"/>
                </a:solidFill>
                <a:latin typeface="Calibri"/>
                <a:cs typeface="Calibri"/>
              </a:rPr>
              <a:t>Команда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яка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включає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розробників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01223" cy="4376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Calibri"/>
              </a:rPr>
              <a:t>   </a:t>
            </a:r>
            <a:r>
              <a:rPr lang="uk-UA" sz="2400" dirty="0">
                <a:cs typeface="Calibri"/>
              </a:rPr>
              <a:t>                                             </a:t>
            </a:r>
            <a:r>
              <a:rPr lang="uk-UA" sz="2200" dirty="0">
                <a:cs typeface="Calibri"/>
              </a:rPr>
              <a:t>Особливості </a:t>
            </a:r>
            <a:r>
              <a:rPr lang="uk-UA" sz="2200" dirty="0" err="1">
                <a:cs typeface="Calibri"/>
              </a:rPr>
              <a:t>Scrum</a:t>
            </a:r>
            <a:r>
              <a:rPr lang="uk-UA" sz="2200" dirty="0">
                <a:cs typeface="Calibri"/>
              </a:rPr>
              <a:t>:</a:t>
            </a:r>
          </a:p>
          <a:p>
            <a:pPr algn="just"/>
            <a:r>
              <a:rPr lang="uk-UA" sz="2200" dirty="0">
                <a:cs typeface="Calibri"/>
              </a:rPr>
              <a:t>Протягом кожного спринту (</a:t>
            </a:r>
            <a:r>
              <a:rPr lang="uk-UA" sz="2200" dirty="0" err="1">
                <a:cs typeface="Calibri"/>
              </a:rPr>
              <a:t>англ</a:t>
            </a:r>
            <a:r>
              <a:rPr lang="uk-UA" sz="2200" dirty="0">
                <a:cs typeface="Calibri"/>
              </a:rPr>
              <a:t>. - </a:t>
            </a:r>
            <a:r>
              <a:rPr lang="uk-UA" sz="2200" dirty="0" err="1">
                <a:cs typeface="Calibri"/>
              </a:rPr>
              <a:t>sprint</a:t>
            </a:r>
            <a:r>
              <a:rPr lang="uk-UA" sz="2200" dirty="0">
                <a:cs typeface="Calibri"/>
              </a:rPr>
              <a:t>), тривалість якого визначає Команда (зазвичай 15-30 днів), створюється нова функціональність програмного забезпечення (ПЗ).</a:t>
            </a:r>
          </a:p>
          <a:p>
            <a:pPr algn="just"/>
            <a:r>
              <a:rPr lang="uk-UA" sz="2200" dirty="0">
                <a:cs typeface="Calibri"/>
              </a:rPr>
              <a:t>Функціональність, що створюється кожного окремого спринту, зазначається в </a:t>
            </a:r>
            <a:r>
              <a:rPr lang="uk-UA" sz="2200" dirty="0" err="1">
                <a:cs typeface="Calibri"/>
              </a:rPr>
              <a:t>Sprint</a:t>
            </a:r>
            <a:r>
              <a:rPr lang="uk-UA" sz="2200" dirty="0">
                <a:cs typeface="Calibri"/>
              </a:rPr>
              <a:t> </a:t>
            </a:r>
            <a:r>
              <a:rPr lang="uk-UA" sz="2200" dirty="0" err="1">
                <a:cs typeface="Calibri"/>
              </a:rPr>
              <a:t>Baclog</a:t>
            </a:r>
            <a:r>
              <a:rPr lang="uk-UA" sz="2200" dirty="0">
                <a:cs typeface="Calibri"/>
              </a:rPr>
              <a:t>, на основі </a:t>
            </a:r>
            <a:r>
              <a:rPr lang="uk-UA" sz="2200" dirty="0" err="1">
                <a:cs typeface="Calibri"/>
              </a:rPr>
              <a:t>Product</a:t>
            </a:r>
            <a:r>
              <a:rPr lang="uk-UA" sz="2200" dirty="0">
                <a:cs typeface="Calibri"/>
              </a:rPr>
              <a:t> </a:t>
            </a:r>
            <a:r>
              <a:rPr lang="uk-UA" sz="2200" dirty="0" err="1">
                <a:cs typeface="Calibri"/>
              </a:rPr>
              <a:t>Baclog</a:t>
            </a:r>
            <a:r>
              <a:rPr lang="uk-UA" sz="2200" dirty="0">
                <a:cs typeface="Calibri"/>
              </a:rPr>
              <a:t>, під час планування спринту на спільній зустрічі Команди та Власника Продукту .</a:t>
            </a:r>
            <a:endParaRPr lang="uk-UA" dirty="0">
              <a:cs typeface="Calibri"/>
            </a:endParaRPr>
          </a:p>
          <a:p>
            <a:pPr algn="just"/>
            <a:r>
              <a:rPr lang="uk-UA" sz="2200" dirty="0">
                <a:cs typeface="Calibri"/>
              </a:rPr>
              <a:t>Загальна необхідна функціональність ПЗ та її важливість зазначається в </a:t>
            </a:r>
            <a:r>
              <a:rPr lang="uk-UA" sz="2200" dirty="0" err="1">
                <a:cs typeface="Calibri"/>
              </a:rPr>
              <a:t>Product</a:t>
            </a:r>
            <a:r>
              <a:rPr lang="uk-UA" sz="2200" dirty="0">
                <a:cs typeface="Calibri"/>
              </a:rPr>
              <a:t> </a:t>
            </a:r>
            <a:r>
              <a:rPr lang="uk-UA" sz="2200" dirty="0" err="1">
                <a:cs typeface="Calibri"/>
              </a:rPr>
              <a:t>Baclog</a:t>
            </a:r>
            <a:r>
              <a:rPr lang="uk-UA" sz="2200" dirty="0">
                <a:cs typeface="Calibri"/>
              </a:rPr>
              <a:t>.</a:t>
            </a:r>
            <a:endParaRPr lang="uk-UA" dirty="0">
              <a:cs typeface="Calibri" panose="020F0502020204030204"/>
            </a:endParaRPr>
          </a:p>
          <a:p>
            <a:pPr algn="just"/>
            <a:r>
              <a:rPr lang="uk-UA" sz="2200" dirty="0">
                <a:cs typeface="Calibri"/>
              </a:rPr>
              <a:t>Результатом кожного спринту є додана нова функціональність до ПЗ або готовий продукт (ПЗ).</a:t>
            </a: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96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437EC4-3074-47D8-9D87-FA5BC978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13" y="334808"/>
            <a:ext cx="10868769" cy="63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566250"/>
            <a:ext cx="10507944" cy="162457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SCRUM is an Agile way to manage a project!!!</a:t>
            </a:r>
            <a:endParaRPr lang="en-US" sz="32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460"/>
            <a:ext cx="10515600" cy="4170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uk-UA" sz="2400" b="1" dirty="0" err="1"/>
              <a:t>Agile</a:t>
            </a:r>
            <a:r>
              <a:rPr lang="uk-UA" sz="2400" b="1" dirty="0"/>
              <a:t>-маніфест розробки програмного забезпечення</a:t>
            </a:r>
            <a:endParaRPr lang="uk-UA" sz="2400" b="1" dirty="0">
              <a:cs typeface="Calibri"/>
            </a:endParaRPr>
          </a:p>
          <a:p>
            <a:pPr marL="0" indent="0" algn="ctr">
              <a:buNone/>
            </a:pPr>
            <a:r>
              <a:rPr lang="uk-UA" sz="2400" dirty="0">
                <a:cs typeface="Calibri"/>
              </a:rPr>
              <a:t>Ми постійно відкриваємо для себе досконаліші методи розробки програмного забезпечення, займаючись розробкою безпосередньо та допомагаючи у цьому іншим.</a:t>
            </a:r>
            <a:br>
              <a:rPr lang="uk-UA" sz="2400" dirty="0">
                <a:cs typeface="Calibri"/>
              </a:rPr>
            </a:br>
            <a:r>
              <a:rPr lang="uk-UA" sz="2400" dirty="0">
                <a:cs typeface="Calibri"/>
              </a:rPr>
              <a:t>Завдяки цій роботі ми змогли зрозуміти, що:</a:t>
            </a:r>
            <a:endParaRPr lang="uk-UA" sz="24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uk-UA" sz="2400" b="1" dirty="0">
                <a:cs typeface="Calibri"/>
              </a:rPr>
              <a:t>Люди та співпраця</a:t>
            </a:r>
            <a:r>
              <a:rPr lang="uk-UA" sz="2400" dirty="0">
                <a:cs typeface="Calibri"/>
              </a:rPr>
              <a:t> важливіші за процеси та інструменти</a:t>
            </a:r>
            <a:br>
              <a:rPr lang="uk-UA" sz="2400" dirty="0">
                <a:cs typeface="Calibri"/>
              </a:rPr>
            </a:br>
            <a:r>
              <a:rPr lang="uk-UA" sz="2400" b="1" dirty="0">
                <a:cs typeface="Calibri"/>
              </a:rPr>
              <a:t>Працюючий продукт</a:t>
            </a:r>
            <a:r>
              <a:rPr lang="uk-UA" sz="2400" dirty="0">
                <a:cs typeface="Calibri"/>
              </a:rPr>
              <a:t> важливіший за вичерпну документацію</a:t>
            </a:r>
            <a:br>
              <a:rPr lang="uk-UA" sz="2400" dirty="0">
                <a:cs typeface="Calibri"/>
              </a:rPr>
            </a:br>
            <a:r>
              <a:rPr lang="uk-UA" sz="2400" b="1" dirty="0">
                <a:cs typeface="Calibri"/>
              </a:rPr>
              <a:t>Співпраця із замовником</a:t>
            </a:r>
            <a:r>
              <a:rPr lang="uk-UA" sz="2400" dirty="0">
                <a:cs typeface="Calibri"/>
              </a:rPr>
              <a:t> важливіша за обговорення умов контракту</a:t>
            </a:r>
            <a:br>
              <a:rPr lang="uk-UA" sz="2400" dirty="0">
                <a:cs typeface="Calibri"/>
              </a:rPr>
            </a:br>
            <a:r>
              <a:rPr lang="uk-UA" sz="2400" b="1" dirty="0">
                <a:cs typeface="Calibri"/>
              </a:rPr>
              <a:t>Готовність до змін</a:t>
            </a:r>
            <a:r>
              <a:rPr lang="uk-UA" sz="2400" dirty="0">
                <a:cs typeface="Calibri"/>
              </a:rPr>
              <a:t> важливіша за дотримання плану</a:t>
            </a:r>
            <a:endParaRPr lang="uk-UA" sz="24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uk-UA" sz="2400" dirty="0">
                <a:cs typeface="Calibri"/>
              </a:rPr>
              <a:t>Тобто, хоча, цінності, що справа важливі, ми все ж цінуємо більше те, що зліва.</a:t>
            </a:r>
          </a:p>
        </p:txBody>
      </p:sp>
    </p:spTree>
    <p:extLst>
      <p:ext uri="{BB962C8B-B14F-4D97-AF65-F5344CB8AC3E}">
        <p14:creationId xmlns:p14="http://schemas.microsoft.com/office/powerpoint/2010/main" val="33128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ролі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SCRUM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uk-UA" sz="2000" dirty="0">
              <a:cs typeface="Calibri"/>
            </a:endParaRPr>
          </a:p>
          <a:p>
            <a:pPr marL="0" indent="0" algn="ctr">
              <a:buNone/>
            </a:pPr>
            <a:endParaRPr lang="uk-UA" sz="2400" dirty="0">
              <a:cs typeface="Calibri"/>
            </a:endParaRPr>
          </a:p>
          <a:p>
            <a:pPr marL="0" indent="0" algn="just">
              <a:buNone/>
            </a:pPr>
            <a:r>
              <a:rPr lang="uk-UA" sz="2400" dirty="0">
                <a:cs typeface="Calibri"/>
              </a:rPr>
              <a:t>Свиня та курка йшли собі дорогою. Курка подивилася на свиню, й каже «А відкриймо ресторан!» Свиня подивилася на курку, й відповідає «Добра думка, а що ми будемо подавати на стіл?» Курка подумала, й каже: «Чому б не подавати яєчню зі шкварками?». «Я не згодна», відповідає свиня, «тоді я буду повністю віддана цій справі (</a:t>
            </a:r>
            <a:r>
              <a:rPr lang="uk-UA" sz="2400" dirty="0" err="1">
                <a:cs typeface="Calibri"/>
              </a:rPr>
              <a:t>досл</a:t>
            </a:r>
            <a:r>
              <a:rPr lang="uk-UA" sz="2400" dirty="0">
                <a:cs typeface="Calibri"/>
              </a:rPr>
              <a:t>. повністю приготована, </a:t>
            </a:r>
            <a:r>
              <a:rPr lang="uk-UA" sz="2400" dirty="0">
                <a:cs typeface="Calibri"/>
                <a:hlinkClick r:id="rId3"/>
              </a:rPr>
              <a:t>англ.</a:t>
            </a:r>
            <a:r>
              <a:rPr lang="uk-UA" sz="2400" dirty="0">
                <a:cs typeface="Calibri"/>
              </a:rPr>
              <a:t> </a:t>
            </a:r>
            <a:r>
              <a:rPr lang="en" sz="2400" i="1" dirty="0">
                <a:cs typeface="Calibri"/>
              </a:rPr>
              <a:t>committed</a:t>
            </a:r>
            <a:r>
              <a:rPr lang="uk-UA" sz="2400" dirty="0">
                <a:cs typeface="Calibri"/>
              </a:rPr>
              <a:t>), а ти — лише залучена до неї (</a:t>
            </a:r>
            <a:r>
              <a:rPr lang="uk-UA" sz="2400" dirty="0">
                <a:cs typeface="Calibri"/>
                <a:hlinkClick r:id="rId3"/>
              </a:rPr>
              <a:t>англ.</a:t>
            </a:r>
            <a:r>
              <a:rPr lang="uk-UA" sz="2400" dirty="0">
                <a:cs typeface="Calibri"/>
              </a:rPr>
              <a:t> </a:t>
            </a:r>
            <a:r>
              <a:rPr lang="en" sz="2400" i="1" dirty="0">
                <a:cs typeface="Calibri"/>
              </a:rPr>
              <a:t>involved</a:t>
            </a:r>
            <a:r>
              <a:rPr lang="uk-UA" sz="2400" dirty="0">
                <a:cs typeface="Calibri"/>
              </a:rPr>
              <a:t>).»</a:t>
            </a:r>
            <a:endParaRPr lang="uk-UA" sz="2400" b="1" i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49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ролі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Свині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ctr">
              <a:buFont typeface="Arial"/>
              <a:buChar char="•"/>
            </a:pPr>
            <a:r>
              <a:rPr lang="uk-UA" sz="2400" b="1" i="1" dirty="0" err="1">
                <a:cs typeface="Calibri"/>
              </a:rPr>
              <a:t>Product</a:t>
            </a:r>
            <a:r>
              <a:rPr lang="uk-UA" sz="2400" b="1" i="1" dirty="0">
                <a:cs typeface="Calibri"/>
              </a:rPr>
              <a:t> </a:t>
            </a:r>
            <a:r>
              <a:rPr lang="uk-UA" sz="2400" b="1" i="1" dirty="0" err="1">
                <a:cs typeface="Calibri"/>
              </a:rPr>
              <a:t>Owner</a:t>
            </a:r>
            <a:endParaRPr lang="uk-UA" sz="2400" b="1" dirty="0" err="1">
              <a:cs typeface="Calibri"/>
            </a:endParaRPr>
          </a:p>
          <a:p>
            <a:pPr indent="0" algn="ctr">
              <a:buNone/>
            </a:pPr>
            <a:r>
              <a:rPr lang="uk-UA" sz="2400" dirty="0">
                <a:cs typeface="Calibri"/>
              </a:rPr>
              <a:t>Власник Продукту представляє зацікавлені в ПЗ сторони та є голосом клієнта. Він є відповідальним за забезпечення того, що команда додає цінність до бізнесу.</a:t>
            </a:r>
            <a:endParaRPr lang="uk-UA" dirty="0"/>
          </a:p>
          <a:p>
            <a:pPr marL="285750" indent="-285750" algn="ctr">
              <a:buFont typeface="Arial"/>
              <a:buChar char="•"/>
            </a:pPr>
            <a:r>
              <a:rPr lang="uk-UA" sz="2400" b="1" i="1" dirty="0" err="1">
                <a:cs typeface="Calibri"/>
              </a:rPr>
              <a:t>Scrum</a:t>
            </a:r>
            <a:r>
              <a:rPr lang="uk-UA" sz="2400" b="1" i="1" dirty="0">
                <a:cs typeface="Calibri"/>
              </a:rPr>
              <a:t> </a:t>
            </a:r>
            <a:r>
              <a:rPr lang="uk-UA" sz="2400" b="1" i="1" dirty="0" err="1">
                <a:cs typeface="Calibri"/>
              </a:rPr>
              <a:t>Master</a:t>
            </a:r>
            <a:endParaRPr lang="uk-UA" sz="2400" b="1" dirty="0" err="1">
              <a:cs typeface="Calibri"/>
            </a:endParaRPr>
          </a:p>
          <a:p>
            <a:pPr indent="0" algn="ctr">
              <a:buNone/>
            </a:pPr>
            <a:r>
              <a:rPr lang="uk-UA" sz="2400" dirty="0">
                <a:cs typeface="Calibri"/>
              </a:rPr>
              <a:t>Методологія </a:t>
            </a:r>
            <a:r>
              <a:rPr lang="uk-UA" sz="2400" dirty="0" err="1">
                <a:cs typeface="Calibri"/>
              </a:rPr>
              <a:t>Scrum</a:t>
            </a:r>
            <a:r>
              <a:rPr lang="uk-UA" sz="2400" dirty="0">
                <a:cs typeface="Calibri"/>
              </a:rPr>
              <a:t> застосовується за сприяння </a:t>
            </a:r>
            <a:r>
              <a:rPr lang="uk-UA" sz="2400" b="1" i="1" dirty="0" err="1">
                <a:cs typeface="Calibri"/>
              </a:rPr>
              <a:t>Scrum</a:t>
            </a:r>
            <a:r>
              <a:rPr lang="uk-UA" sz="2400" b="1" i="1" dirty="0">
                <a:cs typeface="Calibri"/>
              </a:rPr>
              <a:t> </a:t>
            </a:r>
            <a:r>
              <a:rPr lang="uk-UA" sz="2400" b="1" i="1" dirty="0" err="1">
                <a:cs typeface="Calibri"/>
              </a:rPr>
              <a:t>Master</a:t>
            </a:r>
            <a:r>
              <a:rPr lang="uk-UA" sz="2400" dirty="0">
                <a:cs typeface="Calibri"/>
              </a:rPr>
              <a:t>, який є відповідальним за спроможність команди виконати поставлені цілі і вирішення складнощів, які виникають. </a:t>
            </a:r>
            <a:r>
              <a:rPr lang="uk-UA" sz="2400" b="1" i="1" dirty="0" err="1">
                <a:cs typeface="Calibri"/>
              </a:rPr>
              <a:t>Scrum</a:t>
            </a:r>
            <a:r>
              <a:rPr lang="uk-UA" sz="2400" b="1" i="1" dirty="0">
                <a:cs typeface="Calibri"/>
              </a:rPr>
              <a:t> </a:t>
            </a:r>
            <a:r>
              <a:rPr lang="uk-UA" sz="2400" b="1" i="1" dirty="0" err="1">
                <a:cs typeface="Calibri"/>
              </a:rPr>
              <a:t>Master</a:t>
            </a:r>
            <a:r>
              <a:rPr lang="uk-UA" sz="2400" b="1" i="1" dirty="0">
                <a:cs typeface="Calibri"/>
              </a:rPr>
              <a:t> </a:t>
            </a:r>
            <a:r>
              <a:rPr lang="uk-UA" sz="2400" dirty="0">
                <a:cs typeface="Calibri"/>
              </a:rPr>
              <a:t>не є керівником в загальноприйнятому розумінні, а є більше наставником та координатором.</a:t>
            </a:r>
            <a:endParaRPr lang="uk-UA" dirty="0"/>
          </a:p>
          <a:p>
            <a:pPr marL="285750" indent="-285750" algn="ctr">
              <a:buFont typeface="Arial"/>
              <a:buChar char="•"/>
            </a:pPr>
            <a:r>
              <a:rPr lang="uk-UA" sz="2400" b="1" i="1" dirty="0" err="1">
                <a:cs typeface="Calibri"/>
              </a:rPr>
              <a:t>Scrum</a:t>
            </a:r>
            <a:r>
              <a:rPr lang="uk-UA" sz="2400" b="1" i="1" dirty="0">
                <a:cs typeface="Calibri"/>
              </a:rPr>
              <a:t> </a:t>
            </a:r>
            <a:r>
              <a:rPr lang="uk-UA" sz="2400" b="1" i="1" dirty="0" err="1">
                <a:cs typeface="Calibri"/>
              </a:rPr>
              <a:t>Team</a:t>
            </a:r>
            <a:endParaRPr lang="uk-UA" sz="2400" b="1" dirty="0" err="1">
              <a:cs typeface="Calibri"/>
            </a:endParaRPr>
          </a:p>
          <a:p>
            <a:pPr indent="0" algn="ctr">
              <a:buNone/>
            </a:pPr>
            <a:r>
              <a:rPr lang="uk-UA" sz="2400" dirty="0">
                <a:cs typeface="Calibri"/>
              </a:rPr>
              <a:t>Команда складається з 3-9 людей що виконують роботу (аналізують, виконують дизайн, пишуть код, тестують, готують документацію і таке інше). У </a:t>
            </a:r>
            <a:r>
              <a:rPr lang="uk-UA" sz="2400" dirty="0" err="1">
                <a:cs typeface="Calibri"/>
              </a:rPr>
              <a:t>Scrum</a:t>
            </a:r>
            <a:r>
              <a:rPr lang="uk-UA" sz="2400" dirty="0">
                <a:cs typeface="Calibri"/>
              </a:rPr>
              <a:t>, команда є самокерованою і відповідальною за виконання поставлених цілей в кінці кожного спринту.</a:t>
            </a:r>
            <a:endParaRPr lang="uk-UA" dirty="0"/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27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32" y="749515"/>
            <a:ext cx="10507944" cy="108442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Основні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ролі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в SCRUM</a:t>
            </a:r>
            <a:b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Кури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069988-DC32-4588-93CA-22B7D4F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427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/>
              <a:buChar char="•"/>
            </a:pP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uk-UA" sz="2400" b="1" dirty="0">
                <a:cs typeface="Calibri"/>
              </a:rPr>
              <a:t>Користувачі </a:t>
            </a:r>
          </a:p>
          <a:p>
            <a:pPr algn="ctr">
              <a:buFont typeface="Arial"/>
              <a:buChar char="•"/>
            </a:pPr>
            <a:r>
              <a:rPr lang="uk-UA" sz="2400" b="1" dirty="0">
                <a:cs typeface="Calibri"/>
              </a:rPr>
              <a:t>Клієнти, Продавці</a:t>
            </a:r>
            <a:r>
              <a:rPr lang="uk-UA" sz="2400" b="1" i="1" dirty="0">
                <a:cs typeface="Calibri"/>
              </a:rPr>
              <a:t> </a:t>
            </a:r>
            <a:endParaRPr lang="uk-UA" sz="2400" b="1" dirty="0"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uk-UA" sz="2400" b="1" dirty="0">
                <a:cs typeface="Calibri"/>
              </a:rPr>
              <a:t>Експерти-консультанти </a:t>
            </a:r>
          </a:p>
          <a:p>
            <a:pPr marL="285750" indent="-285750" algn="ctr">
              <a:buFont typeface="Arial"/>
              <a:buChar char="•"/>
            </a:pPr>
            <a:endParaRPr lang="uk-UA" sz="2400" b="1" i="1" dirty="0">
              <a:cs typeface="Calibri"/>
            </a:endParaRPr>
          </a:p>
          <a:p>
            <a:pPr marL="0" indent="0" algn="ctr">
              <a:buNone/>
            </a:pPr>
            <a:endParaRPr lang="uk-UA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699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634</Words>
  <Application>Microsoft Office PowerPoint</Application>
  <PresentationFormat>Широкий екран</PresentationFormat>
  <Paragraphs>179</Paragraphs>
  <Slides>28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SCRUM</vt:lpstr>
      <vt:lpstr>Основні теми, що будуть розглянуті в презентації</vt:lpstr>
      <vt:lpstr>Scrum (скрам) — це підхід до управління проектами для гнучкої розробки програмного забезпечення (Agile software development). Scrum робить акцент на якісному контролі процесу розробки.</vt:lpstr>
      <vt:lpstr>Scrum — це процес, який включає набір методів і попередньо визначених ролей. Головні дійові особи — Scrum Master, опікується процесами, веде їх і працює як наставник, а не керівник; Власник Продукту, людина, що представляє інтереси кінцевих користувачів та зацікавлених в продукті сторін; Команда, яка включає розробників.</vt:lpstr>
      <vt:lpstr>Презентація PowerPoint</vt:lpstr>
      <vt:lpstr>SCRUM is an Agile way to manage a project!!!</vt:lpstr>
      <vt:lpstr>Основні ролі в SCRUM</vt:lpstr>
      <vt:lpstr>Основні ролі в SCRUM Свині:</vt:lpstr>
      <vt:lpstr>Основні ролі в SCRUM Кури:</vt:lpstr>
      <vt:lpstr>Основні ролі в SCRUM Product Owner:</vt:lpstr>
      <vt:lpstr>Основні ролі в SCRUM Scrum Master:</vt:lpstr>
      <vt:lpstr>Основні ролі в SCRUM Scrum (Development) Team:</vt:lpstr>
      <vt:lpstr>Артефакти SCRUM </vt:lpstr>
      <vt:lpstr>Артефакти SCRUM Product Backlog</vt:lpstr>
      <vt:lpstr>Артефакти SCRUM Sprint Baclog</vt:lpstr>
      <vt:lpstr>Артефакти SCRUM Sprint Goal</vt:lpstr>
      <vt:lpstr>Артефакти SCRUM Sprint Burndown Chart</vt:lpstr>
      <vt:lpstr>Презентація PowerPoint</vt:lpstr>
      <vt:lpstr>Основні процеси (ритуали) SCRUM </vt:lpstr>
      <vt:lpstr>Основні процеси (ритуали) SCRUM Sprint Planning Meeting </vt:lpstr>
      <vt:lpstr>Основні процеси (ритуали) SCRUM Sprint Planning Meeting Оцінка задач в Story Points за методом Planning Poker </vt:lpstr>
      <vt:lpstr>Презентація PowerPoint</vt:lpstr>
      <vt:lpstr>Основні процеси (ритуали) SCRUM Daily Meeting  </vt:lpstr>
      <vt:lpstr>Презентація PowerPoint</vt:lpstr>
      <vt:lpstr>Основні процеси (ритуали) SCRUM Sprint Review (Demo)</vt:lpstr>
      <vt:lpstr>Основні процеси (ритуали) SCRUM Retrospective</vt:lpstr>
      <vt:lpstr>Резюме</vt:lpstr>
      <vt:lpstr>Використана література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Aleksandr Stepanyuk</cp:lastModifiedBy>
  <cp:revision>948</cp:revision>
  <dcterms:created xsi:type="dcterms:W3CDTF">2013-07-15T20:26:40Z</dcterms:created>
  <dcterms:modified xsi:type="dcterms:W3CDTF">2019-01-21T08:10:38Z</dcterms:modified>
</cp:coreProperties>
</file>