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notesMasterIdLst>
    <p:notesMasterId r:id="rId9"/>
  </p:notes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Місце для дати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5A622-BC66-4434-AE1E-337212728D0A}" type="datetimeFigureOut">
              <a:rPr lang="uk-UA" smtClean="0"/>
              <a:t>23.01.2019</a:t>
            </a:fld>
            <a:endParaRPr lang="uk-UA"/>
          </a:p>
        </p:txBody>
      </p:sp>
      <p:sp>
        <p:nvSpPr>
          <p:cNvPr id="4" name="Місце для зображення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Місце для нотаток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6" name="Місце для нижнього колонтитула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Місце для номер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621A95-00D2-4BFC-BEDF-2E059855362E}" type="slidenum">
              <a:rPr lang="uk-UA" smtClean="0"/>
              <a:t>‹№›</a:t>
            </a:fld>
            <a:endParaRPr lang="uk-UA"/>
          </a:p>
        </p:txBody>
      </p:sp>
    </p:spTree>
    <p:extLst>
      <p:ext uri="{BB962C8B-B14F-4D97-AF65-F5344CB8AC3E}">
        <p14:creationId xmlns:p14="http://schemas.microsoft.com/office/powerpoint/2010/main" val="1501754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5"/>
          </p:nvPr>
        </p:nvSpPr>
        <p:spPr/>
        <p:txBody>
          <a:bodyPr/>
          <a:lstStyle/>
          <a:p>
            <a:fld id="{FC621A95-00D2-4BFC-BEDF-2E059855362E}" type="slidenum">
              <a:rPr lang="uk-UA" smtClean="0"/>
              <a:t>5</a:t>
            </a:fld>
            <a:endParaRPr lang="uk-UA"/>
          </a:p>
        </p:txBody>
      </p:sp>
    </p:spTree>
    <p:extLst>
      <p:ext uri="{BB962C8B-B14F-4D97-AF65-F5344CB8AC3E}">
        <p14:creationId xmlns:p14="http://schemas.microsoft.com/office/powerpoint/2010/main" val="930778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5"/>
          </p:nvPr>
        </p:nvSpPr>
        <p:spPr/>
        <p:txBody>
          <a:bodyPr/>
          <a:lstStyle/>
          <a:p>
            <a:fld id="{FC621A95-00D2-4BFC-BEDF-2E059855362E}" type="slidenum">
              <a:rPr lang="uk-UA" smtClean="0"/>
              <a:t>6</a:t>
            </a:fld>
            <a:endParaRPr lang="uk-UA"/>
          </a:p>
        </p:txBody>
      </p:sp>
    </p:spTree>
    <p:extLst>
      <p:ext uri="{BB962C8B-B14F-4D97-AF65-F5344CB8AC3E}">
        <p14:creationId xmlns:p14="http://schemas.microsoft.com/office/powerpoint/2010/main" val="1539377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5"/>
          </p:nvPr>
        </p:nvSpPr>
        <p:spPr/>
        <p:txBody>
          <a:bodyPr/>
          <a:lstStyle/>
          <a:p>
            <a:fld id="{FC621A95-00D2-4BFC-BEDF-2E059855362E}" type="slidenum">
              <a:rPr lang="uk-UA" smtClean="0"/>
              <a:t>7</a:t>
            </a:fld>
            <a:endParaRPr lang="uk-UA"/>
          </a:p>
        </p:txBody>
      </p:sp>
    </p:spTree>
    <p:extLst>
      <p:ext uri="{BB962C8B-B14F-4D97-AF65-F5344CB8AC3E}">
        <p14:creationId xmlns:p14="http://schemas.microsoft.com/office/powerpoint/2010/main" val="786887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p:txBody>
          <a:bodyPr/>
          <a:lstStyle/>
          <a:p>
            <a:fld id="{35C9628E-B678-4DE4-A57F-1648457E43DA}" type="datetimeFigureOut">
              <a:rPr lang="uk-UA" smtClean="0"/>
              <a:t>23.01.2019</a:t>
            </a:fld>
            <a:endParaRPr lang="uk-UA"/>
          </a:p>
        </p:txBody>
      </p:sp>
      <p:sp>
        <p:nvSpPr>
          <p:cNvPr id="5" name="Footer Placeholder 4"/>
          <p:cNvSpPr>
            <a:spLocks noGrp="1"/>
          </p:cNvSpPr>
          <p:nvPr>
            <p:ph type="ftr" sz="quarter" idx="11"/>
          </p:nvPr>
        </p:nvSpPr>
        <p:spPr/>
        <p:txBody>
          <a:bodyPr/>
          <a:lstStyle/>
          <a:p>
            <a:endParaRPr lang="uk-U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283B3B8-193C-437A-9070-223A0AB590DD}" type="slidenum">
              <a:rPr lang="uk-UA" smtClean="0"/>
              <a:t>‹№›</a:t>
            </a:fld>
            <a:endParaRPr lang="uk-UA"/>
          </a:p>
        </p:txBody>
      </p:sp>
    </p:spTree>
    <p:extLst>
      <p:ext uri="{BB962C8B-B14F-4D97-AF65-F5344CB8AC3E}">
        <p14:creationId xmlns:p14="http://schemas.microsoft.com/office/powerpoint/2010/main" val="3875237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Назва та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35C9628E-B678-4DE4-A57F-1648457E43DA}" type="datetimeFigureOut">
              <a:rPr lang="uk-UA" smtClean="0"/>
              <a:t>23.01.2019</a:t>
            </a:fld>
            <a:endParaRPr lang="uk-UA"/>
          </a:p>
        </p:txBody>
      </p:sp>
      <p:sp>
        <p:nvSpPr>
          <p:cNvPr id="5" name="Footer Placeholder 4"/>
          <p:cNvSpPr>
            <a:spLocks noGrp="1"/>
          </p:cNvSpPr>
          <p:nvPr>
            <p:ph type="ftr" sz="quarter" idx="11"/>
          </p:nvPr>
        </p:nvSpPr>
        <p:spPr/>
        <p:txBody>
          <a:bodyPr/>
          <a:lstStyle/>
          <a:p>
            <a:endParaRPr lang="uk-U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83B3B8-193C-437A-9070-223A0AB590DD}" type="slidenum">
              <a:rPr lang="uk-UA" smtClean="0"/>
              <a:t>‹№›</a:t>
            </a:fld>
            <a:endParaRPr lang="uk-UA"/>
          </a:p>
        </p:txBody>
      </p:sp>
    </p:spTree>
    <p:extLst>
      <p:ext uri="{BB962C8B-B14F-4D97-AF65-F5344CB8AC3E}">
        <p14:creationId xmlns:p14="http://schemas.microsoft.com/office/powerpoint/2010/main" val="3588330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uk-UA"/>
              <a:t>Клацніть, щоб редагувати стиль зразка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a:t>Відредагуйте стиль зразка тексту</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35C9628E-B678-4DE4-A57F-1648457E43DA}" type="datetimeFigureOut">
              <a:rPr lang="uk-UA" smtClean="0"/>
              <a:t>23.01.2019</a:t>
            </a:fld>
            <a:endParaRPr lang="uk-UA"/>
          </a:p>
        </p:txBody>
      </p:sp>
      <p:sp>
        <p:nvSpPr>
          <p:cNvPr id="5" name="Footer Placeholder 4"/>
          <p:cNvSpPr>
            <a:spLocks noGrp="1"/>
          </p:cNvSpPr>
          <p:nvPr>
            <p:ph type="ftr" sz="quarter" idx="11"/>
          </p:nvPr>
        </p:nvSpPr>
        <p:spPr/>
        <p:txBody>
          <a:bodyPr/>
          <a:lstStyle/>
          <a:p>
            <a:endParaRPr lang="uk-U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83B3B8-193C-437A-9070-223A0AB590DD}" type="slidenum">
              <a:rPr lang="uk-UA" smtClean="0"/>
              <a:t>‹№›</a:t>
            </a:fld>
            <a:endParaRPr lang="uk-U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61602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uk-UA"/>
              <a:t>Клацніть, щоб редагувати стиль зразка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uk-UA"/>
              <a:t>Відредагуйте стиль зразка тексту</a:t>
            </a:r>
          </a:p>
        </p:txBody>
      </p:sp>
      <p:sp>
        <p:nvSpPr>
          <p:cNvPr id="5" name="Date Placeholder 4"/>
          <p:cNvSpPr>
            <a:spLocks noGrp="1"/>
          </p:cNvSpPr>
          <p:nvPr>
            <p:ph type="dt" sz="half" idx="10"/>
          </p:nvPr>
        </p:nvSpPr>
        <p:spPr/>
        <p:txBody>
          <a:bodyPr/>
          <a:lstStyle/>
          <a:p>
            <a:fld id="{35C9628E-B678-4DE4-A57F-1648457E43DA}" type="datetimeFigureOut">
              <a:rPr lang="uk-UA" smtClean="0"/>
              <a:t>23.01.2019</a:t>
            </a:fld>
            <a:endParaRPr lang="uk-UA"/>
          </a:p>
        </p:txBody>
      </p:sp>
      <p:sp>
        <p:nvSpPr>
          <p:cNvPr id="6" name="Footer Placeholder 5"/>
          <p:cNvSpPr>
            <a:spLocks noGrp="1"/>
          </p:cNvSpPr>
          <p:nvPr>
            <p:ph type="ftr" sz="quarter" idx="11"/>
          </p:nvPr>
        </p:nvSpPr>
        <p:spPr/>
        <p:txBody>
          <a:bodyPr/>
          <a:lstStyle/>
          <a:p>
            <a:endParaRPr lang="uk-U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83B3B8-193C-437A-9070-223A0AB590DD}" type="slidenum">
              <a:rPr lang="uk-UA" smtClean="0"/>
              <a:t>‹№›</a:t>
            </a:fld>
            <a:endParaRPr lang="uk-UA"/>
          </a:p>
        </p:txBody>
      </p:sp>
    </p:spTree>
    <p:extLst>
      <p:ext uri="{BB962C8B-B14F-4D97-AF65-F5344CB8AC3E}">
        <p14:creationId xmlns:p14="http://schemas.microsoft.com/office/powerpoint/2010/main" val="57867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ка назви цитат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uk-UA"/>
              <a:t>Клацніть, щоб редагувати стиль зразка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a:t>Відредагуйте стиль зразка тексту</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uk-UA"/>
              <a:t>Відредагуйте стиль зразка тексту</a:t>
            </a:r>
          </a:p>
        </p:txBody>
      </p:sp>
      <p:sp>
        <p:nvSpPr>
          <p:cNvPr id="5" name="Date Placeholder 4"/>
          <p:cNvSpPr>
            <a:spLocks noGrp="1"/>
          </p:cNvSpPr>
          <p:nvPr>
            <p:ph type="dt" sz="half" idx="10"/>
          </p:nvPr>
        </p:nvSpPr>
        <p:spPr/>
        <p:txBody>
          <a:bodyPr/>
          <a:lstStyle/>
          <a:p>
            <a:fld id="{35C9628E-B678-4DE4-A57F-1648457E43DA}" type="datetimeFigureOut">
              <a:rPr lang="uk-UA" smtClean="0"/>
              <a:t>23.01.2019</a:t>
            </a:fld>
            <a:endParaRPr lang="uk-UA"/>
          </a:p>
        </p:txBody>
      </p:sp>
      <p:sp>
        <p:nvSpPr>
          <p:cNvPr id="6" name="Footer Placeholder 5"/>
          <p:cNvSpPr>
            <a:spLocks noGrp="1"/>
          </p:cNvSpPr>
          <p:nvPr>
            <p:ph type="ftr" sz="quarter" idx="11"/>
          </p:nvPr>
        </p:nvSpPr>
        <p:spPr/>
        <p:txBody>
          <a:bodyPr/>
          <a:lstStyle/>
          <a:p>
            <a:endParaRPr lang="uk-U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83B3B8-193C-437A-9070-223A0AB590DD}" type="slidenum">
              <a:rPr lang="uk-UA" smtClean="0"/>
              <a:t>‹№›</a:t>
            </a:fld>
            <a:endParaRPr lang="uk-U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3139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Істина/хибніст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uk-UA"/>
              <a:t>Клацніть, щоб редагувати стиль зразка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a:t>Відредагуйте стиль зразка тексту</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uk-UA"/>
              <a:t>Відредагуйте стиль зразка тексту</a:t>
            </a:r>
          </a:p>
        </p:txBody>
      </p:sp>
      <p:sp>
        <p:nvSpPr>
          <p:cNvPr id="5" name="Date Placeholder 4"/>
          <p:cNvSpPr>
            <a:spLocks noGrp="1"/>
          </p:cNvSpPr>
          <p:nvPr>
            <p:ph type="dt" sz="half" idx="10"/>
          </p:nvPr>
        </p:nvSpPr>
        <p:spPr/>
        <p:txBody>
          <a:bodyPr/>
          <a:lstStyle/>
          <a:p>
            <a:fld id="{35C9628E-B678-4DE4-A57F-1648457E43DA}" type="datetimeFigureOut">
              <a:rPr lang="uk-UA" smtClean="0"/>
              <a:t>23.01.2019</a:t>
            </a:fld>
            <a:endParaRPr lang="uk-UA"/>
          </a:p>
        </p:txBody>
      </p:sp>
      <p:sp>
        <p:nvSpPr>
          <p:cNvPr id="6" name="Footer Placeholder 5"/>
          <p:cNvSpPr>
            <a:spLocks noGrp="1"/>
          </p:cNvSpPr>
          <p:nvPr>
            <p:ph type="ftr" sz="quarter" idx="11"/>
          </p:nvPr>
        </p:nvSpPr>
        <p:spPr/>
        <p:txBody>
          <a:bodyPr/>
          <a:lstStyle/>
          <a:p>
            <a:endParaRPr lang="uk-U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83B3B8-193C-437A-9070-223A0AB590DD}" type="slidenum">
              <a:rPr lang="uk-UA" smtClean="0"/>
              <a:t>‹№›</a:t>
            </a:fld>
            <a:endParaRPr lang="uk-UA"/>
          </a:p>
        </p:txBody>
      </p:sp>
    </p:spTree>
    <p:extLst>
      <p:ext uri="{BB962C8B-B14F-4D97-AF65-F5344CB8AC3E}">
        <p14:creationId xmlns:p14="http://schemas.microsoft.com/office/powerpoint/2010/main" val="1363102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35C9628E-B678-4DE4-A57F-1648457E43DA}" type="datetimeFigureOut">
              <a:rPr lang="uk-UA" smtClean="0"/>
              <a:t>23.01.2019</a:t>
            </a:fld>
            <a:endParaRPr lang="uk-UA"/>
          </a:p>
        </p:txBody>
      </p:sp>
      <p:sp>
        <p:nvSpPr>
          <p:cNvPr id="5" name="Footer Placeholder 4"/>
          <p:cNvSpPr>
            <a:spLocks noGrp="1"/>
          </p:cNvSpPr>
          <p:nvPr>
            <p:ph type="ftr" sz="quarter" idx="11"/>
          </p:nvPr>
        </p:nvSpPr>
        <p:spPr/>
        <p:txBody>
          <a:bodyPr/>
          <a:lstStyle/>
          <a:p>
            <a:endParaRPr lang="uk-U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83B3B8-193C-437A-9070-223A0AB590DD}" type="slidenum">
              <a:rPr lang="uk-UA" smtClean="0"/>
              <a:t>‹№›</a:t>
            </a:fld>
            <a:endParaRPr lang="uk-UA"/>
          </a:p>
        </p:txBody>
      </p:sp>
    </p:spTree>
    <p:extLst>
      <p:ext uri="{BB962C8B-B14F-4D97-AF65-F5344CB8AC3E}">
        <p14:creationId xmlns:p14="http://schemas.microsoft.com/office/powerpoint/2010/main" val="1287041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35C9628E-B678-4DE4-A57F-1648457E43DA}" type="datetimeFigureOut">
              <a:rPr lang="uk-UA" smtClean="0"/>
              <a:t>23.01.2019</a:t>
            </a:fld>
            <a:endParaRPr lang="uk-UA"/>
          </a:p>
        </p:txBody>
      </p:sp>
      <p:sp>
        <p:nvSpPr>
          <p:cNvPr id="5" name="Footer Placeholder 4"/>
          <p:cNvSpPr>
            <a:spLocks noGrp="1"/>
          </p:cNvSpPr>
          <p:nvPr>
            <p:ph type="ftr" sz="quarter" idx="11"/>
          </p:nvPr>
        </p:nvSpPr>
        <p:spPr/>
        <p:txBody>
          <a:bodyPr/>
          <a:lstStyle/>
          <a:p>
            <a:endParaRPr lang="uk-U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83B3B8-193C-437A-9070-223A0AB590DD}" type="slidenum">
              <a:rPr lang="uk-UA" smtClean="0"/>
              <a:t>‹№›</a:t>
            </a:fld>
            <a:endParaRPr lang="uk-UA"/>
          </a:p>
        </p:txBody>
      </p:sp>
    </p:spTree>
    <p:extLst>
      <p:ext uri="{BB962C8B-B14F-4D97-AF65-F5344CB8AC3E}">
        <p14:creationId xmlns:p14="http://schemas.microsoft.com/office/powerpoint/2010/main" val="2570132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35C9628E-B678-4DE4-A57F-1648457E43DA}" type="datetimeFigureOut">
              <a:rPr lang="uk-UA" smtClean="0"/>
              <a:t>23.01.2019</a:t>
            </a:fld>
            <a:endParaRPr lang="uk-UA"/>
          </a:p>
        </p:txBody>
      </p:sp>
      <p:sp>
        <p:nvSpPr>
          <p:cNvPr id="5" name="Footer Placeholder 4"/>
          <p:cNvSpPr>
            <a:spLocks noGrp="1"/>
          </p:cNvSpPr>
          <p:nvPr>
            <p:ph type="ftr" sz="quarter" idx="11"/>
          </p:nvPr>
        </p:nvSpPr>
        <p:spPr/>
        <p:txBody>
          <a:bodyPr/>
          <a:lstStyle/>
          <a:p>
            <a:endParaRPr lang="uk-U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83B3B8-193C-437A-9070-223A0AB590DD}" type="slidenum">
              <a:rPr lang="uk-UA" smtClean="0"/>
              <a:t>‹№›</a:t>
            </a:fld>
            <a:endParaRPr lang="uk-UA"/>
          </a:p>
        </p:txBody>
      </p:sp>
    </p:spTree>
    <p:extLst>
      <p:ext uri="{BB962C8B-B14F-4D97-AF65-F5344CB8AC3E}">
        <p14:creationId xmlns:p14="http://schemas.microsoft.com/office/powerpoint/2010/main" val="1532735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35C9628E-B678-4DE4-A57F-1648457E43DA}" type="datetimeFigureOut">
              <a:rPr lang="uk-UA" smtClean="0"/>
              <a:t>23.01.2019</a:t>
            </a:fld>
            <a:endParaRPr lang="uk-UA"/>
          </a:p>
        </p:txBody>
      </p:sp>
      <p:sp>
        <p:nvSpPr>
          <p:cNvPr id="5" name="Footer Placeholder 4"/>
          <p:cNvSpPr>
            <a:spLocks noGrp="1"/>
          </p:cNvSpPr>
          <p:nvPr>
            <p:ph type="ftr" sz="quarter" idx="11"/>
          </p:nvPr>
        </p:nvSpPr>
        <p:spPr/>
        <p:txBody>
          <a:bodyPr/>
          <a:lstStyle/>
          <a:p>
            <a:endParaRPr lang="uk-U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83B3B8-193C-437A-9070-223A0AB590DD}" type="slidenum">
              <a:rPr lang="uk-UA" smtClean="0"/>
              <a:t>‹№›</a:t>
            </a:fld>
            <a:endParaRPr lang="uk-UA"/>
          </a:p>
        </p:txBody>
      </p:sp>
    </p:spTree>
    <p:extLst>
      <p:ext uri="{BB962C8B-B14F-4D97-AF65-F5344CB8AC3E}">
        <p14:creationId xmlns:p14="http://schemas.microsoft.com/office/powerpoint/2010/main" val="3758014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35C9628E-B678-4DE4-A57F-1648457E43DA}" type="datetimeFigureOut">
              <a:rPr lang="uk-UA" smtClean="0"/>
              <a:t>23.01.2019</a:t>
            </a:fld>
            <a:endParaRPr lang="uk-UA"/>
          </a:p>
        </p:txBody>
      </p:sp>
      <p:sp>
        <p:nvSpPr>
          <p:cNvPr id="6" name="Footer Placeholder 5"/>
          <p:cNvSpPr>
            <a:spLocks noGrp="1"/>
          </p:cNvSpPr>
          <p:nvPr>
            <p:ph type="ftr" sz="quarter" idx="11"/>
          </p:nvPr>
        </p:nvSpPr>
        <p:spPr/>
        <p:txBody>
          <a:bodyPr/>
          <a:lstStyle/>
          <a:p>
            <a:endParaRPr lang="uk-U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283B3B8-193C-437A-9070-223A0AB590DD}" type="slidenum">
              <a:rPr lang="uk-UA" smtClean="0"/>
              <a:t>‹№›</a:t>
            </a:fld>
            <a:endParaRPr lang="uk-UA"/>
          </a:p>
        </p:txBody>
      </p:sp>
    </p:spTree>
    <p:extLst>
      <p:ext uri="{BB962C8B-B14F-4D97-AF65-F5344CB8AC3E}">
        <p14:creationId xmlns:p14="http://schemas.microsoft.com/office/powerpoint/2010/main" val="3304340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Відредагуйте стиль зразка тексту</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Відредагуйте стиль зразка тексту</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35C9628E-B678-4DE4-A57F-1648457E43DA}" type="datetimeFigureOut">
              <a:rPr lang="uk-UA" smtClean="0"/>
              <a:t>23.01.2019</a:t>
            </a:fld>
            <a:endParaRPr lang="uk-UA"/>
          </a:p>
        </p:txBody>
      </p:sp>
      <p:sp>
        <p:nvSpPr>
          <p:cNvPr id="8" name="Footer Placeholder 7"/>
          <p:cNvSpPr>
            <a:spLocks noGrp="1"/>
          </p:cNvSpPr>
          <p:nvPr>
            <p:ph type="ftr" sz="quarter" idx="11"/>
          </p:nvPr>
        </p:nvSpPr>
        <p:spPr/>
        <p:txBody>
          <a:bodyPr/>
          <a:lstStyle/>
          <a:p>
            <a:endParaRPr lang="uk-U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283B3B8-193C-437A-9070-223A0AB590DD}" type="slidenum">
              <a:rPr lang="uk-UA" smtClean="0"/>
              <a:t>‹№›</a:t>
            </a:fld>
            <a:endParaRPr lang="uk-UA"/>
          </a:p>
        </p:txBody>
      </p:sp>
    </p:spTree>
    <p:extLst>
      <p:ext uri="{BB962C8B-B14F-4D97-AF65-F5344CB8AC3E}">
        <p14:creationId xmlns:p14="http://schemas.microsoft.com/office/powerpoint/2010/main" val="1299472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35C9628E-B678-4DE4-A57F-1648457E43DA}" type="datetimeFigureOut">
              <a:rPr lang="uk-UA" smtClean="0"/>
              <a:t>23.01.2019</a:t>
            </a:fld>
            <a:endParaRPr lang="uk-UA"/>
          </a:p>
        </p:txBody>
      </p:sp>
      <p:sp>
        <p:nvSpPr>
          <p:cNvPr id="4" name="Footer Placeholder 3"/>
          <p:cNvSpPr>
            <a:spLocks noGrp="1"/>
          </p:cNvSpPr>
          <p:nvPr>
            <p:ph type="ftr" sz="quarter" idx="11"/>
          </p:nvPr>
        </p:nvSpPr>
        <p:spPr/>
        <p:txBody>
          <a:bodyPr/>
          <a:lstStyle/>
          <a:p>
            <a:endParaRPr lang="uk-U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283B3B8-193C-437A-9070-223A0AB590DD}" type="slidenum">
              <a:rPr lang="uk-UA" smtClean="0"/>
              <a:t>‹№›</a:t>
            </a:fld>
            <a:endParaRPr lang="uk-UA"/>
          </a:p>
        </p:txBody>
      </p:sp>
    </p:spTree>
    <p:extLst>
      <p:ext uri="{BB962C8B-B14F-4D97-AF65-F5344CB8AC3E}">
        <p14:creationId xmlns:p14="http://schemas.microsoft.com/office/powerpoint/2010/main" val="155731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C9628E-B678-4DE4-A57F-1648457E43DA}" type="datetimeFigureOut">
              <a:rPr lang="uk-UA" smtClean="0"/>
              <a:t>23.01.2019</a:t>
            </a:fld>
            <a:endParaRPr lang="uk-UA"/>
          </a:p>
        </p:txBody>
      </p:sp>
      <p:sp>
        <p:nvSpPr>
          <p:cNvPr id="3" name="Footer Placeholder 2"/>
          <p:cNvSpPr>
            <a:spLocks noGrp="1"/>
          </p:cNvSpPr>
          <p:nvPr>
            <p:ph type="ftr" sz="quarter" idx="11"/>
          </p:nvPr>
        </p:nvSpPr>
        <p:spPr/>
        <p:txBody>
          <a:bodyPr/>
          <a:lstStyle/>
          <a:p>
            <a:endParaRPr lang="uk-U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283B3B8-193C-437A-9070-223A0AB590DD}" type="slidenum">
              <a:rPr lang="uk-UA" smtClean="0"/>
              <a:t>‹№›</a:t>
            </a:fld>
            <a:endParaRPr lang="uk-UA"/>
          </a:p>
        </p:txBody>
      </p:sp>
    </p:spTree>
    <p:extLst>
      <p:ext uri="{BB962C8B-B14F-4D97-AF65-F5344CB8AC3E}">
        <p14:creationId xmlns:p14="http://schemas.microsoft.com/office/powerpoint/2010/main" val="1070055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Відредагуйте стиль зразка тексту</a:t>
            </a:r>
          </a:p>
        </p:txBody>
      </p:sp>
      <p:sp>
        <p:nvSpPr>
          <p:cNvPr id="5" name="Date Placeholder 4"/>
          <p:cNvSpPr>
            <a:spLocks noGrp="1"/>
          </p:cNvSpPr>
          <p:nvPr>
            <p:ph type="dt" sz="half" idx="10"/>
          </p:nvPr>
        </p:nvSpPr>
        <p:spPr/>
        <p:txBody>
          <a:bodyPr/>
          <a:lstStyle/>
          <a:p>
            <a:fld id="{35C9628E-B678-4DE4-A57F-1648457E43DA}" type="datetimeFigureOut">
              <a:rPr lang="uk-UA" smtClean="0"/>
              <a:t>23.01.2019</a:t>
            </a:fld>
            <a:endParaRPr lang="uk-UA"/>
          </a:p>
        </p:txBody>
      </p:sp>
      <p:sp>
        <p:nvSpPr>
          <p:cNvPr id="6" name="Footer Placeholder 5"/>
          <p:cNvSpPr>
            <a:spLocks noGrp="1"/>
          </p:cNvSpPr>
          <p:nvPr>
            <p:ph type="ftr" sz="quarter" idx="11"/>
          </p:nvPr>
        </p:nvSpPr>
        <p:spPr/>
        <p:txBody>
          <a:bodyPr/>
          <a:lstStyle/>
          <a:p>
            <a:endParaRPr lang="uk-U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283B3B8-193C-437A-9070-223A0AB590DD}" type="slidenum">
              <a:rPr lang="uk-UA" smtClean="0"/>
              <a:t>‹№›</a:t>
            </a:fld>
            <a:endParaRPr lang="uk-UA"/>
          </a:p>
        </p:txBody>
      </p:sp>
    </p:spTree>
    <p:extLst>
      <p:ext uri="{BB962C8B-B14F-4D97-AF65-F5344CB8AC3E}">
        <p14:creationId xmlns:p14="http://schemas.microsoft.com/office/powerpoint/2010/main" val="350209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Відредагуйте стиль зразка тексту</a:t>
            </a:r>
          </a:p>
        </p:txBody>
      </p:sp>
      <p:sp>
        <p:nvSpPr>
          <p:cNvPr id="5" name="Date Placeholder 4"/>
          <p:cNvSpPr>
            <a:spLocks noGrp="1"/>
          </p:cNvSpPr>
          <p:nvPr>
            <p:ph type="dt" sz="half" idx="10"/>
          </p:nvPr>
        </p:nvSpPr>
        <p:spPr/>
        <p:txBody>
          <a:bodyPr/>
          <a:lstStyle/>
          <a:p>
            <a:fld id="{35C9628E-B678-4DE4-A57F-1648457E43DA}" type="datetimeFigureOut">
              <a:rPr lang="uk-UA" smtClean="0"/>
              <a:t>23.01.2019</a:t>
            </a:fld>
            <a:endParaRPr lang="uk-UA"/>
          </a:p>
        </p:txBody>
      </p:sp>
      <p:sp>
        <p:nvSpPr>
          <p:cNvPr id="6" name="Footer Placeholder 5"/>
          <p:cNvSpPr>
            <a:spLocks noGrp="1"/>
          </p:cNvSpPr>
          <p:nvPr>
            <p:ph type="ftr" sz="quarter" idx="11"/>
          </p:nvPr>
        </p:nvSpPr>
        <p:spPr/>
        <p:txBody>
          <a:bodyPr/>
          <a:lstStyle/>
          <a:p>
            <a:endParaRPr lang="uk-U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83B3B8-193C-437A-9070-223A0AB590DD}" type="slidenum">
              <a:rPr lang="uk-UA" smtClean="0"/>
              <a:t>‹№›</a:t>
            </a:fld>
            <a:endParaRPr lang="uk-UA"/>
          </a:p>
        </p:txBody>
      </p:sp>
    </p:spTree>
    <p:extLst>
      <p:ext uri="{BB962C8B-B14F-4D97-AF65-F5344CB8AC3E}">
        <p14:creationId xmlns:p14="http://schemas.microsoft.com/office/powerpoint/2010/main" val="789553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5C9628E-B678-4DE4-A57F-1648457E43DA}" type="datetimeFigureOut">
              <a:rPr lang="uk-UA" smtClean="0"/>
              <a:t>23.01.2019</a:t>
            </a:fld>
            <a:endParaRPr lang="uk-U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uk-U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283B3B8-193C-437A-9070-223A0AB590DD}" type="slidenum">
              <a:rPr lang="uk-UA" smtClean="0"/>
              <a:t>‹№›</a:t>
            </a:fld>
            <a:endParaRPr lang="uk-UA"/>
          </a:p>
        </p:txBody>
      </p:sp>
    </p:spTree>
    <p:extLst>
      <p:ext uri="{BB962C8B-B14F-4D97-AF65-F5344CB8AC3E}">
        <p14:creationId xmlns:p14="http://schemas.microsoft.com/office/powerpoint/2010/main" val="3263084429"/>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jetbrains.com/teamcity/downloa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localhos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4F8027-97B8-46BF-9D4D-FDE0FDB452C0}"/>
              </a:ext>
            </a:extLst>
          </p:cNvPr>
          <p:cNvSpPr>
            <a:spLocks noGrp="1"/>
          </p:cNvSpPr>
          <p:nvPr>
            <p:ph type="ctrTitle"/>
          </p:nvPr>
        </p:nvSpPr>
        <p:spPr>
          <a:xfrm>
            <a:off x="2589213" y="949230"/>
            <a:ext cx="8915399" cy="4798427"/>
          </a:xfrm>
        </p:spPr>
        <p:txBody>
          <a:bodyPr>
            <a:normAutofit fontScale="90000"/>
          </a:bodyPr>
          <a:lstStyle/>
          <a:p>
            <a:pPr algn="ctr"/>
            <a:br>
              <a:rPr lang="en-US" sz="8900" b="1" dirty="0"/>
            </a:br>
            <a:br>
              <a:rPr lang="en-US" sz="8900" b="1" dirty="0"/>
            </a:br>
            <a:r>
              <a:rPr lang="en-US" sz="8900" b="1" dirty="0"/>
              <a:t>TeamCity </a:t>
            </a:r>
            <a:br>
              <a:rPr lang="en-US" b="1" dirty="0"/>
            </a:br>
            <a:r>
              <a:rPr lang="en-US" dirty="0"/>
              <a:t>Powerful Continuous Integration </a:t>
            </a:r>
            <a:br>
              <a:rPr lang="en-US" dirty="0"/>
            </a:br>
            <a:r>
              <a:rPr lang="en-US" dirty="0"/>
              <a:t>out of the box</a:t>
            </a:r>
            <a:br>
              <a:rPr lang="en-US" b="1" dirty="0"/>
            </a:br>
            <a:endParaRPr lang="uk-UA" dirty="0"/>
          </a:p>
        </p:txBody>
      </p:sp>
    </p:spTree>
    <p:extLst>
      <p:ext uri="{BB962C8B-B14F-4D97-AF65-F5344CB8AC3E}">
        <p14:creationId xmlns:p14="http://schemas.microsoft.com/office/powerpoint/2010/main" val="1719634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41F334-7A19-4E3E-8C57-8C84EB18C3E6}"/>
              </a:ext>
            </a:extLst>
          </p:cNvPr>
          <p:cNvSpPr>
            <a:spLocks noGrp="1"/>
          </p:cNvSpPr>
          <p:nvPr>
            <p:ph type="title"/>
          </p:nvPr>
        </p:nvSpPr>
        <p:spPr>
          <a:xfrm>
            <a:off x="2592925" y="214604"/>
            <a:ext cx="8911687" cy="1690396"/>
          </a:xfrm>
        </p:spPr>
        <p:txBody>
          <a:bodyPr>
            <a:normAutofit fontScale="90000"/>
          </a:bodyPr>
          <a:lstStyle/>
          <a:p>
            <a:r>
              <a:rPr lang="en-US" sz="1800" b="1" dirty="0">
                <a:solidFill>
                  <a:srgbClr val="0070C0"/>
                </a:solidFill>
              </a:rPr>
              <a:t>TeamCity Installation</a:t>
            </a:r>
            <a:br>
              <a:rPr lang="en-US" sz="1800" b="1" dirty="0">
                <a:solidFill>
                  <a:srgbClr val="0070C0"/>
                </a:solidFill>
              </a:rPr>
            </a:br>
            <a:br>
              <a:rPr lang="en-US" sz="1800" dirty="0"/>
            </a:br>
            <a:r>
              <a:rPr lang="en-US" sz="1800" dirty="0"/>
              <a:t>Go to the </a:t>
            </a:r>
            <a:r>
              <a:rPr lang="en-US" sz="1800" dirty="0">
                <a:hlinkClick r:id="rId2"/>
              </a:rPr>
              <a:t>https://www.jetbrains.com/teamcity/download/</a:t>
            </a:r>
            <a:r>
              <a:rPr lang="en-US" sz="1800" dirty="0"/>
              <a:t> and choose a needed package (.exe for the Windows).</a:t>
            </a:r>
            <a:br>
              <a:rPr lang="en-US" sz="1800" dirty="0"/>
            </a:br>
            <a:r>
              <a:rPr lang="en-US" sz="1800" dirty="0"/>
              <a:t>Run the executable file and follow the installation instructions. You have options to install the TeamCity web server and one build agent that can be run as a Windows service.</a:t>
            </a:r>
            <a:endParaRPr lang="uk-UA" sz="1800" dirty="0"/>
          </a:p>
        </p:txBody>
      </p:sp>
      <p:pic>
        <p:nvPicPr>
          <p:cNvPr id="9" name="Місце для вмісту 8">
            <a:extLst>
              <a:ext uri="{FF2B5EF4-FFF2-40B4-BE49-F238E27FC236}">
                <a16:creationId xmlns:a16="http://schemas.microsoft.com/office/drawing/2014/main" id="{0B1EF03E-5A45-4031-B4D8-37E56BFA48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26162" y="1905000"/>
            <a:ext cx="10123715" cy="4505131"/>
          </a:xfrm>
        </p:spPr>
      </p:pic>
    </p:spTree>
    <p:extLst>
      <p:ext uri="{BB962C8B-B14F-4D97-AF65-F5344CB8AC3E}">
        <p14:creationId xmlns:p14="http://schemas.microsoft.com/office/powerpoint/2010/main" val="4090516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DF3A1E72-2503-4287-8189-0794E7E31515}"/>
              </a:ext>
            </a:extLst>
          </p:cNvPr>
          <p:cNvSpPr>
            <a:spLocks noGrp="1"/>
          </p:cNvSpPr>
          <p:nvPr>
            <p:ph idx="1"/>
          </p:nvPr>
        </p:nvSpPr>
        <p:spPr>
          <a:xfrm>
            <a:off x="2589213" y="699796"/>
            <a:ext cx="8915400" cy="5212054"/>
          </a:xfrm>
        </p:spPr>
        <p:txBody>
          <a:bodyPr/>
          <a:lstStyle/>
          <a:p>
            <a:pPr marL="0" indent="0">
              <a:buNone/>
            </a:pPr>
            <a:r>
              <a:rPr lang="en-US" b="1" dirty="0">
                <a:solidFill>
                  <a:srgbClr val="0070C0"/>
                </a:solidFill>
              </a:rPr>
              <a:t>TeamCity Access</a:t>
            </a:r>
          </a:p>
          <a:p>
            <a:pPr marL="0" indent="0">
              <a:buNone/>
            </a:pPr>
            <a:endParaRPr lang="en-US" b="1" dirty="0">
              <a:solidFill>
                <a:srgbClr val="0070C0"/>
              </a:solidFill>
            </a:endParaRPr>
          </a:p>
          <a:p>
            <a:pPr marL="0" indent="0" algn="just">
              <a:buNone/>
            </a:pPr>
            <a:r>
              <a:rPr lang="en-US" dirty="0"/>
              <a:t>If you did not change the default port (80) during the installation, the TeamCity web UI can be accessed via</a:t>
            </a:r>
            <a:r>
              <a:rPr lang="en-US" b="1" dirty="0"/>
              <a:t> </a:t>
            </a:r>
            <a:r>
              <a:rPr lang="en-US" b="1" dirty="0">
                <a:hlinkClick r:id="rId2"/>
              </a:rPr>
              <a:t>http://localhost/</a:t>
            </a:r>
            <a:r>
              <a:rPr lang="en-US" dirty="0"/>
              <a:t> in a web browser running on the same machine where the server is installed. Please note that port 80 can be used by other programs (e.g. Skype, or other web servers like IIS). In this case you can specify another port (88, for example) during the installation and use </a:t>
            </a:r>
            <a:r>
              <a:rPr lang="en-US" b="1" dirty="0">
                <a:solidFill>
                  <a:srgbClr val="0070C0"/>
                </a:solidFill>
              </a:rPr>
              <a:t>http://localhost:&lt;port&gt;/</a:t>
            </a:r>
            <a:r>
              <a:rPr lang="en-US" dirty="0"/>
              <a:t> address in the browser.</a:t>
            </a:r>
          </a:p>
          <a:p>
            <a:pPr marL="0" indent="0" algn="just">
              <a:buNone/>
            </a:pPr>
            <a:endParaRPr lang="en-US" dirty="0"/>
          </a:p>
          <a:p>
            <a:pPr marL="0" indent="0" algn="just">
              <a:buNone/>
            </a:pPr>
            <a:endParaRPr lang="uk-UA" dirty="0"/>
          </a:p>
        </p:txBody>
      </p:sp>
    </p:spTree>
    <p:extLst>
      <p:ext uri="{BB962C8B-B14F-4D97-AF65-F5344CB8AC3E}">
        <p14:creationId xmlns:p14="http://schemas.microsoft.com/office/powerpoint/2010/main" val="3116553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4D5898-796E-4841-B9A1-D0B53DB83248}"/>
              </a:ext>
            </a:extLst>
          </p:cNvPr>
          <p:cNvSpPr>
            <a:spLocks noGrp="1"/>
          </p:cNvSpPr>
          <p:nvPr>
            <p:ph type="title"/>
          </p:nvPr>
        </p:nvSpPr>
        <p:spPr>
          <a:xfrm>
            <a:off x="2592925" y="326571"/>
            <a:ext cx="8911687" cy="2453951"/>
          </a:xfrm>
        </p:spPr>
        <p:txBody>
          <a:bodyPr>
            <a:normAutofit fontScale="90000"/>
          </a:bodyPr>
          <a:lstStyle/>
          <a:p>
            <a:r>
              <a:rPr lang="en-US" sz="1800" b="1" dirty="0">
                <a:solidFill>
                  <a:srgbClr val="0070C0"/>
                </a:solidFill>
              </a:rPr>
              <a:t>TeamCity Project Creation</a:t>
            </a:r>
            <a:br>
              <a:rPr lang="en-US" sz="1800" b="1" dirty="0">
                <a:solidFill>
                  <a:srgbClr val="0070C0"/>
                </a:solidFill>
              </a:rPr>
            </a:br>
            <a:br>
              <a:rPr lang="en-US" sz="1800" b="1" dirty="0">
                <a:solidFill>
                  <a:schemeClr val="tx1"/>
                </a:solidFill>
              </a:rPr>
            </a:br>
            <a:r>
              <a:rPr lang="en-US" sz="1800" dirty="0">
                <a:solidFill>
                  <a:schemeClr val="tx1"/>
                </a:solidFill>
              </a:rPr>
              <a:t>Go to the Administration Section and click Create Project Button.</a:t>
            </a:r>
            <a:br>
              <a:rPr lang="ru-RU" sz="1800" dirty="0">
                <a:solidFill>
                  <a:schemeClr val="tx1"/>
                </a:solidFill>
              </a:rPr>
            </a:br>
            <a:r>
              <a:rPr lang="en-US" sz="1800" dirty="0">
                <a:solidFill>
                  <a:schemeClr val="tx1"/>
                </a:solidFill>
              </a:rPr>
              <a:t>Choose “From a repository URL” (Supported formats: http(s)://, svn://, git://, etc. as well as URLs in Maven format.) or “Manually”.</a:t>
            </a:r>
            <a:br>
              <a:rPr lang="ru-RU" sz="1800" dirty="0">
                <a:solidFill>
                  <a:schemeClr val="tx1"/>
                </a:solidFill>
              </a:rPr>
            </a:br>
            <a:r>
              <a:rPr lang="en-US" sz="1800" dirty="0">
                <a:solidFill>
                  <a:schemeClr val="tx1"/>
                </a:solidFill>
              </a:rPr>
              <a:t>After choosing “From a repository URL” wait for “Auto-detected Build Steps”, check checkboxes and click Use selected Button.</a:t>
            </a:r>
            <a:br>
              <a:rPr lang="en-US" sz="1800" dirty="0">
                <a:solidFill>
                  <a:schemeClr val="tx1"/>
                </a:solidFill>
              </a:rPr>
            </a:br>
            <a:br>
              <a:rPr lang="en-US" b="1" dirty="0">
                <a:solidFill>
                  <a:srgbClr val="0070C0"/>
                </a:solidFill>
              </a:rPr>
            </a:br>
            <a:endParaRPr lang="uk-UA" dirty="0"/>
          </a:p>
        </p:txBody>
      </p:sp>
      <p:pic>
        <p:nvPicPr>
          <p:cNvPr id="5" name="Місце для вмісту 4">
            <a:extLst>
              <a:ext uri="{FF2B5EF4-FFF2-40B4-BE49-F238E27FC236}">
                <a16:creationId xmlns:a16="http://schemas.microsoft.com/office/drawing/2014/main" id="{2BAE9C4C-6B58-4281-A753-C8254F0561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4743" y="2102759"/>
            <a:ext cx="9750489" cy="4549968"/>
          </a:xfrm>
        </p:spPr>
      </p:pic>
    </p:spTree>
    <p:extLst>
      <p:ext uri="{BB962C8B-B14F-4D97-AF65-F5344CB8AC3E}">
        <p14:creationId xmlns:p14="http://schemas.microsoft.com/office/powerpoint/2010/main" val="92431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4D5898-796E-4841-B9A1-D0B53DB83248}"/>
              </a:ext>
            </a:extLst>
          </p:cNvPr>
          <p:cNvSpPr>
            <a:spLocks noGrp="1"/>
          </p:cNvSpPr>
          <p:nvPr>
            <p:ph type="title"/>
          </p:nvPr>
        </p:nvSpPr>
        <p:spPr>
          <a:xfrm>
            <a:off x="2592925" y="326571"/>
            <a:ext cx="8911687" cy="2453951"/>
          </a:xfrm>
        </p:spPr>
        <p:txBody>
          <a:bodyPr>
            <a:normAutofit fontScale="90000"/>
          </a:bodyPr>
          <a:lstStyle/>
          <a:p>
            <a:r>
              <a:rPr lang="en-US" sz="1800" b="1" dirty="0">
                <a:solidFill>
                  <a:srgbClr val="0070C0"/>
                </a:solidFill>
              </a:rPr>
              <a:t>Build Agents Installation</a:t>
            </a:r>
            <a:br>
              <a:rPr lang="en-US" sz="1800" b="1" dirty="0">
                <a:solidFill>
                  <a:srgbClr val="0070C0"/>
                </a:solidFill>
              </a:rPr>
            </a:br>
            <a:br>
              <a:rPr lang="en-US" sz="1800" b="1" dirty="0">
                <a:solidFill>
                  <a:schemeClr val="tx1"/>
                </a:solidFill>
              </a:rPr>
            </a:br>
            <a:r>
              <a:rPr lang="en-US" sz="1800" b="1" dirty="0">
                <a:solidFill>
                  <a:schemeClr val="tx1"/>
                </a:solidFill>
              </a:rPr>
              <a:t>Installing via Windows installer</a:t>
            </a:r>
            <a:br>
              <a:rPr lang="en-US" sz="1800" dirty="0">
                <a:solidFill>
                  <a:schemeClr val="tx1"/>
                </a:solidFill>
              </a:rPr>
            </a:br>
            <a:r>
              <a:rPr lang="en-US" sz="1800" dirty="0">
                <a:solidFill>
                  <a:schemeClr val="tx1"/>
                </a:solidFill>
              </a:rPr>
              <a:t>In the TeamCity Web UI, navigate to the Agents tab.</a:t>
            </a:r>
            <a:br>
              <a:rPr lang="en-US" sz="1800" dirty="0">
                <a:solidFill>
                  <a:schemeClr val="tx1"/>
                </a:solidFill>
              </a:rPr>
            </a:br>
            <a:r>
              <a:rPr lang="en-US" sz="1800" dirty="0">
                <a:solidFill>
                  <a:schemeClr val="tx1"/>
                </a:solidFill>
              </a:rPr>
              <a:t>Click the Install Build Agents link and select MS Windows Installer to download the installer.</a:t>
            </a:r>
            <a:br>
              <a:rPr lang="en-US" sz="1800" dirty="0">
                <a:solidFill>
                  <a:schemeClr val="tx1"/>
                </a:solidFill>
              </a:rPr>
            </a:br>
            <a:r>
              <a:rPr lang="en-US" sz="1800" dirty="0">
                <a:solidFill>
                  <a:schemeClr val="tx1"/>
                </a:solidFill>
              </a:rPr>
              <a:t>Run the agentInstaller.exe Windows Installer and follow the installation instructions.</a:t>
            </a:r>
            <a:br>
              <a:rPr lang="en-US" sz="1800" dirty="0">
                <a:solidFill>
                  <a:schemeClr val="tx1"/>
                </a:solidFill>
              </a:rPr>
            </a:br>
            <a:br>
              <a:rPr lang="en-US" b="1" dirty="0">
                <a:solidFill>
                  <a:srgbClr val="0070C0"/>
                </a:solidFill>
              </a:rPr>
            </a:br>
            <a:endParaRPr lang="uk-UA" dirty="0"/>
          </a:p>
        </p:txBody>
      </p:sp>
      <p:pic>
        <p:nvPicPr>
          <p:cNvPr id="7" name="Місце для вмісту 6">
            <a:extLst>
              <a:ext uri="{FF2B5EF4-FFF2-40B4-BE49-F238E27FC236}">
                <a16:creationId xmlns:a16="http://schemas.microsoft.com/office/drawing/2014/main" id="{06EE218E-287A-42BC-9317-965D7BEDC16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09672" y="2133600"/>
            <a:ext cx="9840205" cy="4345212"/>
          </a:xfrm>
        </p:spPr>
      </p:pic>
    </p:spTree>
    <p:extLst>
      <p:ext uri="{BB962C8B-B14F-4D97-AF65-F5344CB8AC3E}">
        <p14:creationId xmlns:p14="http://schemas.microsoft.com/office/powerpoint/2010/main" val="2065171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4D5898-796E-4841-B9A1-D0B53DB83248}"/>
              </a:ext>
            </a:extLst>
          </p:cNvPr>
          <p:cNvSpPr>
            <a:spLocks noGrp="1"/>
          </p:cNvSpPr>
          <p:nvPr>
            <p:ph type="title"/>
          </p:nvPr>
        </p:nvSpPr>
        <p:spPr>
          <a:xfrm>
            <a:off x="2592925" y="326571"/>
            <a:ext cx="8911687" cy="1558213"/>
          </a:xfrm>
        </p:spPr>
        <p:txBody>
          <a:bodyPr>
            <a:normAutofit fontScale="90000"/>
          </a:bodyPr>
          <a:lstStyle/>
          <a:p>
            <a:r>
              <a:rPr lang="en-US" sz="1800" b="1" dirty="0">
                <a:solidFill>
                  <a:srgbClr val="0070C0"/>
                </a:solidFill>
              </a:rPr>
              <a:t>Build Agent Properties Configuration</a:t>
            </a:r>
            <a:br>
              <a:rPr lang="en-US" sz="1800" b="1" dirty="0">
                <a:solidFill>
                  <a:srgbClr val="0070C0"/>
                </a:solidFill>
              </a:rPr>
            </a:br>
            <a:br>
              <a:rPr lang="en-US" sz="1800" b="1" dirty="0">
                <a:solidFill>
                  <a:schemeClr val="tx1"/>
                </a:solidFill>
              </a:rPr>
            </a:br>
            <a:r>
              <a:rPr lang="en-US" sz="1800" dirty="0">
                <a:solidFill>
                  <a:schemeClr val="tx1"/>
                </a:solidFill>
              </a:rPr>
              <a:t>After running the </a:t>
            </a:r>
            <a:r>
              <a:rPr lang="en-US" sz="1800" b="1" dirty="0">
                <a:solidFill>
                  <a:schemeClr val="tx1"/>
                </a:solidFill>
              </a:rPr>
              <a:t>agentInstaller.exe </a:t>
            </a:r>
            <a:r>
              <a:rPr lang="en-US" sz="1800" dirty="0">
                <a:solidFill>
                  <a:schemeClr val="tx1"/>
                </a:solidFill>
              </a:rPr>
              <a:t>wait for the </a:t>
            </a:r>
            <a:r>
              <a:rPr lang="en-US" sz="1800" b="1" dirty="0">
                <a:solidFill>
                  <a:schemeClr val="tx1"/>
                </a:solidFill>
              </a:rPr>
              <a:t>Build Agent Properties Configuration Window.</a:t>
            </a:r>
            <a:br>
              <a:rPr lang="en-US" sz="1800" b="1" dirty="0">
                <a:solidFill>
                  <a:schemeClr val="tx1"/>
                </a:solidFill>
              </a:rPr>
            </a:br>
            <a:r>
              <a:rPr lang="en-US" sz="1800" dirty="0">
                <a:solidFill>
                  <a:schemeClr val="tx1"/>
                </a:solidFill>
              </a:rPr>
              <a:t>Enter the same </a:t>
            </a:r>
            <a:r>
              <a:rPr lang="en-US" sz="1800" b="1" dirty="0" err="1">
                <a:solidFill>
                  <a:schemeClr val="tx1"/>
                </a:solidFill>
              </a:rPr>
              <a:t>serverUrl</a:t>
            </a:r>
            <a:r>
              <a:rPr lang="en-US" sz="1800" b="1" dirty="0">
                <a:solidFill>
                  <a:schemeClr val="tx1"/>
                </a:solidFill>
              </a:rPr>
              <a:t> </a:t>
            </a:r>
            <a:r>
              <a:rPr lang="en-US" sz="1800" dirty="0">
                <a:solidFill>
                  <a:schemeClr val="tx1"/>
                </a:solidFill>
              </a:rPr>
              <a:t>as during the TeamCity installation.</a:t>
            </a:r>
            <a:br>
              <a:rPr lang="en-US" sz="1800" b="1" dirty="0">
                <a:solidFill>
                  <a:schemeClr val="tx1"/>
                </a:solidFill>
              </a:rPr>
            </a:br>
            <a:br>
              <a:rPr lang="en-US" sz="1800" dirty="0">
                <a:solidFill>
                  <a:schemeClr val="tx1"/>
                </a:solidFill>
              </a:rPr>
            </a:br>
            <a:br>
              <a:rPr lang="en-US" b="1" dirty="0">
                <a:solidFill>
                  <a:srgbClr val="0070C0"/>
                </a:solidFill>
              </a:rPr>
            </a:br>
            <a:endParaRPr lang="uk-UA" dirty="0"/>
          </a:p>
        </p:txBody>
      </p:sp>
      <p:pic>
        <p:nvPicPr>
          <p:cNvPr id="6" name="Місце для вмісту 5">
            <a:extLst>
              <a:ext uri="{FF2B5EF4-FFF2-40B4-BE49-F238E27FC236}">
                <a16:creationId xmlns:a16="http://schemas.microsoft.com/office/drawing/2014/main" id="{0C18D445-BBA0-471D-8EE6-91993353F40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89213" y="2420739"/>
            <a:ext cx="8915400" cy="3203971"/>
          </a:xfrm>
        </p:spPr>
      </p:pic>
    </p:spTree>
    <p:extLst>
      <p:ext uri="{BB962C8B-B14F-4D97-AF65-F5344CB8AC3E}">
        <p14:creationId xmlns:p14="http://schemas.microsoft.com/office/powerpoint/2010/main" val="1958200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4D5898-796E-4841-B9A1-D0B53DB83248}"/>
              </a:ext>
            </a:extLst>
          </p:cNvPr>
          <p:cNvSpPr>
            <a:spLocks noGrp="1"/>
          </p:cNvSpPr>
          <p:nvPr>
            <p:ph type="title"/>
          </p:nvPr>
        </p:nvSpPr>
        <p:spPr>
          <a:xfrm>
            <a:off x="2592925" y="326571"/>
            <a:ext cx="8911687" cy="2453951"/>
          </a:xfrm>
        </p:spPr>
        <p:txBody>
          <a:bodyPr>
            <a:normAutofit fontScale="90000"/>
          </a:bodyPr>
          <a:lstStyle/>
          <a:p>
            <a:r>
              <a:rPr lang="en-US" sz="1800" b="1" dirty="0">
                <a:solidFill>
                  <a:srgbClr val="0070C0"/>
                </a:solidFill>
              </a:rPr>
              <a:t>Starting the Build Agent</a:t>
            </a:r>
            <a:br>
              <a:rPr lang="en-US" sz="1800" b="1" dirty="0">
                <a:solidFill>
                  <a:srgbClr val="0070C0"/>
                </a:solidFill>
              </a:rPr>
            </a:br>
            <a:br>
              <a:rPr lang="en-US" sz="1800" dirty="0">
                <a:solidFill>
                  <a:schemeClr val="tx1"/>
                </a:solidFill>
              </a:rPr>
            </a:br>
            <a:r>
              <a:rPr lang="en-US" sz="1800" dirty="0">
                <a:solidFill>
                  <a:schemeClr val="tx1"/>
                </a:solidFill>
              </a:rPr>
              <a:t>TeamCity build agents can be started manually or configured to start automatically.</a:t>
            </a:r>
            <a:br>
              <a:rPr lang="en-US" sz="1800" dirty="0">
                <a:solidFill>
                  <a:schemeClr val="tx1"/>
                </a:solidFill>
              </a:rPr>
            </a:br>
            <a:br>
              <a:rPr lang="en-US" sz="1800" dirty="0">
                <a:solidFill>
                  <a:schemeClr val="tx1"/>
                </a:solidFill>
              </a:rPr>
            </a:br>
            <a:r>
              <a:rPr lang="en-US" sz="1800" b="1" dirty="0">
                <a:solidFill>
                  <a:schemeClr val="tx1"/>
                </a:solidFill>
              </a:rPr>
              <a:t>Manual Start</a:t>
            </a:r>
            <a:br>
              <a:rPr lang="en-US" sz="1800" dirty="0">
                <a:solidFill>
                  <a:schemeClr val="tx1"/>
                </a:solidFill>
              </a:rPr>
            </a:br>
            <a:r>
              <a:rPr lang="en-US" sz="1800" dirty="0">
                <a:solidFill>
                  <a:schemeClr val="tx1"/>
                </a:solidFill>
              </a:rPr>
              <a:t>To start the agent manually, run the following script:</a:t>
            </a:r>
            <a:br>
              <a:rPr lang="en-US" sz="1800" dirty="0">
                <a:solidFill>
                  <a:schemeClr val="tx1"/>
                </a:solidFill>
              </a:rPr>
            </a:br>
            <a:r>
              <a:rPr lang="en-US" sz="1800" dirty="0">
                <a:solidFill>
                  <a:schemeClr val="tx1"/>
                </a:solidFill>
              </a:rPr>
              <a:t>for Windows: &lt;installation path&gt;\bin\agent.bat start</a:t>
            </a:r>
            <a:br>
              <a:rPr lang="en-US" sz="1800" dirty="0">
                <a:solidFill>
                  <a:schemeClr val="tx1"/>
                </a:solidFill>
              </a:rPr>
            </a:br>
            <a:br>
              <a:rPr lang="en-US" b="1" dirty="0">
                <a:solidFill>
                  <a:srgbClr val="0070C0"/>
                </a:solidFill>
              </a:rPr>
            </a:br>
            <a:endParaRPr lang="uk-UA" dirty="0"/>
          </a:p>
        </p:txBody>
      </p:sp>
      <p:pic>
        <p:nvPicPr>
          <p:cNvPr id="6" name="Місце для вмісту 5">
            <a:extLst>
              <a:ext uri="{FF2B5EF4-FFF2-40B4-BE49-F238E27FC236}">
                <a16:creationId xmlns:a16="http://schemas.microsoft.com/office/drawing/2014/main" id="{94B4BAFF-39A3-4E05-BA11-B0BD22DC64E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87216" y="2192694"/>
            <a:ext cx="8238931" cy="4410860"/>
          </a:xfrm>
        </p:spPr>
      </p:pic>
    </p:spTree>
    <p:extLst>
      <p:ext uri="{BB962C8B-B14F-4D97-AF65-F5344CB8AC3E}">
        <p14:creationId xmlns:p14="http://schemas.microsoft.com/office/powerpoint/2010/main" val="1892752353"/>
      </p:ext>
    </p:extLst>
  </p:cSld>
  <p:clrMapOvr>
    <a:masterClrMapping/>
  </p:clrMapOvr>
</p:sld>
</file>

<file path=ppt/theme/theme1.xml><?xml version="1.0" encoding="utf-8"?>
<a:theme xmlns:a="http://schemas.openxmlformats.org/drawingml/2006/main" name="Віхоть">
  <a:themeElements>
    <a:clrScheme name="Віхоть">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Віхоть">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Віхоть">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78</TotalTime>
  <Words>44</Words>
  <Application>Microsoft Office PowerPoint</Application>
  <PresentationFormat>Широкий екран</PresentationFormat>
  <Paragraphs>12</Paragraphs>
  <Slides>7</Slides>
  <Notes>3</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7</vt:i4>
      </vt:variant>
    </vt:vector>
  </HeadingPairs>
  <TitlesOfParts>
    <vt:vector size="12" baseType="lpstr">
      <vt:lpstr>Arial</vt:lpstr>
      <vt:lpstr>Calibri</vt:lpstr>
      <vt:lpstr>Century Gothic</vt:lpstr>
      <vt:lpstr>Wingdings 3</vt:lpstr>
      <vt:lpstr>Віхоть</vt:lpstr>
      <vt:lpstr>  TeamCity  Powerful Continuous Integration  out of the box </vt:lpstr>
      <vt:lpstr>TeamCity Installation  Go to the https://www.jetbrains.com/teamcity/download/ and choose a needed package (.exe for the Windows). Run the executable file and follow the installation instructions. You have options to install the TeamCity web server and one build agent that can be run as a Windows service.</vt:lpstr>
      <vt:lpstr>Презентація PowerPoint</vt:lpstr>
      <vt:lpstr>TeamCity Project Creation  Go to the Administration Section and click Create Project Button. Choose “From a repository URL” (Supported formats: http(s)://, svn://, git://, etc. as well as URLs in Maven format.) or “Manually”. After choosing “From a repository URL” wait for “Auto-detected Build Steps”, check checkboxes and click Use selected Button.  </vt:lpstr>
      <vt:lpstr>Build Agents Installation  Installing via Windows installer In the TeamCity Web UI, navigate to the Agents tab. Click the Install Build Agents link and select MS Windows Installer to download the installer. Run the agentInstaller.exe Windows Installer and follow the installation instructions.  </vt:lpstr>
      <vt:lpstr>Build Agent Properties Configuration  After running the agentInstaller.exe wait for the Build Agent Properties Configuration Window. Enter the same serverUrl as during the TeamCity installation.   </vt:lpstr>
      <vt:lpstr>Starting the Build Agent  TeamCity build agents can be started manually or configured to start automatically.  Manual Start To start the agent manually, run the following script: for Windows: &lt;installation path&gt;\bin\agent.bat start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TeamCity  Powerful Continuous Integration  out of the box </dc:title>
  <dc:creator>Aleksandr Stepanyuk</dc:creator>
  <cp:lastModifiedBy>Aleksandr Stepanyuk</cp:lastModifiedBy>
  <cp:revision>12</cp:revision>
  <dcterms:created xsi:type="dcterms:W3CDTF">2019-01-23T13:14:25Z</dcterms:created>
  <dcterms:modified xsi:type="dcterms:W3CDTF">2019-01-23T14:33:01Z</dcterms:modified>
</cp:coreProperties>
</file>