
<file path=[Content_Types].xml><?xml version="1.0" encoding="utf-8"?>
<Types xmlns="http://schemas.openxmlformats.org/package/2006/content-types">
  <Default Extension="svg" ContentType="image/svg+xml"/>
  <Default Extension="wmf" ContentType="image/x-wmf"/>
  <Default Extension="png" ContentType="image/pn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s/slide6.xml" ContentType="application/vnd.openxmlformats-officedocument.presentationml.slide+xml"/>
  <Override PartName="/docProps/custom.xml" ContentType="application/vnd.openxmlformats-officedocument.custom-properties+xml"/>
  <Override PartName="/ppt/slideLayouts/slideLayout11.xml" ContentType="application/vnd.openxmlformats-officedocument.presentationml.slideLayout+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2.xml" ContentType="application/vnd.openxmlformats-officedocument.presentationml.slideLayout+xml"/>
  <Override PartName="/ppt/slides/slide4.xml" ContentType="application/vnd.openxmlformats-officedocument.presentationml.slide+xml"/>
  <Override PartName="/customXml/itemProps3.xml" ContentType="application/vnd.openxmlformats-officedocument.customXmlProperties+xml"/>
  <Override PartName="/ppt/slideLayouts/slideLayout4.xml" ContentType="application/vnd.openxmlformats-officedocument.presentationml.slideLayout+xml"/>
  <Override PartName="/ppt/theme/theme1.xml" ContentType="application/vnd.openxmlformats-officedocument.theme+xml"/>
  <Override PartName="/customXml/itemProps2.xml" ContentType="application/vnd.openxmlformats-officedocument.customXmlProperties+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s/slide7.xml" ContentType="application/vnd.openxmlformats-officedocument.presentationml.slide+xml"/>
  <Override PartName="/customXml/itemProps1.xml" ContentType="application/vnd.openxmlformats-officedocument.customXmlProperties+xml"/>
  <Override PartName="/ppt/slideLayouts/slideLayout13.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howSpecialPlsOnTitleSld="0">
  <p:sldMasterIdLst>
    <p:sldMasterId id="2147483648" r:id="rId1"/>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C4B1156A-380E-4F78-BDF5-A606A8083BF9}">
  <a:tblStyle styleId="{C4B1156A-380E-4F78-BDF5-A606A8083BF9}" styleName="Medium Style 4 - Accent 4">
    <a:wholeTbl>
      <a:tcTxStyle>
        <a:fontRef idx="minor">
          <a:srgbClr val="000000"/>
        </a:fontRef>
        <a:schemeClr val="dk1"/>
      </a:tcTxStyle>
      <a:tcStyle>
        <a:tcBdr>
          <a:left>
            <a:ln w="12700">
              <a:solidFill>
                <a:schemeClr val="accent4"/>
              </a:solidFill>
            </a:ln>
          </a:left>
          <a:right>
            <a:ln w="12700">
              <a:solidFill>
                <a:schemeClr val="accent4"/>
              </a:solidFill>
            </a:ln>
          </a:right>
          <a:top>
            <a:ln w="12700">
              <a:solidFill>
                <a:schemeClr val="accent4"/>
              </a:solidFill>
            </a:ln>
          </a:top>
          <a:bottom>
            <a:ln w="12700">
              <a:solidFill>
                <a:schemeClr val="accent4"/>
              </a:solidFill>
            </a:ln>
          </a:bottom>
          <a:insideH>
            <a:ln w="12700">
              <a:solidFill>
                <a:schemeClr val="accent4"/>
              </a:solidFill>
            </a:ln>
          </a:insideH>
          <a:insideV>
            <a:ln w="12700">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Style>
        <a:tcBdr/>
      </a:tcStyle>
    </a:lastCol>
    <a:firstCol>
      <a:tcStyle>
        <a:tcBdr/>
      </a:tcStyle>
    </a:firstCol>
    <a:lastRow>
      <a:tcStyle>
        <a:tcBdr>
          <a:top>
            <a:ln w="25400">
              <a:solidFill>
                <a:schemeClr val="accent4"/>
              </a:solidFill>
            </a:ln>
          </a:top>
        </a:tcBdr>
        <a:fill>
          <a:solidFill>
            <a:schemeClr val="accent4">
              <a:tint val="20000"/>
            </a:schemeClr>
          </a:solidFill>
        </a:fill>
      </a:tcStyle>
    </a:lastRow>
    <a:seCell>
      <a:tcStyle>
        <a:tcBdr/>
      </a:tcStyle>
    </a:seCell>
    <a:swCell>
      <a:tcStyle>
        <a:tcBdr/>
      </a:tcStyle>
    </a:swCell>
    <a:firstRow>
      <a:tcStyle>
        <a:tcBdr/>
        <a:fill>
          <a:solidFill>
            <a:schemeClr val="accent4">
              <a:tint val="20000"/>
            </a:scheme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16" d="100"/>
          <a:sy n="116" d="100"/>
        </p:scale>
        <p:origin x="84" y="84"/>
      </p:cViewPr>
      <p:guideLst>
        <p:guide pos="528" orient="horz"/>
        <p:guide pos="3864"/>
        <p:guide pos="1272" orient="horz"/>
        <p:guide pos="2312" orient="horz"/>
        <p:guide pos="1944" orient="horz"/>
        <p:guide pos="2328"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notesMaster" Target="notesMasters/notesMaster1.xml"/><Relationship Id="rId19" Type="http://schemas.openxmlformats.org/officeDocument/2006/relationships/presProps" Target="presProps.xml" /><Relationship Id="rId20" Type="http://schemas.openxmlformats.org/officeDocument/2006/relationships/tableStyles" Target="tableStyles.xml" /><Relationship Id="rId2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F2AE225E-43E0-7047-8ADB-DD9EBB41B4D0}" type="datetimeFigureOut">
              <a:rPr lang="en-US"/>
              <a:t>5/19/2024</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7C366290-4595-5745-A50F-D5EC13BAC604}"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7C366290-4595-5745-A50F-D5EC13BAC604}"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7C366290-4595-5745-A50F-D5EC13BAC604}" type="slidenum">
              <a:rPr lang="en-US"/>
              <a:t>10</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206BC60-8C9C-E0BA-4CD7-77E18B34F12C}"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7C366290-4595-5745-A50F-D5EC13BAC604}" type="slidenum">
              <a:rPr lang="en-US"/>
              <a:t>12</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7C366290-4595-5745-A50F-D5EC13BAC604}" type="slidenum">
              <a:rPr lang="en-US"/>
              <a:t>13</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7C366290-4595-5745-A50F-D5EC13BAC604}" type="slidenum">
              <a:rPr lang="en-US"/>
              <a:t>14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7C366290-4595-5745-A50F-D5EC13BAC604}" type="slidenum">
              <a:rPr lang="en-US"/>
              <a:t>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7C366290-4595-5745-A50F-D5EC13BAC604}" type="slidenum">
              <a:rPr lang="en-US"/>
              <a:t>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3F46B93-DAF1-DF43-C458-04E5AE4A3CE9}"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8FB34CC-43A1-54C3-5F78-78984DFCDFC8}"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7C366290-4595-5745-A50F-D5EC13BAC604}" type="slidenum">
              <a:rPr lang="en-US"/>
              <a:t>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7C366290-4595-5745-A50F-D5EC13BAC604}" type="slidenum">
              <a:rPr lang="en-US"/>
              <a:t>7</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7C366290-4595-5745-A50F-D5EC13BAC604}" type="slidenum">
              <a:rPr lang="en-US"/>
              <a:t>8</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a:defRPr/>
            </a:pPr>
            <a:fld id="{7C366290-4595-5745-A50F-D5EC13BAC604}" type="slidenum">
              <a:rPr lang="en-US"/>
              <a:t>9</a:t>
            </a:fld>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media1.sv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Title Slide 2">
    <p:bg>
      <p:bgPr shadeToTitle="0">
        <a:solidFill>
          <a:schemeClr val="bg2"/>
        </a:solidFill>
      </p:bgPr>
    </p:bg>
    <p:spTree>
      <p:nvGrpSpPr>
        <p:cNvPr id="1" name=""/>
        <p:cNvGrpSpPr/>
        <p:nvPr/>
      </p:nvGrpSpPr>
      <p:grpSpPr bwMode="auto">
        <a:xfrm>
          <a:off x="0" y="0"/>
          <a:ext cx="0" cy="0"/>
          <a:chOff x="0" y="0"/>
          <a:chExt cx="0" cy="0"/>
        </a:xfrm>
      </p:grpSpPr>
      <p:sp>
        <p:nvSpPr>
          <p:cNvPr id="29" name="Freeform: Shape 28"/>
          <p:cNvSpPr/>
          <p:nvPr userDrawn="1"/>
        </p:nvSpPr>
        <p:spPr bwMode="auto">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fill="norm" stroke="1" extrusionOk="0">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 name="Freeform: Shape 6"/>
          <p:cNvSpPr/>
          <p:nvPr userDrawn="1"/>
        </p:nvSpPr>
        <p:spPr bwMode="auto">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fill="norm" stroke="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34" name="Freeform: Shape 33"/>
          <p:cNvSpPr/>
          <p:nvPr userDrawn="1"/>
        </p:nvSpPr>
        <p:spPr bwMode="auto">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fill="norm" stroke="1" extrusionOk="0">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3" name="Freeform: Shape 22"/>
          <p:cNvSpPr/>
          <p:nvPr userDrawn="1"/>
        </p:nvSpPr>
        <p:spPr bwMode="auto">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fill="norm" stroke="1" extrusionOk="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 name="Title 1"/>
          <p:cNvSpPr>
            <a:spLocks noGrp="1"/>
          </p:cNvSpPr>
          <p:nvPr>
            <p:ph type="ctrTitle" hasCustomPrompt="1"/>
          </p:nvPr>
        </p:nvSpPr>
        <p:spPr bwMode="auto">
          <a:xfrm>
            <a:off x="915924" y="914400"/>
            <a:ext cx="10360152" cy="5029200"/>
          </a:xfrm>
        </p:spPr>
        <p:txBody>
          <a:bodyPr anchor="ctr"/>
          <a:lstStyle>
            <a:lvl1pPr algn="ctr">
              <a:defRPr sz="4800"/>
            </a:lvl1pPr>
          </a:lstStyle>
          <a:p>
            <a:pPr>
              <a:defRPr/>
            </a:pPr>
            <a:r>
              <a:rPr lang="en-US"/>
              <a:t>click to add title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Title and Two Content 2">
    <p:bg>
      <p:bgPr shadeToTitle="0">
        <a:solidFill>
          <a:schemeClr val="bg2"/>
        </a:solidFill>
      </p:bgPr>
    </p:bg>
    <p:spTree>
      <p:nvGrpSpPr>
        <p:cNvPr id="1" name=""/>
        <p:cNvGrpSpPr/>
        <p:nvPr/>
      </p:nvGrpSpPr>
      <p:grpSpPr bwMode="auto">
        <a:xfrm>
          <a:off x="0" y="0"/>
          <a:ext cx="0" cy="0"/>
          <a:chOff x="0" y="0"/>
          <a:chExt cx="0" cy="0"/>
        </a:xfrm>
      </p:grpSpPr>
      <p:sp>
        <p:nvSpPr>
          <p:cNvPr id="17" name="Freeform: Shape 51"/>
          <p:cNvSpPr/>
          <p:nvPr userDrawn="1"/>
        </p:nvSpPr>
        <p:spPr bwMode="auto">
          <a:xfrm rot="5400000">
            <a:off x="10423648" y="-93866"/>
            <a:ext cx="1698615" cy="1838086"/>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fill="norm" stroke="1" extrusionOk="0">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24" name="Freeform: Shape 23"/>
          <p:cNvSpPr/>
          <p:nvPr userDrawn="1"/>
        </p:nvSpPr>
        <p:spPr bwMode="auto">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fill="norm" stroke="1" extrusionOk="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6" name="Freeform: Shape 22"/>
          <p:cNvSpPr/>
          <p:nvPr userDrawn="1"/>
        </p:nvSpPr>
        <p:spPr bwMode="auto">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fill="norm" stroke="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cxnSp>
        <p:nvCxnSpPr>
          <p:cNvPr id="18" name="Straight Connector 17"/>
          <p:cNvCxnSpPr>
            <a:cxnSpLocks/>
          </p:cNvCxnSpPr>
          <p:nvPr userDrawn="1"/>
        </p:nvCxnSpPr>
        <p:spPr bwMode="auto">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p:cNvSpPr>
            <a:spLocks noGrp="1"/>
          </p:cNvSpPr>
          <p:nvPr>
            <p:ph type="title"/>
          </p:nvPr>
        </p:nvSpPr>
        <p:spPr bwMode="auto">
          <a:xfrm>
            <a:off x="914400" y="914400"/>
            <a:ext cx="10360152" cy="914400"/>
          </a:xfrm>
        </p:spPr>
        <p:txBody>
          <a:bodyPr anchor="b" anchorCtr="0"/>
          <a:lstStyle>
            <a:lvl1pPr>
              <a:defRPr sz="3200"/>
            </a:lvl1pPr>
          </a:lstStyle>
          <a:p>
            <a:pPr>
              <a:defRPr/>
            </a:pPr>
            <a:r>
              <a:rPr lang="en-US"/>
              <a:t>Click to edit Master title style</a:t>
            </a:r>
            <a:endParaRPr lang="en-US"/>
          </a:p>
        </p:txBody>
      </p:sp>
      <p:sp>
        <p:nvSpPr>
          <p:cNvPr id="3" name="Content Placeholder 6"/>
          <p:cNvSpPr>
            <a:spLocks noGrp="1"/>
          </p:cNvSpPr>
          <p:nvPr>
            <p:ph sz="quarter" idx="12"/>
          </p:nvPr>
        </p:nvSpPr>
        <p:spPr bwMode="auto">
          <a:xfrm>
            <a:off x="914399" y="2039111"/>
            <a:ext cx="2816352" cy="3840480"/>
          </a:xfrm>
        </p:spPr>
        <p:txBody>
          <a:bodyPr>
            <a:normAutofit/>
          </a:bodyPr>
          <a:lstStyle>
            <a:lvl1pPr marL="0" indent="0">
              <a:buNone/>
              <a:defRPr sz="2000"/>
            </a:lvl1pPr>
            <a:lvl2pPr marL="228600" indent="-228600">
              <a:spcBef>
                <a:spcPts val="1000"/>
              </a:spcBef>
              <a:buFont typeface="Courier New"/>
              <a:buChar char="o"/>
              <a:defRPr sz="2000"/>
            </a:lvl2pPr>
            <a:lvl3pPr marL="685800" indent="-228600">
              <a:spcBef>
                <a:spcPts val="1000"/>
              </a:spcBef>
              <a:buFont typeface="Courier New"/>
              <a:buChar char="o"/>
              <a:defRPr sz="2000"/>
            </a:lvl3pPr>
            <a:lvl4pPr marL="1143000" indent="-228600">
              <a:spcBef>
                <a:spcPts val="1000"/>
              </a:spcBef>
              <a:buFont typeface="Courier New"/>
              <a:buChar char="o"/>
              <a:defRPr sz="2000"/>
            </a:lvl4pPr>
            <a:lvl5pPr marL="1600200" indent="-228600">
              <a:spcBef>
                <a:spcPts val="1000"/>
              </a:spcBef>
              <a:buFont typeface="Courier New"/>
              <a:buChar char="o"/>
              <a:defRPr sz="20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0" name="Content Placeholder 6"/>
          <p:cNvSpPr>
            <a:spLocks noGrp="1"/>
          </p:cNvSpPr>
          <p:nvPr>
            <p:ph sz="quarter" idx="13"/>
          </p:nvPr>
        </p:nvSpPr>
        <p:spPr bwMode="auto">
          <a:xfrm>
            <a:off x="4097800" y="2039111"/>
            <a:ext cx="6949440" cy="3840480"/>
          </a:xfrm>
        </p:spPr>
        <p:txBody>
          <a:bodyPr>
            <a:normAutofit/>
          </a:bodyPr>
          <a:lstStyle>
            <a:lvl1pPr marL="228600" indent="-228600">
              <a:buFont typeface="Courier New"/>
              <a:buChar char="o"/>
              <a:defRPr sz="2000"/>
            </a:lvl1pPr>
            <a:lvl2pPr marL="685800" indent="-228600">
              <a:spcBef>
                <a:spcPts val="1000"/>
              </a:spcBef>
              <a:buFont typeface="Courier New"/>
              <a:buChar char="o"/>
              <a:defRPr sz="2000"/>
            </a:lvl2pPr>
            <a:lvl3pPr marL="1143000" indent="-228600">
              <a:spcBef>
                <a:spcPts val="1000"/>
              </a:spcBef>
              <a:buFont typeface="Courier New"/>
              <a:buChar char="o"/>
              <a:defRPr sz="2000"/>
            </a:lvl3pPr>
            <a:lvl4pPr marL="1600200" indent="-228600">
              <a:spcBef>
                <a:spcPts val="1000"/>
              </a:spcBef>
              <a:buFont typeface="Courier New"/>
              <a:buChar char="o"/>
              <a:defRPr sz="2000"/>
            </a:lvl4pPr>
            <a:lvl5pPr marL="2057400" indent="-228600">
              <a:spcBef>
                <a:spcPts val="1000"/>
              </a:spcBef>
              <a:buFont typeface="Courier New"/>
              <a:buChar char="o"/>
              <a:defRPr sz="20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Slide Number Placeholder 5"/>
          <p:cNvSpPr>
            <a:spLocks noGrp="1"/>
          </p:cNvSpPr>
          <p:nvPr>
            <p:ph type="sldNum" sz="quarter" idx="4"/>
          </p:nvPr>
        </p:nvSpPr>
        <p:spPr bwMode="auto">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a:defRPr>
            </a:lvl1pPr>
          </a:lstStyle>
          <a:p>
            <a:pPr>
              <a:defRPr/>
            </a:pPr>
            <a:fld id="{58FB4751-880F-D840-AAA9-3A15815CC996}"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and Two Content">
    <p:bg>
      <p:bgPr shadeToTitle="0">
        <a:solidFill>
          <a:schemeClr val="bg2"/>
        </a:solidFill>
      </p:bgPr>
    </p:bg>
    <p:spTree>
      <p:nvGrpSpPr>
        <p:cNvPr id="1" name=""/>
        <p:cNvGrpSpPr/>
        <p:nvPr/>
      </p:nvGrpSpPr>
      <p:grpSpPr bwMode="auto">
        <a:xfrm>
          <a:off x="0" y="0"/>
          <a:ext cx="0" cy="0"/>
          <a:chOff x="0" y="0"/>
          <a:chExt cx="0" cy="0"/>
        </a:xfrm>
      </p:grpSpPr>
      <p:sp>
        <p:nvSpPr>
          <p:cNvPr id="13" name="Freeform: Shape 12"/>
          <p:cNvSpPr/>
          <p:nvPr userDrawn="1"/>
        </p:nvSpPr>
        <p:spPr bwMode="auto">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fill="norm" stroke="1" extrusionOk="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19" name="Freeform: Shape 18"/>
          <p:cNvSpPr/>
          <p:nvPr userDrawn="1"/>
        </p:nvSpPr>
        <p:spPr bwMode="auto">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fill="norm" stroke="1" extrusionOk="0">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0" name="Title 1"/>
          <p:cNvSpPr>
            <a:spLocks noGrp="1"/>
          </p:cNvSpPr>
          <p:nvPr userDrawn="1">
            <p:ph type="title" hasCustomPrompt="1"/>
          </p:nvPr>
        </p:nvSpPr>
        <p:spPr bwMode="auto">
          <a:xfrm>
            <a:off x="914400" y="914400"/>
            <a:ext cx="10360152" cy="914400"/>
          </a:xfrm>
        </p:spPr>
        <p:txBody>
          <a:bodyPr anchor="b" anchorCtr="0"/>
          <a:lstStyle>
            <a:lvl1pPr>
              <a:defRPr sz="3200"/>
            </a:lvl1pPr>
          </a:lstStyle>
          <a:p>
            <a:pPr>
              <a:defRPr/>
            </a:pPr>
            <a:r>
              <a:rPr lang="en-US"/>
              <a:t>click to add title</a:t>
            </a:r>
            <a:endParaRPr/>
          </a:p>
        </p:txBody>
      </p:sp>
      <p:sp>
        <p:nvSpPr>
          <p:cNvPr id="6" name="Content Placeholder 6"/>
          <p:cNvSpPr>
            <a:spLocks noGrp="1"/>
          </p:cNvSpPr>
          <p:nvPr>
            <p:ph sz="quarter" idx="13"/>
          </p:nvPr>
        </p:nvSpPr>
        <p:spPr bwMode="auto">
          <a:xfrm>
            <a:off x="914399" y="2039111"/>
            <a:ext cx="6729984" cy="3840480"/>
          </a:xfrm>
        </p:spPr>
        <p:txBody>
          <a:bodyPr>
            <a:normAutofit/>
          </a:bodyPr>
          <a:lstStyle>
            <a:lvl1pPr marL="228600" indent="-228600">
              <a:buFont typeface="Courier New"/>
              <a:buChar char="o"/>
              <a:defRPr sz="2000" cap="all"/>
            </a:lvl1pPr>
            <a:lvl2pPr marL="685800" indent="-228600">
              <a:spcBef>
                <a:spcPts val="1000"/>
              </a:spcBef>
              <a:buFont typeface="Courier New"/>
              <a:buChar char="o"/>
              <a:defRPr sz="2000"/>
            </a:lvl2pPr>
            <a:lvl3pPr marL="1143000" indent="-228600">
              <a:spcBef>
                <a:spcPts val="1000"/>
              </a:spcBef>
              <a:buFont typeface="Courier New"/>
              <a:buChar char="o"/>
              <a:defRPr sz="2000"/>
            </a:lvl3pPr>
            <a:lvl4pPr marL="1600200" indent="-228600">
              <a:spcBef>
                <a:spcPts val="1000"/>
              </a:spcBef>
              <a:buFont typeface="Courier New"/>
              <a:buChar char="o"/>
              <a:defRPr sz="2000"/>
            </a:lvl4pPr>
            <a:lvl5pPr marL="2057400" indent="-228600">
              <a:spcBef>
                <a:spcPts val="1000"/>
              </a:spcBef>
              <a:buFont typeface="Courier New"/>
              <a:buChar char="o"/>
              <a:defRPr sz="20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2" name="Content Placeholder 6"/>
          <p:cNvSpPr>
            <a:spLocks noGrp="1"/>
          </p:cNvSpPr>
          <p:nvPr>
            <p:ph sz="quarter" idx="12"/>
          </p:nvPr>
        </p:nvSpPr>
        <p:spPr bwMode="auto">
          <a:xfrm>
            <a:off x="8113472" y="2039111"/>
            <a:ext cx="3163824" cy="3840480"/>
          </a:xfrm>
        </p:spPr>
        <p:txBody>
          <a:bodyPr>
            <a:normAutofit/>
          </a:bodyPr>
          <a:lstStyle>
            <a:lvl1pPr marL="0" indent="0">
              <a:buNone/>
              <a:defRPr sz="2000"/>
            </a:lvl1pPr>
            <a:lvl2pPr marL="228600" indent="-228600">
              <a:spcBef>
                <a:spcPts val="1000"/>
              </a:spcBef>
              <a:buFont typeface="Courier New"/>
              <a:buChar char="o"/>
              <a:defRPr sz="2000"/>
            </a:lvl2pPr>
            <a:lvl3pPr marL="685800" indent="-228600">
              <a:spcBef>
                <a:spcPts val="1000"/>
              </a:spcBef>
              <a:buFont typeface="Courier New"/>
              <a:buChar char="o"/>
              <a:defRPr sz="2000"/>
            </a:lvl3pPr>
            <a:lvl4pPr marL="1143000" indent="-228600">
              <a:spcBef>
                <a:spcPts val="1000"/>
              </a:spcBef>
              <a:buFont typeface="Courier New"/>
              <a:buChar char="o"/>
              <a:defRPr sz="2000"/>
            </a:lvl4pPr>
            <a:lvl5pPr marL="1600200" indent="-228600">
              <a:spcBef>
                <a:spcPts val="1000"/>
              </a:spcBef>
              <a:buFont typeface="Courier New"/>
              <a:buChar char="o"/>
              <a:defRPr sz="20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Slide Number Placeholder 5"/>
          <p:cNvSpPr>
            <a:spLocks noGrp="1"/>
          </p:cNvSpPr>
          <p:nvPr userDrawn="1">
            <p:ph type="sldNum" sz="quarter" idx="4"/>
          </p:nvPr>
        </p:nvSpPr>
        <p:spPr bwMode="auto">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a:defRPr>
            </a:lvl1pPr>
          </a:lstStyle>
          <a:p>
            <a:pPr>
              <a:defRPr/>
            </a:pPr>
            <a:fld id="{58FB4751-880F-D840-AAA9-3A15815CC996}"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and Content 5">
    <p:bg>
      <p:bgPr shadeToTitle="0">
        <a:solidFill>
          <a:schemeClr val="bg2"/>
        </a:solidFill>
      </p:bgPr>
    </p:bg>
    <p:spTree>
      <p:nvGrpSpPr>
        <p:cNvPr id="1" name=""/>
        <p:cNvGrpSpPr/>
        <p:nvPr/>
      </p:nvGrpSpPr>
      <p:grpSpPr bwMode="auto">
        <a:xfrm>
          <a:off x="0" y="0"/>
          <a:ext cx="0" cy="0"/>
          <a:chOff x="0" y="0"/>
          <a:chExt cx="0" cy="0"/>
        </a:xfrm>
      </p:grpSpPr>
      <p:sp>
        <p:nvSpPr>
          <p:cNvPr id="6" name="Freeform 5"/>
          <p:cNvSpPr/>
          <p:nvPr userDrawn="1"/>
        </p:nvSpPr>
        <p:spPr bwMode="auto">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fill="norm" stroke="1" extrusionOk="0">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18" name="Freeform: Shape 17"/>
          <p:cNvSpPr/>
          <p:nvPr userDrawn="1"/>
        </p:nvSpPr>
        <p:spPr bwMode="auto">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fill="norm" stroke="1" extrusionOk="0">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45" name="Title 1"/>
          <p:cNvSpPr>
            <a:spLocks noGrp="1"/>
          </p:cNvSpPr>
          <p:nvPr userDrawn="1">
            <p:ph type="title" hasCustomPrompt="1"/>
          </p:nvPr>
        </p:nvSpPr>
        <p:spPr bwMode="auto">
          <a:xfrm>
            <a:off x="914400" y="914400"/>
            <a:ext cx="10360152" cy="914400"/>
          </a:xfrm>
        </p:spPr>
        <p:txBody>
          <a:bodyPr anchor="b" anchorCtr="0"/>
          <a:lstStyle>
            <a:lvl1pPr>
              <a:defRPr sz="3200"/>
            </a:lvl1pPr>
          </a:lstStyle>
          <a:p>
            <a:pPr>
              <a:defRPr/>
            </a:pPr>
            <a:r>
              <a:rPr lang="en-US"/>
              <a:t>click to add title</a:t>
            </a:r>
            <a:endParaRPr/>
          </a:p>
        </p:txBody>
      </p:sp>
      <p:sp>
        <p:nvSpPr>
          <p:cNvPr id="7" name="Table Placeholder 4"/>
          <p:cNvSpPr>
            <a:spLocks noGrp="1"/>
          </p:cNvSpPr>
          <p:nvPr>
            <p:ph type="tbl" sz="quarter" idx="14"/>
          </p:nvPr>
        </p:nvSpPr>
        <p:spPr bwMode="auto">
          <a:xfrm>
            <a:off x="914400" y="2039111"/>
            <a:ext cx="10360025" cy="3374136"/>
          </a:xfrm>
        </p:spPr>
        <p:txBody>
          <a:bodyPr/>
          <a:lstStyle/>
          <a:p>
            <a:pPr>
              <a:defRPr/>
            </a:pPr>
            <a:r>
              <a:rPr lang="en-US"/>
              <a:t>Click icon to add table</a:t>
            </a:r>
            <a:endParaRPr/>
          </a:p>
        </p:txBody>
      </p:sp>
      <p:sp>
        <p:nvSpPr>
          <p:cNvPr id="3" name="Slide Number Placeholder 5"/>
          <p:cNvSpPr>
            <a:spLocks noGrp="1"/>
          </p:cNvSpPr>
          <p:nvPr userDrawn="1">
            <p:ph type="sldNum" sz="quarter" idx="4"/>
          </p:nvPr>
        </p:nvSpPr>
        <p:spPr bwMode="auto">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a:defRPr>
            </a:lvl1pPr>
          </a:lstStyle>
          <a:p>
            <a:pPr>
              <a:defRPr/>
            </a:pPr>
            <a:fld id="{58FB4751-880F-D840-AAA9-3A15815CC996}"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Closing">
    <p:bg>
      <p:bgPr shadeToTitle="0">
        <a:solidFill>
          <a:schemeClr val="bg2"/>
        </a:solidFill>
      </p:bgPr>
    </p:bg>
    <p:spTree>
      <p:nvGrpSpPr>
        <p:cNvPr id="1" name=""/>
        <p:cNvGrpSpPr/>
        <p:nvPr/>
      </p:nvGrpSpPr>
      <p:grpSpPr bwMode="auto">
        <a:xfrm>
          <a:off x="0" y="0"/>
          <a:ext cx="0" cy="0"/>
          <a:chOff x="0" y="0"/>
          <a:chExt cx="0" cy="0"/>
        </a:xfrm>
      </p:grpSpPr>
      <p:sp>
        <p:nvSpPr>
          <p:cNvPr id="8" name="Freeform 7"/>
          <p:cNvSpPr/>
          <p:nvPr userDrawn="1"/>
        </p:nvSpPr>
        <p:spPr bwMode="auto">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fill="norm" stroke="1" extrusionOk="0">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25" name="Freeform: Shape 24"/>
          <p:cNvSpPr/>
          <p:nvPr userDrawn="1"/>
        </p:nvSpPr>
        <p:spPr bwMode="auto">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fill="norm" stroke="1" extrusionOk="0">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13" name="Freeform: Shape 12"/>
          <p:cNvSpPr/>
          <p:nvPr userDrawn="1"/>
        </p:nvSpPr>
        <p:spPr bwMode="auto">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fill="norm" stroke="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 name="Title 1"/>
          <p:cNvSpPr>
            <a:spLocks noGrp="1"/>
          </p:cNvSpPr>
          <p:nvPr userDrawn="1">
            <p:ph type="ctrTitle" hasCustomPrompt="1"/>
          </p:nvPr>
        </p:nvSpPr>
        <p:spPr bwMode="auto">
          <a:xfrm>
            <a:off x="914400" y="914400"/>
            <a:ext cx="5641848" cy="5029200"/>
          </a:xfrm>
        </p:spPr>
        <p:txBody>
          <a:bodyPr anchor="ctr"/>
          <a:lstStyle>
            <a:lvl1pPr algn="l">
              <a:defRPr sz="4800"/>
            </a:lvl1pPr>
          </a:lstStyle>
          <a:p>
            <a:pPr>
              <a:defRPr/>
            </a:pPr>
            <a:r>
              <a:rPr lang="en-US"/>
              <a:t>click to add title</a:t>
            </a:r>
            <a:endParaRPr/>
          </a:p>
        </p:txBody>
      </p:sp>
      <p:sp>
        <p:nvSpPr>
          <p:cNvPr id="3" name="Content Placeholder 6"/>
          <p:cNvSpPr>
            <a:spLocks noGrp="1"/>
          </p:cNvSpPr>
          <p:nvPr>
            <p:ph sz="quarter" idx="13"/>
          </p:nvPr>
        </p:nvSpPr>
        <p:spPr bwMode="auto">
          <a:xfrm>
            <a:off x="6848856" y="914400"/>
            <a:ext cx="3867911" cy="5029200"/>
          </a:xfrm>
        </p:spPr>
        <p:txBody>
          <a:bodyPr anchor="ctr">
            <a:normAutofit/>
          </a:bodyPr>
          <a:lstStyle>
            <a:lvl1pPr marL="0" indent="0">
              <a:buFont typeface="Courier New"/>
              <a:buNone/>
              <a:defRPr sz="2000" cap="all"/>
            </a:lvl1pPr>
            <a:lvl2pPr marL="0" indent="0">
              <a:spcBef>
                <a:spcPts val="1000"/>
              </a:spcBef>
              <a:buFont typeface="Courier New"/>
              <a:buNone/>
              <a:defRPr sz="2000"/>
            </a:lvl2pPr>
            <a:lvl3pPr marL="685800" indent="-228600">
              <a:spcBef>
                <a:spcPts val="1000"/>
              </a:spcBef>
              <a:buFont typeface="Courier New"/>
              <a:buChar char="o"/>
              <a:defRPr sz="2000"/>
            </a:lvl3pPr>
            <a:lvl4pPr marL="1143000" indent="-228600">
              <a:spcBef>
                <a:spcPts val="1000"/>
              </a:spcBef>
              <a:buFont typeface="Courier New"/>
              <a:buChar char="o"/>
              <a:defRPr sz="2000"/>
            </a:lvl4pPr>
            <a:lvl5pPr marL="1600200" indent="-228600">
              <a:spcBef>
                <a:spcPts val="1000"/>
              </a:spcBef>
              <a:buFont typeface="Courier New"/>
              <a:buChar char="o"/>
              <a:defRPr sz="20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Blank">
    <p:bg>
      <p:bgPr shadeToTitle="0">
        <a:solidFill>
          <a:schemeClr val="bg2"/>
        </a:solidFill>
      </p:bgPr>
    </p:bg>
    <p:spTree>
      <p:nvGrpSpPr>
        <p:cNvPr id="1" name=""/>
        <p:cNvGrpSpPr/>
        <p:nvPr/>
      </p:nvGrpSpPr>
      <p:grpSpPr bwMode="auto">
        <a:xfrm>
          <a:off x="0" y="0"/>
          <a:ext cx="0" cy="0"/>
          <a:chOff x="0" y="0"/>
          <a:chExt cx="0" cy="0"/>
        </a:xfrm>
      </p:grpSpPr>
      <p:grpSp>
        <p:nvGrpSpPr>
          <p:cNvPr id="3" name="Group 2"/>
          <p:cNvGrpSpPr/>
          <p:nvPr userDrawn="1"/>
        </p:nvGrpSpPr>
        <p:grpSpPr bwMode="auto">
          <a:xfrm flipH="1">
            <a:off x="8970744" y="5209684"/>
            <a:ext cx="3221255" cy="1682471"/>
            <a:chOff x="-1483620" y="3988558"/>
            <a:chExt cx="4239452" cy="2903598"/>
          </a:xfrm>
        </p:grpSpPr>
        <p:sp>
          <p:nvSpPr>
            <p:cNvPr id="4" name="Freeform: Shape 3"/>
            <p:cNvSpPr/>
            <p:nvPr/>
          </p:nvSpPr>
          <p:spPr bwMode="auto">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fill="norm" stroke="1"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5" name="Freeform: Shape 4"/>
            <p:cNvSpPr/>
            <p:nvPr/>
          </p:nvSpPr>
          <p:spPr bwMode="auto">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fill="norm" stroke="1"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grpSp>
      <p:sp>
        <p:nvSpPr>
          <p:cNvPr id="6" name="Freeform: Shape 5"/>
          <p:cNvSpPr/>
          <p:nvPr userDrawn="1"/>
        </p:nvSpPr>
        <p:spPr bwMode="auto">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fill="norm" stroke="1" extrusionOk="0">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7" name="Slide Number Placeholder 5"/>
          <p:cNvSpPr>
            <a:spLocks noGrp="1"/>
          </p:cNvSpPr>
          <p:nvPr>
            <p:ph type="sldNum" sz="quarter" idx="4"/>
          </p:nvPr>
        </p:nvSpPr>
        <p:spPr bwMode="auto">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a:defRPr>
            </a:lvl1pPr>
          </a:lstStyle>
          <a:p>
            <a:pPr>
              <a:defRPr/>
            </a:pPr>
            <a:fld id="{58FB4751-880F-D840-AAA9-3A15815CC996}"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obj" userDrawn="1">
  <p:cSld name="Agenda 2">
    <p:bg>
      <p:bgPr shadeToTitle="0">
        <a:solidFill>
          <a:schemeClr val="bg2"/>
        </a:solidFill>
      </p:bgPr>
    </p:bg>
    <p:spTree>
      <p:nvGrpSpPr>
        <p:cNvPr id="1" name=""/>
        <p:cNvGrpSpPr/>
        <p:nvPr/>
      </p:nvGrpSpPr>
      <p:grpSpPr bwMode="auto">
        <a:xfrm>
          <a:off x="0" y="0"/>
          <a:ext cx="0" cy="0"/>
          <a:chOff x="0" y="0"/>
          <a:chExt cx="0" cy="0"/>
        </a:xfrm>
      </p:grpSpPr>
      <p:sp>
        <p:nvSpPr>
          <p:cNvPr id="5" name="Freeform 4"/>
          <p:cNvSpPr/>
          <p:nvPr userDrawn="1"/>
        </p:nvSpPr>
        <p:spPr bwMode="auto">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fill="norm" stroke="1" extrusionOk="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8999"/>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5" name="Freeform: Shape 24"/>
          <p:cNvSpPr/>
          <p:nvPr userDrawn="1"/>
        </p:nvSpPr>
        <p:spPr bwMode="auto">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fill="norm" stroke="1" extrusionOk="0">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12" name="Freeform: Shape 11"/>
          <p:cNvSpPr/>
          <p:nvPr userDrawn="1"/>
        </p:nvSpPr>
        <p:spPr bwMode="auto">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fill="norm" stroke="1"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6" name="Freeform: Shape 25"/>
          <p:cNvSpPr/>
          <p:nvPr userDrawn="1"/>
        </p:nvSpPr>
        <p:spPr bwMode="auto">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fill="norm" stroke="1"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 name="Title 1"/>
          <p:cNvSpPr>
            <a:spLocks noGrp="1"/>
          </p:cNvSpPr>
          <p:nvPr>
            <p:ph type="title" hasCustomPrompt="1"/>
          </p:nvPr>
        </p:nvSpPr>
        <p:spPr bwMode="auto">
          <a:xfrm>
            <a:off x="1001467" y="914400"/>
            <a:ext cx="5641848" cy="5029200"/>
          </a:xfrm>
        </p:spPr>
        <p:txBody>
          <a:bodyPr anchor="ctr" anchorCtr="0"/>
          <a:lstStyle>
            <a:lvl1pPr algn="l">
              <a:defRPr sz="3200">
                <a:solidFill>
                  <a:schemeClr val="accent1"/>
                </a:solidFill>
              </a:defRPr>
            </a:lvl1pPr>
          </a:lstStyle>
          <a:p>
            <a:pPr>
              <a:defRPr/>
            </a:pPr>
            <a:r>
              <a:rPr lang="en-US"/>
              <a:t>click to add title</a:t>
            </a:r>
            <a:endParaRPr/>
          </a:p>
        </p:txBody>
      </p:sp>
      <p:sp>
        <p:nvSpPr>
          <p:cNvPr id="3" name="Content Placeholder 2"/>
          <p:cNvSpPr>
            <a:spLocks noGrp="1"/>
          </p:cNvSpPr>
          <p:nvPr>
            <p:ph idx="1" hasCustomPrompt="1"/>
          </p:nvPr>
        </p:nvSpPr>
        <p:spPr bwMode="auto">
          <a:xfrm>
            <a:off x="6868956" y="1143000"/>
            <a:ext cx="4190999" cy="4679830"/>
          </a:xfrm>
        </p:spPr>
        <p:txBody>
          <a:bodyPr/>
          <a:lstStyle>
            <a:lvl1pPr marL="0" indent="0" algn="r">
              <a:buNone/>
              <a:defRPr sz="2400" cap="all"/>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defRPr/>
            </a:pPr>
            <a:r>
              <a:rPr lang="en-US"/>
              <a:t>Click to add text</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Picture with Caption 2">
    <p:bg>
      <p:bgPr shadeToTitle="0">
        <a:solidFill>
          <a:schemeClr val="bg2"/>
        </a:solidFill>
      </p:bgPr>
    </p:bg>
    <p:spTree>
      <p:nvGrpSpPr>
        <p:cNvPr id="1" name=""/>
        <p:cNvGrpSpPr/>
        <p:nvPr/>
      </p:nvGrpSpPr>
      <p:grpSpPr bwMode="auto">
        <a:xfrm>
          <a:off x="0" y="0"/>
          <a:ext cx="0" cy="0"/>
          <a:chOff x="0" y="0"/>
          <a:chExt cx="0" cy="0"/>
        </a:xfrm>
      </p:grpSpPr>
      <p:sp>
        <p:nvSpPr>
          <p:cNvPr id="10" name="Title 1"/>
          <p:cNvSpPr>
            <a:spLocks noGrp="1"/>
          </p:cNvSpPr>
          <p:nvPr>
            <p:ph type="title" hasCustomPrompt="1"/>
          </p:nvPr>
        </p:nvSpPr>
        <p:spPr bwMode="auto">
          <a:xfrm>
            <a:off x="914400" y="914400"/>
            <a:ext cx="5641848" cy="5029200"/>
          </a:xfrm>
        </p:spPr>
        <p:txBody>
          <a:bodyPr anchor="ctr"/>
          <a:lstStyle>
            <a:lvl1pPr>
              <a:lnSpc>
                <a:spcPct val="75000"/>
              </a:lnSpc>
              <a:defRPr sz="4800"/>
            </a:lvl1pPr>
          </a:lstStyle>
          <a:p>
            <a:pPr>
              <a:defRPr/>
            </a:pPr>
            <a:r>
              <a:rPr lang="en-US"/>
              <a:t>click to add title</a:t>
            </a:r>
            <a:endParaRPr/>
          </a:p>
        </p:txBody>
      </p:sp>
      <p:pic>
        <p:nvPicPr>
          <p:cNvPr id="9" name="Picture 8"/>
          <p:cNvPicPr>
            <a:picLocks noChangeAspect="1"/>
          </p:cNvPicPr>
          <p:nvPr userDrawn="1"/>
        </p:nvPicPr>
        <p:blipFill>
          <a:blip r:embed="rId2">
            <a:alphaModFix/>
          </a:blip>
          <a:srcRect l="0" t="0" r="30186" b="9727"/>
          <a:stretch/>
        </p:blipFill>
        <p:spPr bwMode="auto">
          <a:xfrm>
            <a:off x="6768197" y="1875319"/>
            <a:ext cx="4727117" cy="4998132"/>
          </a:xfrm>
          <a:prstGeom prst="rect">
            <a:avLst/>
          </a:prstGeom>
        </p:spPr>
      </p:pic>
      <p:sp>
        <p:nvSpPr>
          <p:cNvPr id="18" name="Freeform: Shape 17"/>
          <p:cNvSpPr/>
          <p:nvPr userDrawn="1"/>
        </p:nvSpPr>
        <p:spPr bwMode="auto">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fill="norm" stroke="1" extrusionOk="0">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1" name="Picture Placeholder 20"/>
          <p:cNvSpPr>
            <a:spLocks noGrp="1"/>
          </p:cNvSpPr>
          <p:nvPr>
            <p:ph type="pic" idx="1"/>
          </p:nvPr>
        </p:nvSpPr>
        <p:spPr bwMode="auto">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fill="norm" stroke="1" extrusionOk="0">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Section Header 1">
    <p:bg>
      <p:bgPr shadeToTitle="0">
        <a:solidFill>
          <a:schemeClr val="bg2"/>
        </a:solidFill>
      </p:bgPr>
    </p:bg>
    <p:spTree>
      <p:nvGrpSpPr>
        <p:cNvPr id="1" name=""/>
        <p:cNvGrpSpPr/>
        <p:nvPr/>
      </p:nvGrpSpPr>
      <p:grpSpPr bwMode="auto">
        <a:xfrm>
          <a:off x="0" y="0"/>
          <a:ext cx="0" cy="0"/>
          <a:chOff x="0" y="0"/>
          <a:chExt cx="0" cy="0"/>
        </a:xfrm>
      </p:grpSpPr>
      <p:sp>
        <p:nvSpPr>
          <p:cNvPr id="3" name="Freeform 2"/>
          <p:cNvSpPr/>
          <p:nvPr userDrawn="1"/>
        </p:nvSpPr>
        <p:spPr bwMode="auto">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fill="norm" stroke="1" extrusionOk="0">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8" name="Freeform: Shape 27"/>
          <p:cNvSpPr/>
          <p:nvPr userDrawn="1"/>
        </p:nvSpPr>
        <p:spPr bwMode="auto">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fill="norm" stroke="1" extrusionOk="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30" name="Freeform: Shape 29"/>
          <p:cNvSpPr/>
          <p:nvPr userDrawn="1"/>
        </p:nvSpPr>
        <p:spPr bwMode="auto">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fill="norm" stroke="1" extrusionOk="0">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8" name="Title 1"/>
          <p:cNvSpPr>
            <a:spLocks noGrp="1"/>
          </p:cNvSpPr>
          <p:nvPr>
            <p:ph type="title" hasCustomPrompt="1"/>
          </p:nvPr>
        </p:nvSpPr>
        <p:spPr bwMode="auto">
          <a:xfrm>
            <a:off x="5827205" y="914400"/>
            <a:ext cx="5449823" cy="3538728"/>
          </a:xfrm>
        </p:spPr>
        <p:txBody>
          <a:bodyPr anchor="b"/>
          <a:lstStyle>
            <a:lvl1pPr>
              <a:lnSpc>
                <a:spcPct val="75000"/>
              </a:lnSpc>
              <a:defRPr sz="4800">
                <a:solidFill>
                  <a:schemeClr val="tx1"/>
                </a:solidFill>
              </a:defRPr>
            </a:lvl1pPr>
          </a:lstStyle>
          <a:p>
            <a:pPr>
              <a:defRPr/>
            </a:pPr>
            <a:r>
              <a:rPr lang="en-US"/>
              <a:t>click to add title</a:t>
            </a:r>
            <a:endParaRPr/>
          </a:p>
        </p:txBody>
      </p:sp>
      <p:sp>
        <p:nvSpPr>
          <p:cNvPr id="5" name="Picture Placeholder 4"/>
          <p:cNvSpPr>
            <a:spLocks noGrp="1"/>
          </p:cNvSpPr>
          <p:nvPr>
            <p:ph type="pic" sz="quarter" idx="11"/>
          </p:nvPr>
        </p:nvSpPr>
        <p:spPr bwMode="auto">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fill="norm" stroke="1" extrusionOk="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pPr>
              <a:defRPr/>
            </a:pPr>
            <a:r>
              <a:rPr lang="en-US"/>
              <a:t>Click icon to add picture</a:t>
            </a:r>
            <a:endParaRPr lang="en-US"/>
          </a:p>
        </p:txBody>
      </p:sp>
      <p:sp>
        <p:nvSpPr>
          <p:cNvPr id="9" name="Content Placeholder 2"/>
          <p:cNvSpPr>
            <a:spLocks noGrp="1"/>
          </p:cNvSpPr>
          <p:nvPr>
            <p:ph idx="10" hasCustomPrompt="1"/>
          </p:nvPr>
        </p:nvSpPr>
        <p:spPr bwMode="auto">
          <a:xfrm>
            <a:off x="5827204" y="4681728"/>
            <a:ext cx="5449823" cy="1280160"/>
          </a:xfrm>
        </p:spPr>
        <p:txBody>
          <a:bodyPr>
            <a:noAutofit/>
          </a:bodyPr>
          <a:lstStyle>
            <a:lvl1pPr marL="0" indent="0">
              <a:buFont typeface="Courier New"/>
              <a:buNone/>
              <a:defRPr sz="2400" b="0" cap="all"/>
            </a:lvl1pPr>
            <a:lvl2pPr>
              <a:defRPr sz="2400"/>
            </a:lvl2pPr>
            <a:lvl3pPr>
              <a:defRPr sz="2400"/>
            </a:lvl3pPr>
            <a:lvl4pPr>
              <a:defRPr sz="2400"/>
            </a:lvl4pPr>
            <a:lvl5pPr>
              <a:defRPr sz="2400"/>
            </a:lvl5pPr>
          </a:lstStyle>
          <a:p>
            <a:pPr lvl="0">
              <a:defRPr/>
            </a:pPr>
            <a:r>
              <a:rPr lang="en-US"/>
              <a:t>Click to add text</a:t>
            </a:r>
            <a:endParaRPr/>
          </a:p>
          <a:p>
            <a:pPr lvl="1">
              <a:defRPr/>
            </a:pPr>
            <a:r>
              <a:rPr lang="en-US"/>
              <a:t>Second level</a:t>
            </a:r>
            <a:endParaRPr/>
          </a:p>
          <a:p>
            <a:pPr lvl="2">
              <a:defRPr/>
            </a:pPr>
            <a:r>
              <a:rPr lang="en-US"/>
              <a:t>Third level</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and Content 7">
    <p:bg>
      <p:bgPr shadeToTitle="0">
        <a:solidFill>
          <a:schemeClr val="bg2"/>
        </a:solidFill>
      </p:bgPr>
    </p:bg>
    <p:spTree>
      <p:nvGrpSpPr>
        <p:cNvPr id="1" name=""/>
        <p:cNvGrpSpPr/>
        <p:nvPr/>
      </p:nvGrpSpPr>
      <p:grpSpPr bwMode="auto">
        <a:xfrm>
          <a:off x="0" y="0"/>
          <a:ext cx="0" cy="0"/>
          <a:chOff x="0" y="0"/>
          <a:chExt cx="0" cy="0"/>
        </a:xfrm>
      </p:grpSpPr>
      <p:grpSp>
        <p:nvGrpSpPr>
          <p:cNvPr id="8" name="Group 7"/>
          <p:cNvGrpSpPr/>
          <p:nvPr userDrawn="1"/>
        </p:nvGrpSpPr>
        <p:grpSpPr bwMode="auto">
          <a:xfrm flipH="1">
            <a:off x="8970744" y="5209684"/>
            <a:ext cx="3221255" cy="1682471"/>
            <a:chOff x="-1483620" y="3988558"/>
            <a:chExt cx="4239452" cy="2903598"/>
          </a:xfrm>
        </p:grpSpPr>
        <p:sp>
          <p:nvSpPr>
            <p:cNvPr id="9" name="Freeform: Shape 8"/>
            <p:cNvSpPr/>
            <p:nvPr/>
          </p:nvSpPr>
          <p:spPr bwMode="auto">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fill="norm" stroke="1" extrusionOk="0">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10" name="Freeform: Shape 9"/>
            <p:cNvSpPr/>
            <p:nvPr/>
          </p:nvSpPr>
          <p:spPr bwMode="auto">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fill="norm" stroke="1" extrusionOk="0">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grpSp>
      <p:sp>
        <p:nvSpPr>
          <p:cNvPr id="6" name="Title 1"/>
          <p:cNvSpPr>
            <a:spLocks noGrp="1"/>
          </p:cNvSpPr>
          <p:nvPr>
            <p:ph type="title" hasCustomPrompt="1"/>
          </p:nvPr>
        </p:nvSpPr>
        <p:spPr bwMode="auto">
          <a:xfrm>
            <a:off x="914400" y="914400"/>
            <a:ext cx="7534656" cy="914400"/>
          </a:xfrm>
        </p:spPr>
        <p:txBody>
          <a:bodyPr anchor="b" anchorCtr="0"/>
          <a:lstStyle>
            <a:lvl1pPr>
              <a:defRPr sz="3200"/>
            </a:lvl1pPr>
          </a:lstStyle>
          <a:p>
            <a:pPr>
              <a:defRPr/>
            </a:pPr>
            <a:r>
              <a:rPr lang="en-US"/>
              <a:t>click to add title</a:t>
            </a:r>
            <a:endParaRPr/>
          </a:p>
        </p:txBody>
      </p:sp>
      <p:sp>
        <p:nvSpPr>
          <p:cNvPr id="12" name="Freeform 11"/>
          <p:cNvSpPr/>
          <p:nvPr userDrawn="1"/>
        </p:nvSpPr>
        <p:spPr bwMode="auto">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fill="norm" stroke="1" extrusionOk="0">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15" name="Freeform 14"/>
          <p:cNvSpPr/>
          <p:nvPr userDrawn="1"/>
        </p:nvSpPr>
        <p:spPr bwMode="auto">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fill="norm" stroke="1" extrusionOk="0">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13" name="Freeform 12"/>
          <p:cNvSpPr/>
          <p:nvPr userDrawn="1"/>
        </p:nvSpPr>
        <p:spPr bwMode="auto">
          <a:xfrm rot="16199999"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fill="norm" stroke="1" extrusionOk="0">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7" name="Content Placeholder 6"/>
          <p:cNvSpPr>
            <a:spLocks noGrp="1"/>
          </p:cNvSpPr>
          <p:nvPr>
            <p:ph sz="quarter" idx="10"/>
          </p:nvPr>
        </p:nvSpPr>
        <p:spPr bwMode="auto">
          <a:xfrm>
            <a:off x="914400" y="2039112"/>
            <a:ext cx="7150607" cy="3356576"/>
          </a:xfrm>
        </p:spPr>
        <p:txBody>
          <a:bodyPr>
            <a:normAutofit/>
          </a:bodyPr>
          <a:lstStyle>
            <a:lvl1pPr>
              <a:defRPr sz="2000"/>
            </a:lvl1pPr>
            <a:lvl2pPr>
              <a:defRPr sz="1800"/>
            </a:lvl2pPr>
            <a:lvl3pPr>
              <a:defRPr sz="1600"/>
            </a:lvl3pPr>
            <a:lvl4pPr>
              <a:defRPr sz="1400"/>
            </a:lvl4pPr>
            <a:lvl5pPr>
              <a:defRPr sz="14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3" name="Slide Number Placeholder 5"/>
          <p:cNvSpPr>
            <a:spLocks noGrp="1"/>
          </p:cNvSpPr>
          <p:nvPr>
            <p:ph type="sldNum" sz="quarter" idx="4"/>
          </p:nvPr>
        </p:nvSpPr>
        <p:spPr bwMode="auto">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a:defRPr>
            </a:lvl1pPr>
          </a:lstStyle>
          <a:p>
            <a:pPr>
              <a:defRPr/>
            </a:pPr>
            <a:fld id="{58FB4751-880F-D840-AAA9-3A15815CC996}"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Quote">
    <p:bg>
      <p:bgPr shadeToTitle="0">
        <a:solidFill>
          <a:schemeClr val="bg2"/>
        </a:solidFill>
      </p:bgPr>
    </p:bg>
    <p:spTree>
      <p:nvGrpSpPr>
        <p:cNvPr id="1" name=""/>
        <p:cNvGrpSpPr/>
        <p:nvPr/>
      </p:nvGrpSpPr>
      <p:grpSpPr bwMode="auto">
        <a:xfrm>
          <a:off x="0" y="0"/>
          <a:ext cx="0" cy="0"/>
          <a:chOff x="0" y="0"/>
          <a:chExt cx="0" cy="0"/>
        </a:xfrm>
      </p:grpSpPr>
      <p:sp>
        <p:nvSpPr>
          <p:cNvPr id="52" name="Freeform: Shape 51"/>
          <p:cNvSpPr/>
          <p:nvPr userDrawn="1"/>
        </p:nvSpPr>
        <p:spPr bwMode="auto">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fill="norm" stroke="1" extrusionOk="0">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4" name="Freeform 3"/>
          <p:cNvSpPr/>
          <p:nvPr userDrawn="1"/>
        </p:nvSpPr>
        <p:spPr bwMode="auto">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fill="norm" stroke="1" extrusionOk="0">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pic>
        <p:nvPicPr>
          <p:cNvPr id="6" name="Graphic 5"/>
          <p:cNvPicPr>
            <a:picLocks noChangeAspect="1"/>
          </p:cNvPicPr>
          <p:nvPr userDrawn="1"/>
        </p:nvPicPr>
        <p:blipFill>
          <a:blip r:embed="rId2">
            <a:alphaModFix/>
            <a:extLst>
              <a:ext uri="{96DAC541-7B7A-43D3-8B79-37D633B846F1}">
                <asvg:svgBlip xmlns:asvg="http://schemas.microsoft.com/office/drawing/2016/SVG/main" r:embed="rId3"/>
              </a:ext>
            </a:extLst>
          </a:blip>
          <a:srcRect l="27188" t="0" r="0" b="0"/>
          <a:stretch/>
        </p:blipFill>
        <p:spPr bwMode="auto">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fill="norm" stroke="1" extrusionOk="0">
                <a:moveTo>
                  <a:pt x="0" y="0"/>
                </a:moveTo>
                <a:lnTo>
                  <a:pt x="1697023" y="0"/>
                </a:lnTo>
                <a:lnTo>
                  <a:pt x="1697023" y="1898712"/>
                </a:lnTo>
                <a:lnTo>
                  <a:pt x="0" y="1898712"/>
                </a:lnTo>
                <a:close/>
              </a:path>
            </a:pathLst>
          </a:custGeom>
        </p:spPr>
      </p:pic>
      <p:sp>
        <p:nvSpPr>
          <p:cNvPr id="22" name="Freeform: Shape 21"/>
          <p:cNvSpPr/>
          <p:nvPr userDrawn="1"/>
        </p:nvSpPr>
        <p:spPr bwMode="auto">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fill="norm" stroke="1" extrusionOk="0">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 name="Title 1"/>
          <p:cNvSpPr>
            <a:spLocks noGrp="1"/>
          </p:cNvSpPr>
          <p:nvPr>
            <p:ph type="title" hasCustomPrompt="1"/>
          </p:nvPr>
        </p:nvSpPr>
        <p:spPr bwMode="auto">
          <a:xfrm>
            <a:off x="914400" y="914400"/>
            <a:ext cx="10360152" cy="2843784"/>
          </a:xfrm>
        </p:spPr>
        <p:txBody>
          <a:bodyPr anchor="b" anchorCtr="0"/>
          <a:lstStyle>
            <a:lvl1pPr algn="ctr">
              <a:defRPr sz="4800" cap="none">
                <a:latin typeface="+mj-lt"/>
              </a:defRPr>
            </a:lvl1pPr>
          </a:lstStyle>
          <a:p>
            <a:pPr>
              <a:defRPr/>
            </a:pPr>
            <a:r>
              <a:rPr lang="en-US"/>
              <a:t>click to add title</a:t>
            </a:r>
            <a:endParaRPr/>
          </a:p>
        </p:txBody>
      </p:sp>
      <p:sp>
        <p:nvSpPr>
          <p:cNvPr id="32" name="Text Placeholder 31"/>
          <p:cNvSpPr>
            <a:spLocks noGrp="1"/>
          </p:cNvSpPr>
          <p:nvPr>
            <p:ph type="body" sz="quarter" idx="13" hasCustomPrompt="1"/>
          </p:nvPr>
        </p:nvSpPr>
        <p:spPr bwMode="auto">
          <a:xfrm>
            <a:off x="2041114" y="3825875"/>
            <a:ext cx="8109772" cy="2644775"/>
          </a:xfrm>
        </p:spPr>
        <p:txBody>
          <a:bodyPr>
            <a:normAutofit/>
          </a:bodyPr>
          <a:lstStyle>
            <a:lvl1pPr marL="0" indent="0" algn="ctr">
              <a:lnSpc>
                <a:spcPct val="100000"/>
              </a:lnSpc>
              <a:spcBef>
                <a:spcPts val="0"/>
              </a:spcBef>
              <a:buNone/>
              <a:defRPr sz="2400" cap="all"/>
            </a:lvl1pPr>
          </a:lstStyle>
          <a:p>
            <a:pPr lvl="0">
              <a:defRPr/>
            </a:pPr>
            <a:r>
              <a:rPr lang="en-US"/>
              <a:t>Click to add text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able 1">
    <p:bg>
      <p:bgPr shadeToTitle="0">
        <a:solidFill>
          <a:schemeClr val="bg2"/>
        </a:solidFill>
      </p:bgPr>
    </p:bg>
    <p:spTree>
      <p:nvGrpSpPr>
        <p:cNvPr id="1" name=""/>
        <p:cNvGrpSpPr/>
        <p:nvPr/>
      </p:nvGrpSpPr>
      <p:grpSpPr bwMode="auto">
        <a:xfrm>
          <a:off x="0" y="0"/>
          <a:ext cx="0" cy="0"/>
          <a:chOff x="0" y="0"/>
          <a:chExt cx="0" cy="0"/>
        </a:xfrm>
      </p:grpSpPr>
      <p:sp>
        <p:nvSpPr>
          <p:cNvPr id="3" name="Title 1"/>
          <p:cNvSpPr>
            <a:spLocks noGrp="1"/>
          </p:cNvSpPr>
          <p:nvPr>
            <p:ph type="title" hasCustomPrompt="1"/>
          </p:nvPr>
        </p:nvSpPr>
        <p:spPr bwMode="auto">
          <a:xfrm>
            <a:off x="914400" y="914400"/>
            <a:ext cx="10360152" cy="914400"/>
          </a:xfrm>
        </p:spPr>
        <p:txBody>
          <a:bodyPr anchor="b" anchorCtr="0"/>
          <a:lstStyle>
            <a:lvl1pPr>
              <a:defRPr sz="3200"/>
            </a:lvl1pPr>
          </a:lstStyle>
          <a:p>
            <a:pPr>
              <a:defRPr/>
            </a:pPr>
            <a:r>
              <a:rPr lang="en-US"/>
              <a:t>click to add title</a:t>
            </a:r>
            <a:endParaRPr/>
          </a:p>
        </p:txBody>
      </p:sp>
      <p:sp>
        <p:nvSpPr>
          <p:cNvPr id="2" name="Content Placeholder 6"/>
          <p:cNvSpPr>
            <a:spLocks noGrp="1"/>
          </p:cNvSpPr>
          <p:nvPr>
            <p:ph sz="quarter" idx="11"/>
          </p:nvPr>
        </p:nvSpPr>
        <p:spPr bwMode="auto">
          <a:xfrm>
            <a:off x="914400" y="2039112"/>
            <a:ext cx="4576953" cy="3877055"/>
          </a:xfrm>
        </p:spPr>
        <p:txBody>
          <a:bodyPr>
            <a:normAutofit/>
          </a:bodyPr>
          <a:lstStyle>
            <a:lvl1pPr marL="0" indent="0">
              <a:buNone/>
              <a:defRPr sz="2000"/>
            </a:lvl1pPr>
            <a:lvl2pPr marL="228600" indent="-228600">
              <a:spcBef>
                <a:spcPts val="1000"/>
              </a:spcBef>
              <a:buFont typeface="Courier New"/>
              <a:buChar char="o"/>
              <a:defRPr sz="2000"/>
            </a:lvl2pPr>
            <a:lvl3pPr marL="685800" indent="-228600">
              <a:spcBef>
                <a:spcPts val="1000"/>
              </a:spcBef>
              <a:buFont typeface="Courier New"/>
              <a:buChar char="o"/>
              <a:defRPr sz="2000"/>
            </a:lvl3pPr>
            <a:lvl4pPr marL="1143000" indent="-228600">
              <a:spcBef>
                <a:spcPts val="1000"/>
              </a:spcBef>
              <a:buFont typeface="Courier New"/>
              <a:buChar char="o"/>
              <a:defRPr sz="2000"/>
            </a:lvl4pPr>
            <a:lvl5pPr marL="1600200" indent="-228600">
              <a:spcBef>
                <a:spcPts val="1000"/>
              </a:spcBef>
              <a:buFont typeface="Courier New"/>
              <a:buChar char="o"/>
              <a:defRPr sz="20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Content Placeholder 6"/>
          <p:cNvSpPr>
            <a:spLocks noGrp="1"/>
          </p:cNvSpPr>
          <p:nvPr>
            <p:ph sz="quarter" idx="12"/>
          </p:nvPr>
        </p:nvSpPr>
        <p:spPr bwMode="auto">
          <a:xfrm>
            <a:off x="6357747" y="2039112"/>
            <a:ext cx="4576953" cy="3877055"/>
          </a:xfrm>
        </p:spPr>
        <p:txBody>
          <a:bodyPr>
            <a:normAutofit/>
          </a:bodyPr>
          <a:lstStyle>
            <a:lvl1pPr marL="0" indent="0">
              <a:buNone/>
              <a:defRPr sz="2000"/>
            </a:lvl1pPr>
            <a:lvl2pPr marL="228600" indent="-228600">
              <a:spcBef>
                <a:spcPts val="1000"/>
              </a:spcBef>
              <a:buFont typeface="Courier New"/>
              <a:buChar char="o"/>
              <a:defRPr sz="2000"/>
            </a:lvl2pPr>
            <a:lvl3pPr marL="685800" indent="-228600">
              <a:spcBef>
                <a:spcPts val="1000"/>
              </a:spcBef>
              <a:buFont typeface="Courier New"/>
              <a:buChar char="o"/>
              <a:defRPr sz="2000"/>
            </a:lvl3pPr>
            <a:lvl4pPr marL="1143000" indent="-228600">
              <a:spcBef>
                <a:spcPts val="1000"/>
              </a:spcBef>
              <a:buFont typeface="Courier New"/>
              <a:buChar char="o"/>
              <a:defRPr sz="2000"/>
            </a:lvl4pPr>
            <a:lvl5pPr marL="1600200" indent="-228600">
              <a:spcBef>
                <a:spcPts val="1000"/>
              </a:spcBef>
              <a:buFont typeface="Courier New"/>
              <a:buChar char="o"/>
              <a:defRPr sz="20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Freeform 6"/>
          <p:cNvSpPr/>
          <p:nvPr userDrawn="1"/>
        </p:nvSpPr>
        <p:spPr bwMode="auto">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fill="norm" stroke="1" extrusionOk="0">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12" name="Freeform 11"/>
          <p:cNvSpPr/>
          <p:nvPr userDrawn="1"/>
        </p:nvSpPr>
        <p:spPr bwMode="auto">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fill="norm" stroke="1" extrusionOk="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5" name="Slide Number Placeholder 5"/>
          <p:cNvSpPr>
            <a:spLocks noGrp="1"/>
          </p:cNvSpPr>
          <p:nvPr>
            <p:ph type="sldNum" sz="quarter" idx="4"/>
          </p:nvPr>
        </p:nvSpPr>
        <p:spPr bwMode="auto">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a:defRPr>
            </a:lvl1pPr>
          </a:lstStyle>
          <a:p>
            <a:pPr>
              <a:defRPr/>
            </a:pPr>
            <a:fld id="{58FB4751-880F-D840-AAA9-3A15815CC996}"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wo Content 2">
    <p:bg>
      <p:bgPr shadeToTitle="0">
        <a:solidFill>
          <a:schemeClr val="bg2"/>
        </a:solidFill>
      </p:bgPr>
    </p:bg>
    <p:spTree>
      <p:nvGrpSpPr>
        <p:cNvPr id="1" name=""/>
        <p:cNvGrpSpPr/>
        <p:nvPr/>
      </p:nvGrpSpPr>
      <p:grpSpPr bwMode="auto">
        <a:xfrm>
          <a:off x="0" y="0"/>
          <a:ext cx="0" cy="0"/>
          <a:chOff x="0" y="0"/>
          <a:chExt cx="0" cy="0"/>
        </a:xfrm>
      </p:grpSpPr>
      <p:grpSp>
        <p:nvGrpSpPr>
          <p:cNvPr id="2" name="Group 1"/>
          <p:cNvGrpSpPr/>
          <p:nvPr userDrawn="1"/>
        </p:nvGrpSpPr>
        <p:grpSpPr bwMode="auto">
          <a:xfrm>
            <a:off x="1" y="1"/>
            <a:ext cx="12192000" cy="6800411"/>
            <a:chOff x="1" y="1"/>
            <a:chExt cx="12192000" cy="6800411"/>
          </a:xfrm>
        </p:grpSpPr>
        <p:sp>
          <p:nvSpPr>
            <p:cNvPr id="9" name="Freeform: Shape 8"/>
            <p:cNvSpPr/>
            <p:nvPr userDrawn="1"/>
          </p:nvSpPr>
          <p:spPr bwMode="auto">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fill="norm" stroke="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11" name="Freeform: Shape 10"/>
            <p:cNvSpPr/>
            <p:nvPr userDrawn="1"/>
          </p:nvSpPr>
          <p:spPr bwMode="auto">
            <a:xfrm>
              <a:off x="9164166" y="2461367"/>
              <a:ext cx="3027834"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fill="norm" stroke="1"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grpSp>
      <p:sp>
        <p:nvSpPr>
          <p:cNvPr id="8" name="Title 1"/>
          <p:cNvSpPr>
            <a:spLocks noGrp="1"/>
          </p:cNvSpPr>
          <p:nvPr>
            <p:ph type="title" hasCustomPrompt="1"/>
          </p:nvPr>
        </p:nvSpPr>
        <p:spPr bwMode="auto">
          <a:xfrm>
            <a:off x="914400" y="914400"/>
            <a:ext cx="10360152" cy="914400"/>
          </a:xfrm>
        </p:spPr>
        <p:txBody>
          <a:bodyPr anchor="b"/>
          <a:lstStyle>
            <a:lvl1pPr>
              <a:defRPr sz="3200"/>
            </a:lvl1pPr>
          </a:lstStyle>
          <a:p>
            <a:pPr>
              <a:defRPr/>
            </a:pPr>
            <a:r>
              <a:rPr lang="en-US"/>
              <a:t>click to add title</a:t>
            </a:r>
            <a:endParaRPr/>
          </a:p>
        </p:txBody>
      </p:sp>
      <p:sp>
        <p:nvSpPr>
          <p:cNvPr id="10" name="Content Placeholder 6"/>
          <p:cNvSpPr>
            <a:spLocks noGrp="1"/>
          </p:cNvSpPr>
          <p:nvPr>
            <p:ph sz="quarter" idx="13"/>
          </p:nvPr>
        </p:nvSpPr>
        <p:spPr bwMode="auto">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a:buChar char="o"/>
              <a:defRPr sz="20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p:txBody>
      </p:sp>
      <p:sp>
        <p:nvSpPr>
          <p:cNvPr id="6" name="Content Placeholder 6"/>
          <p:cNvSpPr>
            <a:spLocks noGrp="1"/>
          </p:cNvSpPr>
          <p:nvPr>
            <p:ph sz="quarter" idx="12"/>
          </p:nvPr>
        </p:nvSpPr>
        <p:spPr bwMode="auto">
          <a:xfrm>
            <a:off x="4743451" y="2039112"/>
            <a:ext cx="6537960" cy="3904488"/>
          </a:xfrm>
        </p:spPr>
        <p:txBody>
          <a:bodyPr>
            <a:normAutofit/>
          </a:bodyPr>
          <a:lstStyle>
            <a:lvl1pPr marL="0" indent="0">
              <a:buNone/>
              <a:defRPr sz="2000"/>
            </a:lvl1pPr>
            <a:lvl2pPr marL="228600" indent="-228600">
              <a:spcBef>
                <a:spcPts val="1000"/>
              </a:spcBef>
              <a:buFont typeface="Courier New"/>
              <a:buChar char="o"/>
              <a:defRPr sz="2000"/>
            </a:lvl2pPr>
            <a:lvl3pPr marL="685800" indent="-228600">
              <a:spcBef>
                <a:spcPts val="1000"/>
              </a:spcBef>
              <a:buFont typeface="Courier New"/>
              <a:buChar char="o"/>
              <a:defRPr sz="2000"/>
            </a:lvl3pPr>
            <a:lvl4pPr marL="1143000" indent="-228600">
              <a:spcBef>
                <a:spcPts val="1000"/>
              </a:spcBef>
              <a:buFont typeface="Courier New"/>
              <a:buChar char="o"/>
              <a:defRPr sz="2000"/>
            </a:lvl4pPr>
            <a:lvl5pPr marL="1600200" indent="-228600">
              <a:spcBef>
                <a:spcPts val="1000"/>
              </a:spcBef>
              <a:buFont typeface="Courier New"/>
              <a:buChar char="o"/>
              <a:defRPr sz="20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Slide Number Placeholder 5"/>
          <p:cNvSpPr>
            <a:spLocks noGrp="1"/>
          </p:cNvSpPr>
          <p:nvPr>
            <p:ph type="sldNum" sz="quarter" idx="4"/>
          </p:nvPr>
        </p:nvSpPr>
        <p:spPr bwMode="auto">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a:defRPr>
            </a:lvl1pPr>
          </a:lstStyle>
          <a:p>
            <a:pPr>
              <a:defRPr/>
            </a:pPr>
            <a:fld id="{58FB4751-880F-D840-AAA9-3A15815CC996}"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Title Content and Picture">
    <p:bg>
      <p:bgPr shadeToTitle="0">
        <a:solidFill>
          <a:schemeClr val="bg2"/>
        </a:solidFill>
      </p:bgPr>
    </p:bg>
    <p:spTree>
      <p:nvGrpSpPr>
        <p:cNvPr id="1" name=""/>
        <p:cNvGrpSpPr/>
        <p:nvPr/>
      </p:nvGrpSpPr>
      <p:grpSpPr bwMode="auto">
        <a:xfrm>
          <a:off x="0" y="0"/>
          <a:ext cx="0" cy="0"/>
          <a:chOff x="0" y="0"/>
          <a:chExt cx="0" cy="0"/>
        </a:xfrm>
      </p:grpSpPr>
      <p:sp>
        <p:nvSpPr>
          <p:cNvPr id="11" name="Freeform: Shape 10"/>
          <p:cNvSpPr/>
          <p:nvPr userDrawn="1"/>
        </p:nvSpPr>
        <p:spPr bwMode="auto">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fill="norm" stroke="1" extrusionOk="0">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30" name="Freeform: Shape 29"/>
          <p:cNvSpPr/>
          <p:nvPr userDrawn="1"/>
        </p:nvSpPr>
        <p:spPr bwMode="auto">
          <a:xfrm rot="5400000">
            <a:off x="7072129" y="3184875"/>
            <a:ext cx="3027834"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fill="norm" stroke="1"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0" name="Title 1"/>
          <p:cNvSpPr>
            <a:spLocks noGrp="1"/>
          </p:cNvSpPr>
          <p:nvPr userDrawn="1">
            <p:ph type="title"/>
          </p:nvPr>
        </p:nvSpPr>
        <p:spPr bwMode="auto">
          <a:xfrm>
            <a:off x="914400" y="914400"/>
            <a:ext cx="7534656" cy="914400"/>
          </a:xfrm>
        </p:spPr>
        <p:txBody>
          <a:bodyPr anchor="b" anchorCtr="0"/>
          <a:lstStyle>
            <a:lvl1pPr>
              <a:defRPr sz="3200"/>
            </a:lvl1pPr>
          </a:lstStyle>
          <a:p>
            <a:pPr>
              <a:defRPr/>
            </a:pPr>
            <a:r>
              <a:rPr lang="en-US"/>
              <a:t>Click to edit Master title style</a:t>
            </a:r>
            <a:endParaRPr lang="en-US"/>
          </a:p>
        </p:txBody>
      </p:sp>
      <p:sp>
        <p:nvSpPr>
          <p:cNvPr id="3" name="Content Placeholder 6"/>
          <p:cNvSpPr>
            <a:spLocks noGrp="1"/>
          </p:cNvSpPr>
          <p:nvPr>
            <p:ph sz="quarter" idx="12"/>
          </p:nvPr>
        </p:nvSpPr>
        <p:spPr bwMode="auto">
          <a:xfrm>
            <a:off x="914399" y="2039111"/>
            <a:ext cx="5650992" cy="3904488"/>
          </a:xfrm>
        </p:spPr>
        <p:txBody>
          <a:bodyPr>
            <a:normAutofit/>
          </a:bodyPr>
          <a:lstStyle>
            <a:lvl1pPr marL="0" indent="0">
              <a:buNone/>
              <a:defRPr sz="2000"/>
            </a:lvl1pPr>
            <a:lvl2pPr marL="228600" indent="-228600">
              <a:spcBef>
                <a:spcPts val="1000"/>
              </a:spcBef>
              <a:buFont typeface="Courier New"/>
              <a:buChar char="o"/>
              <a:defRPr sz="2000"/>
            </a:lvl2pPr>
            <a:lvl3pPr marL="685800" indent="-228600">
              <a:spcBef>
                <a:spcPts val="1000"/>
              </a:spcBef>
              <a:buFont typeface="Courier New"/>
              <a:buChar char="o"/>
              <a:defRPr sz="2000"/>
            </a:lvl3pPr>
            <a:lvl4pPr marL="1143000" indent="-228600">
              <a:spcBef>
                <a:spcPts val="1000"/>
              </a:spcBef>
              <a:buFont typeface="Courier New"/>
              <a:buChar char="o"/>
              <a:defRPr sz="2000"/>
            </a:lvl4pPr>
            <a:lvl5pPr marL="1600200" indent="-228600">
              <a:spcBef>
                <a:spcPts val="1000"/>
              </a:spcBef>
              <a:buFont typeface="Courier New"/>
              <a:buChar char="o"/>
              <a:defRPr sz="20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Picture Placeholder 4"/>
          <p:cNvSpPr>
            <a:spLocks noGrp="1"/>
          </p:cNvSpPr>
          <p:nvPr>
            <p:ph type="pic" sz="quarter" idx="10"/>
          </p:nvPr>
        </p:nvSpPr>
        <p:spPr bwMode="auto">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fill="norm" stroke="1" extrusionOk="0">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pPr>
              <a:defRPr/>
            </a:pPr>
            <a:r>
              <a:rPr lang="en-US"/>
              <a:t>Click icon to add picture</a:t>
            </a:r>
            <a:endParaRPr lang="en-US"/>
          </a:p>
        </p:txBody>
      </p:sp>
      <p:sp>
        <p:nvSpPr>
          <p:cNvPr id="6" name="Slide Number Placeholder 5"/>
          <p:cNvSpPr>
            <a:spLocks noGrp="1"/>
          </p:cNvSpPr>
          <p:nvPr>
            <p:ph type="sldNum" sz="quarter" idx="4"/>
          </p:nvPr>
        </p:nvSpPr>
        <p:spPr bwMode="auto">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a:defRPr>
            </a:lvl1pPr>
          </a:lstStyle>
          <a:p>
            <a:pPr>
              <a:defRPr/>
            </a:pPr>
            <a:fld id="{58FB4751-880F-D840-AAA9-3A15815CC996}"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2"/>
        </a:solidFill>
      </p:bgPr>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pPr>
              <a:defRPr/>
            </a:pPr>
            <a:endParaRPr lang="en-US"/>
          </a:p>
        </p:txBody>
      </p:sp>
      <p:sp>
        <p:nvSpPr>
          <p:cNvPr id="5" name="Footer Placeholder 4"/>
          <p:cNvSpPr>
            <a:spLocks noGrp="1"/>
          </p:cNvSpPr>
          <p:nvPr>
            <p:ph type="ftr" sz="quarter" idx="3"/>
          </p:nvPr>
        </p:nvSpPr>
        <p:spPr bwMode="auto">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pPr>
              <a:defRPr/>
            </a:pPr>
            <a:endParaRPr lang="en-US"/>
          </a:p>
        </p:txBody>
      </p:sp>
      <p:sp>
        <p:nvSpPr>
          <p:cNvPr id="6" name="Slide Number Placeholder 5"/>
          <p:cNvSpPr>
            <a:spLocks noGrp="1"/>
          </p:cNvSpPr>
          <p:nvPr>
            <p:ph type="sldNum" sz="quarter" idx="4"/>
          </p:nvPr>
        </p:nvSpPr>
        <p:spPr bwMode="auto">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a:defRPr>
            </a:lvl1pPr>
          </a:lstStyle>
          <a:p>
            <a:pPr>
              <a:defRPr/>
            </a:pPr>
            <a:fld id="{58FB4751-880F-D840-AAA9-3A15815CC996}" type="slidenum">
              <a:rPr lang="en-US"/>
              <a:t>‹#›</a:t>
            </a:fld>
            <a:endParaRPr lang="en-US"/>
          </a:p>
        </p:txBody>
      </p:sp>
      <p:cxnSp>
        <p:nvCxnSpPr>
          <p:cNvPr id="8" name="Straight Connector 7"/>
          <p:cNvCxnSpPr>
            <a:cxnSpLocks/>
            <a:endCxn id="6" idx="1"/>
          </p:cNvCxnSpPr>
          <p:nvPr userDrawn="1"/>
        </p:nvCxnSpPr>
        <p:spPr bwMode="auto">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1"/>
  <p:txStyles>
    <p:titleStyle>
      <a:lvl1pPr algn="l" defTabSz="914400">
        <a:lnSpc>
          <a:spcPct val="90000"/>
        </a:lnSpc>
        <a:spcBef>
          <a:spcPts val="0"/>
        </a:spcBef>
        <a:buNone/>
        <a:defRPr sz="60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em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itle 2"/>
          <p:cNvSpPr>
            <a:spLocks noGrp="1"/>
          </p:cNvSpPr>
          <p:nvPr>
            <p:ph type="ctrTitle"/>
          </p:nvPr>
        </p:nvSpPr>
        <p:spPr bwMode="auto">
          <a:xfrm>
            <a:off x="915924" y="914400"/>
            <a:ext cx="10360152" cy="5029200"/>
          </a:xfrm>
        </p:spPr>
        <p:txBody>
          <a:bodyPr anchor="ctr"/>
          <a:lstStyle/>
          <a:p>
            <a:pPr>
              <a:defRPr/>
            </a:pPr>
            <a:r>
              <a:rPr lang="en-US"/>
              <a:t>Il Mio </a:t>
            </a:r>
            <a:br>
              <a:rPr lang="en-US"/>
            </a:br>
            <a:r>
              <a:rPr lang="en-US"/>
              <a:t>Capolavoro</a:t>
            </a:r>
            <a:r>
              <a:rPr lang="en-US"/>
              <a:t> 2023/2024</a:t>
            </a:r>
            <a:endParaRPr/>
          </a:p>
        </p:txBody>
      </p:sp>
      <p:sp>
        <p:nvSpPr>
          <p:cNvPr id="2" name="Rectangle 1"/>
          <p:cNvSpPr/>
          <p:nvPr/>
        </p:nvSpPr>
        <p:spPr bwMode="auto">
          <a:xfrm>
            <a:off x="6933875" y="5885872"/>
            <a:ext cx="4478470" cy="923330"/>
          </a:xfrm>
          <a:prstGeom prst="rect">
            <a:avLst/>
          </a:prstGeom>
          <a:noFill/>
        </p:spPr>
        <p:txBody>
          <a:bodyPr wrap="none" lIns="91440" tIns="45720" rIns="91440" bIns="45720">
            <a:spAutoFit/>
          </a:bodyPr>
          <a:lstStyle/>
          <a:p>
            <a:pPr algn="ctr">
              <a:defRPr/>
            </a:pPr>
            <a:r>
              <a:rPr lang="en-US" sz="5400" b="0" cap="none" spc="0">
                <a:ln w="0"/>
                <a:solidFill>
                  <a:schemeClr val="tx1"/>
                </a:solidFill>
              </a:rPr>
              <a:t>Alessandro Pizzi</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p:txBody>
          <a:bodyPr/>
          <a:lstStyle/>
          <a:p>
            <a:pPr>
              <a:defRPr/>
            </a:pPr>
            <a:r>
              <a:rPr lang="en-US" sz="3200"/>
              <a:t>Gli eventi e i thread</a:t>
            </a:r>
            <a:endParaRPr lang="en-US"/>
          </a:p>
        </p:txBody>
      </p:sp>
      <p:sp>
        <p:nvSpPr>
          <p:cNvPr id="3" name="Content Placeholder 2"/>
          <p:cNvSpPr>
            <a:spLocks noGrp="1"/>
          </p:cNvSpPr>
          <p:nvPr>
            <p:ph sz="quarter" idx="12"/>
          </p:nvPr>
        </p:nvSpPr>
        <p:spPr bwMode="auto">
          <a:xfrm>
            <a:off x="842239" y="2039110"/>
            <a:ext cx="5650992" cy="3904488"/>
          </a:xfrm>
        </p:spPr>
        <p:txBody>
          <a:bodyPr/>
          <a:lstStyle/>
          <a:p>
            <a:pPr>
              <a:defRPr/>
            </a:pPr>
            <a:r>
              <a:rPr lang="en-US"/>
              <a:t>In più per dare funzionalità a moltissime cose nella programmazione grafica bisogna imparare ad ascoltare per eventi come la premuta di un bottone e persino ceare thread separati per girare parti di codice in parallelo con il resto del programma. L’ascolto del bottone e fatto attraverso un metodo apposito chiamato addActionListener e l’overwrite del blocco di codice che viene chiamato e altamente facilitato da una funzionalità del java chiamate *delta functions* (sul imagine la delta function e </a:t>
            </a:r>
            <a:endParaRPr lang="en-US"/>
          </a:p>
          <a:p>
            <a:pPr>
              <a:defRPr/>
            </a:pPr>
            <a:r>
              <a:rPr lang="en-US"/>
              <a:t>‘’’ e </a:t>
            </a:r>
            <a:r>
              <a:rPr lang="en-US" i="1"/>
              <a:t>(nome variabile evento)</a:t>
            </a:r>
            <a:r>
              <a:rPr lang="en-US"/>
              <a:t> -&gt; [b1] ‘’’ inclusa stesso nel parametro del listener)</a:t>
            </a:r>
            <a:endParaRPr/>
          </a:p>
        </p:txBody>
      </p:sp>
      <p:pic>
        <p:nvPicPr>
          <p:cNvPr id="2103217538" name=""/>
          <p:cNvPicPr>
            <a:picLocks noChangeAspect="1"/>
          </p:cNvPicPr>
          <p:nvPr/>
        </p:nvPicPr>
        <p:blipFill>
          <a:blip r:embed="rId3"/>
          <a:stretch/>
        </p:blipFill>
        <p:spPr bwMode="auto">
          <a:xfrm flipH="0" flipV="0">
            <a:off x="6830419" y="1746630"/>
            <a:ext cx="5217550" cy="411037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 name="Title 16"/>
          <p:cNvSpPr>
            <a:spLocks noGrp="1"/>
          </p:cNvSpPr>
          <p:nvPr>
            <p:ph type="title"/>
          </p:nvPr>
        </p:nvSpPr>
        <p:spPr bwMode="auto"/>
        <p:txBody>
          <a:bodyPr/>
          <a:lstStyle/>
          <a:p>
            <a:pPr>
              <a:defRPr/>
            </a:pPr>
            <a:r>
              <a:rPr lang="en-US" sz="3200"/>
              <a:t>Groovy/Gradle</a:t>
            </a:r>
            <a:endParaRPr lang="en-US"/>
          </a:p>
        </p:txBody>
      </p:sp>
      <p:sp>
        <p:nvSpPr>
          <p:cNvPr id="3" name="Content Placeholder 2"/>
          <p:cNvSpPr>
            <a:spLocks noGrp="1"/>
          </p:cNvSpPr>
          <p:nvPr>
            <p:ph sz="quarter" idx="12"/>
          </p:nvPr>
        </p:nvSpPr>
        <p:spPr bwMode="auto">
          <a:xfrm flipH="0" flipV="0">
            <a:off x="914398" y="2039110"/>
            <a:ext cx="10892305" cy="3840480"/>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defRPr/>
            </a:pPr>
            <a:r>
              <a:rPr lang="en-US" sz="3600"/>
              <a:t>Presto ho scoperto che il progetto sarebbe stato troppo complicato da implementare in maniera multifile senza l’uso di un build system / project manager un po come il makefile gestito da devcpp. Ho deciso di utilizzare gradle per creare il progetto dato che consente di fare molte cose in maniera più semplice rispetto a maven ma più sofisticata rispetto ad ant</a:t>
            </a:r>
            <a:endParaRPr sz="3600"/>
          </a:p>
        </p:txBody>
      </p:sp>
      <p:sp>
        <p:nvSpPr>
          <p:cNvPr id="5" name="Slide Number Placeholder 4"/>
          <p:cNvSpPr>
            <a:spLocks noGrp="1"/>
          </p:cNvSpPr>
          <p:nvPr>
            <p:ph type="sldNum" sz="quarter" idx="4"/>
          </p:nvPr>
        </p:nvSpPr>
        <p:spPr bwMode="auto">
          <a:xfrm>
            <a:off x="11353800" y="5879804"/>
            <a:ext cx="661416" cy="895899"/>
          </a:xfrm>
        </p:spPr>
        <p:txBody>
          <a:bodyPr/>
          <a:lstStyle/>
          <a:p>
            <a:pPr>
              <a:defRPr/>
            </a:pPr>
            <a:fld id="{58FB4751-880F-D840-AAA9-3A15815CC996}" type="slidenum">
              <a:rPr lang="en-US"/>
              <a:t>11</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 name="Title 8"/>
          <p:cNvSpPr>
            <a:spLocks noGrp="1"/>
          </p:cNvSpPr>
          <p:nvPr>
            <p:ph type="title"/>
          </p:nvPr>
        </p:nvSpPr>
        <p:spPr bwMode="auto"/>
        <p:txBody>
          <a:bodyPr/>
          <a:lstStyle/>
          <a:p>
            <a:pPr>
              <a:defRPr/>
            </a:pPr>
            <a:r>
              <a:rPr lang="en-US" sz="3200"/>
              <a:t>Lo sfondo!</a:t>
            </a:r>
            <a:endParaRPr lang="en-US"/>
          </a:p>
        </p:txBody>
      </p:sp>
      <p:sp>
        <p:nvSpPr>
          <p:cNvPr id="3" name="Content Placeholder 2"/>
          <p:cNvSpPr>
            <a:spLocks noGrp="1"/>
          </p:cNvSpPr>
          <p:nvPr>
            <p:ph sz="quarter" idx="13"/>
          </p:nvPr>
        </p:nvSpPr>
        <p:spPr bwMode="auto">
          <a:xfrm>
            <a:off x="914399" y="2039111"/>
            <a:ext cx="6729984" cy="3840480"/>
          </a:xfrm>
        </p:spPr>
        <p:txBody>
          <a:bodyPr>
            <a:normAutofit/>
          </a:bodyPr>
          <a:lstStyle/>
          <a:p>
            <a:pPr marL="457200" lvl="1" indent="0">
              <a:buFont typeface="Courier New"/>
              <a:buNone/>
              <a:defRPr/>
            </a:pPr>
            <a:r>
              <a:rPr lang="en-US"/>
              <a:t>Il progetto stava prendendo foma l’unico problema era che javaswing non ha un sistema di asse Z</a:t>
            </a:r>
            <a:endParaRPr/>
          </a:p>
        </p:txBody>
      </p:sp>
      <p:sp>
        <p:nvSpPr>
          <p:cNvPr id="5" name="Content Placeholder 4"/>
          <p:cNvSpPr>
            <a:spLocks noGrp="1"/>
          </p:cNvSpPr>
          <p:nvPr>
            <p:ph sz="quarter" idx="12"/>
          </p:nvPr>
        </p:nvSpPr>
        <p:spPr bwMode="auto">
          <a:xfrm>
            <a:off x="8113472" y="2039111"/>
            <a:ext cx="3163824" cy="3840480"/>
          </a:xfrm>
        </p:spPr>
        <p:txBody>
          <a:bodyPr>
            <a:normAutofit/>
          </a:bodyPr>
          <a:lstStyle/>
          <a:p>
            <a:pPr>
              <a:defRPr/>
            </a:pPr>
            <a:r>
              <a:rPr lang="en-US"/>
              <a:t>Seek feedback</a:t>
            </a:r>
            <a:endParaRPr/>
          </a:p>
          <a:p>
            <a:pPr>
              <a:defRPr/>
            </a:pPr>
            <a:r>
              <a:rPr lang="en-US"/>
              <a:t>Reflect on performance</a:t>
            </a:r>
            <a:endParaRPr/>
          </a:p>
          <a:p>
            <a:pPr>
              <a:defRPr/>
            </a:pPr>
            <a:r>
              <a:rPr lang="en-US"/>
              <a:t>Explore new techniques</a:t>
            </a:r>
            <a:endParaRPr/>
          </a:p>
          <a:p>
            <a:pPr>
              <a:defRPr/>
            </a:pPr>
            <a:r>
              <a:rPr lang="en-US"/>
              <a:t>Set personal goals</a:t>
            </a:r>
            <a:endParaRPr/>
          </a:p>
          <a:p>
            <a:pPr>
              <a:defRPr/>
            </a:pPr>
            <a:r>
              <a:rPr lang="en-US"/>
              <a:t>Iterate and adapt</a:t>
            </a:r>
            <a:endParaRPr/>
          </a:p>
        </p:txBody>
      </p:sp>
      <p:sp>
        <p:nvSpPr>
          <p:cNvPr id="4" name="Slide Number Placeholder 3"/>
          <p:cNvSpPr>
            <a:spLocks noGrp="1"/>
          </p:cNvSpPr>
          <p:nvPr>
            <p:ph type="sldNum" sz="quarter" idx="4"/>
          </p:nvPr>
        </p:nvSpPr>
        <p:spPr bwMode="auto">
          <a:xfrm>
            <a:off x="11353800" y="5879804"/>
            <a:ext cx="661416" cy="895899"/>
          </a:xfrm>
        </p:spPr>
        <p:txBody>
          <a:bodyPr/>
          <a:lstStyle/>
          <a:p>
            <a:pPr>
              <a:defRPr/>
            </a:pPr>
            <a:fld id="{58FB4751-880F-D840-AAA9-3A15815CC996}" type="slidenum">
              <a:rPr lang="en-US"/>
              <a:t>12</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 name="Title 9"/>
          <p:cNvSpPr>
            <a:spLocks noGrp="1"/>
          </p:cNvSpPr>
          <p:nvPr>
            <p:ph type="title"/>
          </p:nvPr>
        </p:nvSpPr>
        <p:spPr bwMode="auto">
          <a:xfrm>
            <a:off x="914400" y="914400"/>
            <a:ext cx="10360152" cy="914400"/>
          </a:xfrm>
        </p:spPr>
        <p:txBody>
          <a:bodyPr/>
          <a:lstStyle/>
          <a:p>
            <a:pPr>
              <a:defRPr/>
            </a:pPr>
            <a:r>
              <a:rPr lang="en-US"/>
              <a:t>speaking engagement metrics</a:t>
            </a:r>
            <a:endParaRPr/>
          </a:p>
        </p:txBody>
      </p:sp>
      <p:graphicFrame>
        <p:nvGraphicFramePr>
          <p:cNvPr id="8" name="Content Placeholder 4"/>
          <p:cNvGraphicFramePr>
            <a:graphicFrameLocks xmlns:a="http://schemas.openxmlformats.org/drawingml/2006/main" noGrp="1"/>
          </p:cNvGraphicFramePr>
          <p:nvPr>
            <p:ph type="tbl" sz="quarter" idx="14"/>
          </p:nvPr>
        </p:nvGraphicFramePr>
        <p:xfrm>
          <a:off x="914400" y="2038349"/>
          <a:ext cx="10515597" cy="3902538"/>
        </p:xfrm>
        <a:graphic>
          <a:graphicData uri="http://schemas.openxmlformats.org/drawingml/2006/table">
            <a:tbl>
              <a:tblPr firstRow="1" firstCol="0" lastRow="0" lastCol="0" bandRow="1" bandCol="0">
                <a:tableStyleId>{C4B1156A-380E-4F78-BDF5-A606A8083BF9}</a:tableStyleId>
              </a:tblPr>
              <a:tblGrid>
                <a:gridCol w="3548095"/>
                <a:gridCol w="3548095"/>
                <a:gridCol w="1709704"/>
                <a:gridCol w="1709704"/>
              </a:tblGrid>
              <a:tr h="650423">
                <a:tc>
                  <a:txBody>
                    <a:bodyPr/>
                    <a:p>
                      <a:pPr>
                        <a:defRPr/>
                      </a:pPr>
                      <a:r>
                        <a:rPr lang="en-US" sz="2000" b="0">
                          <a:solidFill>
                            <a:schemeClr val="tx1"/>
                          </a:solidFill>
                        </a:rPr>
                        <a:t>IMPACT FACTOR</a:t>
                      </a:r>
                      <a:endParaRPr/>
                    </a:p>
                  </a:txBody>
                  <a:tcPr anchor="ctr"/>
                </a:tc>
                <a:tc>
                  <a:txBody>
                    <a:bodyPr/>
                    <a:p>
                      <a:pPr>
                        <a:defRPr/>
                      </a:pPr>
                      <a:r>
                        <a:rPr lang="en-US" sz="2000" b="0">
                          <a:solidFill>
                            <a:schemeClr val="tx1"/>
                          </a:solidFill>
                        </a:rPr>
                        <a:t>MEASUREMENT</a:t>
                      </a:r>
                      <a:endParaRPr/>
                    </a:p>
                  </a:txBody>
                  <a:tcPr anchor="ctr"/>
                </a:tc>
                <a:tc>
                  <a:txBody>
                    <a:bodyPr/>
                    <a:p>
                      <a:pPr>
                        <a:defRPr/>
                      </a:pPr>
                      <a:r>
                        <a:rPr lang="en-US" sz="2000" b="0">
                          <a:solidFill>
                            <a:schemeClr val="tx1"/>
                          </a:solidFill>
                        </a:rPr>
                        <a:t>TARGET</a:t>
                      </a:r>
                      <a:endParaRPr/>
                    </a:p>
                  </a:txBody>
                  <a:tcPr anchor="ctr"/>
                </a:tc>
                <a:tc>
                  <a:txBody>
                    <a:bodyPr/>
                    <a:p>
                      <a:pPr>
                        <a:defRPr/>
                      </a:pPr>
                      <a:r>
                        <a:rPr lang="en-US" sz="2000" b="0">
                          <a:solidFill>
                            <a:schemeClr val="tx1"/>
                          </a:solidFill>
                        </a:rPr>
                        <a:t>ACHIEVED</a:t>
                      </a:r>
                      <a:endParaRPr/>
                    </a:p>
                  </a:txBody>
                  <a:tcPr anchor="ctr"/>
                </a:tc>
              </a:tr>
              <a:tr h="650423">
                <a:tc>
                  <a:txBody>
                    <a:bodyPr/>
                    <a:p>
                      <a:pPr>
                        <a:defRPr/>
                      </a:pPr>
                      <a:r>
                        <a:rPr lang="en-US" sz="2000" b="0">
                          <a:solidFill>
                            <a:schemeClr val="tx1"/>
                          </a:solidFill>
                        </a:rPr>
                        <a:t>Audience interaction</a:t>
                      </a:r>
                      <a:endParaRPr/>
                    </a:p>
                  </a:txBody>
                  <a:tcPr anchor="ctr"/>
                </a:tc>
                <a:tc>
                  <a:txBody>
                    <a:bodyPr/>
                    <a:p>
                      <a:pPr>
                        <a:defRPr/>
                      </a:pPr>
                      <a:r>
                        <a:rPr lang="en-US" sz="2000" b="0">
                          <a:solidFill>
                            <a:schemeClr val="tx1"/>
                          </a:solidFill>
                        </a:rPr>
                        <a:t>Percentage (%)</a:t>
                      </a:r>
                      <a:endParaRPr/>
                    </a:p>
                  </a:txBody>
                  <a:tcPr anchor="ctr"/>
                </a:tc>
                <a:tc>
                  <a:txBody>
                    <a:bodyPr/>
                    <a:p>
                      <a:pPr>
                        <a:defRPr/>
                      </a:pPr>
                      <a:r>
                        <a:rPr lang="en-US" sz="2000" b="0">
                          <a:solidFill>
                            <a:schemeClr val="tx1"/>
                          </a:solidFill>
                        </a:rPr>
                        <a:t>85</a:t>
                      </a:r>
                      <a:endParaRPr/>
                    </a:p>
                  </a:txBody>
                  <a:tcPr anchor="ctr"/>
                </a:tc>
                <a:tc>
                  <a:txBody>
                    <a:bodyPr/>
                    <a:p>
                      <a:pPr>
                        <a:defRPr/>
                      </a:pPr>
                      <a:r>
                        <a:rPr lang="en-US" sz="2000" b="0">
                          <a:solidFill>
                            <a:schemeClr val="tx1"/>
                          </a:solidFill>
                        </a:rPr>
                        <a:t>88</a:t>
                      </a:r>
                      <a:endParaRPr/>
                    </a:p>
                  </a:txBody>
                  <a:tcPr anchor="ctr"/>
                </a:tc>
              </a:tr>
              <a:tr h="650423">
                <a:tc>
                  <a:txBody>
                    <a:bodyPr/>
                    <a:p>
                      <a:pPr>
                        <a:defRPr/>
                      </a:pPr>
                      <a:r>
                        <a:rPr lang="en-US" sz="2000" b="0">
                          <a:solidFill>
                            <a:schemeClr val="tx1"/>
                          </a:solidFill>
                        </a:rPr>
                        <a:t>Knowledge retention</a:t>
                      </a:r>
                      <a:endParaRPr/>
                    </a:p>
                  </a:txBody>
                  <a:tcPr anchor="ctr"/>
                </a:tc>
                <a:tc>
                  <a:txBody>
                    <a:bodyPr/>
                    <a:p>
                      <a:pPr>
                        <a:defRPr/>
                      </a:pPr>
                      <a:r>
                        <a:rPr lang="en-US" sz="2000" b="0">
                          <a:solidFill>
                            <a:schemeClr val="tx1"/>
                          </a:solidFill>
                        </a:rPr>
                        <a:t>Percentage (%)</a:t>
                      </a:r>
                      <a:endParaRPr/>
                    </a:p>
                  </a:txBody>
                  <a:tcPr anchor="ctr"/>
                </a:tc>
                <a:tc>
                  <a:txBody>
                    <a:bodyPr/>
                    <a:p>
                      <a:pPr>
                        <a:defRPr/>
                      </a:pPr>
                      <a:r>
                        <a:rPr lang="en-US" sz="2000" b="0">
                          <a:solidFill>
                            <a:schemeClr val="tx1"/>
                          </a:solidFill>
                        </a:rPr>
                        <a:t>75</a:t>
                      </a:r>
                      <a:endParaRPr/>
                    </a:p>
                  </a:txBody>
                  <a:tcPr anchor="ctr"/>
                </a:tc>
                <a:tc>
                  <a:txBody>
                    <a:bodyPr/>
                    <a:p>
                      <a:pPr>
                        <a:defRPr/>
                      </a:pPr>
                      <a:r>
                        <a:rPr lang="en-US" sz="2000" b="0">
                          <a:solidFill>
                            <a:schemeClr val="tx1"/>
                          </a:solidFill>
                        </a:rPr>
                        <a:t>80</a:t>
                      </a:r>
                      <a:endParaRPr/>
                    </a:p>
                  </a:txBody>
                  <a:tcPr anchor="ctr"/>
                </a:tc>
              </a:tr>
              <a:tr h="650423">
                <a:tc>
                  <a:txBody>
                    <a:bodyPr/>
                    <a:p>
                      <a:pPr>
                        <a:defRPr/>
                      </a:pPr>
                      <a:r>
                        <a:rPr lang="en-US" sz="2000" b="0">
                          <a:solidFill>
                            <a:schemeClr val="tx1"/>
                          </a:solidFill>
                        </a:rPr>
                        <a:t>Post-presentation surveys</a:t>
                      </a:r>
                      <a:endParaRPr/>
                    </a:p>
                  </a:txBody>
                  <a:tcPr anchor="ctr"/>
                </a:tc>
                <a:tc>
                  <a:txBody>
                    <a:bodyPr/>
                    <a:p>
                      <a:pPr>
                        <a:defRPr/>
                      </a:pPr>
                      <a:r>
                        <a:rPr lang="en-US" sz="2000" b="0">
                          <a:solidFill>
                            <a:schemeClr val="tx1"/>
                          </a:solidFill>
                        </a:rPr>
                        <a:t>Average rating</a:t>
                      </a:r>
                      <a:endParaRPr/>
                    </a:p>
                  </a:txBody>
                  <a:tcPr anchor="ctr"/>
                </a:tc>
                <a:tc>
                  <a:txBody>
                    <a:bodyPr/>
                    <a:p>
                      <a:pPr>
                        <a:defRPr/>
                      </a:pPr>
                      <a:r>
                        <a:rPr lang="en-US" sz="2000" b="0">
                          <a:solidFill>
                            <a:schemeClr val="tx1"/>
                          </a:solidFill>
                        </a:rPr>
                        <a:t>4.2</a:t>
                      </a:r>
                      <a:endParaRPr/>
                    </a:p>
                  </a:txBody>
                  <a:tcPr anchor="ctr"/>
                </a:tc>
                <a:tc>
                  <a:txBody>
                    <a:bodyPr/>
                    <a:p>
                      <a:pPr>
                        <a:defRPr/>
                      </a:pPr>
                      <a:r>
                        <a:rPr lang="en-US" sz="2000" b="0">
                          <a:solidFill>
                            <a:schemeClr val="tx1"/>
                          </a:solidFill>
                        </a:rPr>
                        <a:t>4.5</a:t>
                      </a:r>
                      <a:endParaRPr/>
                    </a:p>
                  </a:txBody>
                  <a:tcPr anchor="ctr"/>
                </a:tc>
              </a:tr>
              <a:tr h="650423">
                <a:tc>
                  <a:txBody>
                    <a:bodyPr/>
                    <a:p>
                      <a:pPr>
                        <a:defRPr/>
                      </a:pPr>
                      <a:r>
                        <a:rPr lang="en-US" sz="2000" b="0">
                          <a:solidFill>
                            <a:schemeClr val="tx1"/>
                          </a:solidFill>
                        </a:rPr>
                        <a:t>Referral rate</a:t>
                      </a:r>
                      <a:endParaRPr/>
                    </a:p>
                  </a:txBody>
                  <a:tcPr anchor="ctr"/>
                </a:tc>
                <a:tc>
                  <a:txBody>
                    <a:bodyPr/>
                    <a:p>
                      <a:pPr>
                        <a:defRPr/>
                      </a:pPr>
                      <a:r>
                        <a:rPr lang="en-US" sz="2000" b="0">
                          <a:solidFill>
                            <a:schemeClr val="tx1"/>
                          </a:solidFill>
                        </a:rPr>
                        <a:t>Percentage (%)</a:t>
                      </a:r>
                      <a:endParaRPr/>
                    </a:p>
                  </a:txBody>
                  <a:tcPr anchor="ctr"/>
                </a:tc>
                <a:tc>
                  <a:txBody>
                    <a:bodyPr/>
                    <a:p>
                      <a:pPr>
                        <a:defRPr/>
                      </a:pPr>
                      <a:r>
                        <a:rPr lang="en-US" sz="2000" b="0">
                          <a:solidFill>
                            <a:schemeClr val="tx1"/>
                          </a:solidFill>
                        </a:rPr>
                        <a:t>10</a:t>
                      </a:r>
                      <a:endParaRPr/>
                    </a:p>
                  </a:txBody>
                  <a:tcPr anchor="ctr"/>
                </a:tc>
                <a:tc>
                  <a:txBody>
                    <a:bodyPr/>
                    <a:p>
                      <a:pPr>
                        <a:defRPr/>
                      </a:pPr>
                      <a:r>
                        <a:rPr lang="en-US" sz="2000" b="0">
                          <a:solidFill>
                            <a:schemeClr val="tx1"/>
                          </a:solidFill>
                        </a:rPr>
                        <a:t>12</a:t>
                      </a:r>
                      <a:endParaRPr/>
                    </a:p>
                  </a:txBody>
                  <a:tcPr anchor="ctr"/>
                </a:tc>
              </a:tr>
              <a:tr h="650423">
                <a:tc>
                  <a:txBody>
                    <a:bodyPr/>
                    <a:p>
                      <a:pPr>
                        <a:defRPr/>
                      </a:pPr>
                      <a:r>
                        <a:rPr lang="en-US" sz="2000" b="0">
                          <a:solidFill>
                            <a:schemeClr val="tx1"/>
                          </a:solidFill>
                        </a:rPr>
                        <a:t>Collaboration opportunities</a:t>
                      </a:r>
                      <a:endParaRPr/>
                    </a:p>
                  </a:txBody>
                  <a:tcPr anchor="ctr"/>
                </a:tc>
                <a:tc>
                  <a:txBody>
                    <a:bodyPr/>
                    <a:p>
                      <a:pPr>
                        <a:defRPr/>
                      </a:pPr>
                      <a:r>
                        <a:rPr lang="en-US" sz="2000" b="0">
                          <a:solidFill>
                            <a:schemeClr val="tx1"/>
                          </a:solidFill>
                        </a:rPr>
                        <a:t># of opportunities</a:t>
                      </a:r>
                      <a:endParaRPr/>
                    </a:p>
                  </a:txBody>
                  <a:tcPr anchor="ctr"/>
                </a:tc>
                <a:tc>
                  <a:txBody>
                    <a:bodyPr/>
                    <a:p>
                      <a:pPr>
                        <a:defRPr/>
                      </a:pPr>
                      <a:r>
                        <a:rPr lang="en-US" sz="2000" b="0">
                          <a:solidFill>
                            <a:schemeClr val="tx1"/>
                          </a:solidFill>
                        </a:rPr>
                        <a:t>8</a:t>
                      </a:r>
                      <a:endParaRPr/>
                    </a:p>
                  </a:txBody>
                  <a:tcPr anchor="ctr"/>
                </a:tc>
                <a:tc>
                  <a:txBody>
                    <a:bodyPr/>
                    <a:p>
                      <a:pPr>
                        <a:defRPr/>
                      </a:pPr>
                      <a:r>
                        <a:rPr lang="en-US" sz="2000" b="0">
                          <a:solidFill>
                            <a:schemeClr val="tx1"/>
                          </a:solidFill>
                        </a:rPr>
                        <a:t>10</a:t>
                      </a:r>
                      <a:endParaRPr/>
                    </a:p>
                  </a:txBody>
                  <a:tcPr anchor="ctr"/>
                </a:tc>
              </a:tr>
            </a:tbl>
          </a:graphicData>
        </a:graphic>
      </p:graphicFrame>
      <p:sp>
        <p:nvSpPr>
          <p:cNvPr id="4" name="Slide Number Placeholder 3"/>
          <p:cNvSpPr>
            <a:spLocks noGrp="1"/>
          </p:cNvSpPr>
          <p:nvPr>
            <p:ph type="sldNum" sz="quarter" idx="4"/>
          </p:nvPr>
        </p:nvSpPr>
        <p:spPr bwMode="auto">
          <a:xfrm>
            <a:off x="11353800" y="5879804"/>
            <a:ext cx="661416" cy="895899"/>
          </a:xfrm>
        </p:spPr>
        <p:txBody>
          <a:bodyPr/>
          <a:lstStyle/>
          <a:p>
            <a:pPr>
              <a:defRPr/>
            </a:pPr>
            <a:fld id="{58FB4751-880F-D840-AAA9-3A15815CC996}" type="slidenum">
              <a:rPr lang="en-US"/>
              <a:t>13</a:t>
            </a:fld>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solidFill>
      </p:bgPr>
    </p:bg>
    <p:spTree>
      <p:nvGrpSpPr>
        <p:cNvPr id="1" name=""/>
        <p:cNvGrpSpPr/>
        <p:nvPr/>
      </p:nvGrpSpPr>
      <p:grpSpPr bwMode="auto">
        <a:xfrm>
          <a:off x="0" y="0"/>
          <a:ext cx="0" cy="0"/>
          <a:chOff x="0" y="0"/>
          <a:chExt cx="0" cy="0"/>
        </a:xfrm>
      </p:grpSpPr>
      <p:sp>
        <p:nvSpPr>
          <p:cNvPr id="6" name="Title 5"/>
          <p:cNvSpPr>
            <a:spLocks noGrp="1"/>
          </p:cNvSpPr>
          <p:nvPr>
            <p:ph type="ctrTitle"/>
          </p:nvPr>
        </p:nvSpPr>
        <p:spPr bwMode="auto"/>
        <p:txBody>
          <a:bodyPr/>
          <a:lstStyle/>
          <a:p>
            <a:pPr>
              <a:defRPr/>
            </a:pPr>
            <a:r>
              <a:rPr lang="en-US"/>
              <a:t>thank you</a:t>
            </a:r>
            <a:endParaRPr/>
          </a:p>
        </p:txBody>
      </p:sp>
      <p:sp>
        <p:nvSpPr>
          <p:cNvPr id="11" name="Content Placeholder 10"/>
          <p:cNvSpPr>
            <a:spLocks noGrp="1"/>
          </p:cNvSpPr>
          <p:nvPr>
            <p:ph sz="quarter" idx="13"/>
          </p:nvPr>
        </p:nvSpPr>
        <p:spPr bwMode="auto">
          <a:xfrm>
            <a:off x="6848856" y="914400"/>
            <a:ext cx="3867911" cy="5029200"/>
          </a:xfrm>
        </p:spPr>
        <p:txBody>
          <a:bodyPr anchor="ctr"/>
          <a:lstStyle/>
          <a:p>
            <a:pPr>
              <a:defRPr/>
            </a:pPr>
            <a:r>
              <a:rPr lang="en-US"/>
              <a:t>BRITA TAMM</a:t>
            </a:r>
            <a:endParaRPr/>
          </a:p>
          <a:p>
            <a:pPr>
              <a:defRPr/>
            </a:pPr>
            <a:r>
              <a:rPr lang="en-US"/>
              <a:t>502-555-0152</a:t>
            </a:r>
            <a:endParaRPr/>
          </a:p>
          <a:p>
            <a:pPr lvl="1">
              <a:defRPr/>
            </a:pPr>
            <a:r>
              <a:rPr lang="en-US"/>
              <a:t>brita@firstupconsultants.com</a:t>
            </a:r>
            <a:endParaRPr/>
          </a:p>
          <a:p>
            <a:pPr lvl="1">
              <a:defRPr/>
            </a:pPr>
            <a:r>
              <a:rPr lang="en-US"/>
              <a:t>www.firstupconsultants.com</a:t>
            </a:r>
            <a:endParaRPr/>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001467" y="914400"/>
            <a:ext cx="5641848" cy="5029200"/>
          </a:xfrm>
        </p:spPr>
        <p:txBody>
          <a:bodyPr/>
          <a:lstStyle/>
          <a:p>
            <a:pPr>
              <a:defRPr/>
            </a:pPr>
            <a:r>
              <a:rPr lang="en-US"/>
              <a:t>Indice</a:t>
            </a:r>
            <a:endParaRPr lang="en-US"/>
          </a:p>
        </p:txBody>
      </p:sp>
      <p:graphicFrame>
        <p:nvGraphicFramePr>
          <p:cNvPr id="6" name="Table 4"/>
          <p:cNvGraphicFramePr>
            <a:graphicFrameLocks xmlns:a="http://schemas.openxmlformats.org/drawingml/2006/main" noGrp="1"/>
          </p:cNvGraphicFramePr>
          <p:nvPr>
            <p:ph idx="1"/>
          </p:nvPr>
        </p:nvGraphicFramePr>
        <p:xfrm>
          <a:off x="6869113" y="1143000"/>
          <a:ext cx="4190999" cy="4614818"/>
        </p:xfrm>
        <a:graphic>
          <a:graphicData uri="http://schemas.openxmlformats.org/drawingml/2006/table">
            <a:tbl>
              <a:tblPr firstRow="1" firstCol="0" lastRow="0" lastCol="0" bandRow="1" bandCol="0"/>
              <a:tblGrid>
                <a:gridCol w="4190999"/>
              </a:tblGrid>
              <a:tr h="782798">
                <a:tc>
                  <a:txBody>
                    <a:bodyPr/>
                    <a:p>
                      <a:pPr marL="0" marR="0" lvl="0" indent="0" algn="r" defTabSz="914400">
                        <a:lnSpc>
                          <a:spcPct val="100000"/>
                        </a:lnSpc>
                        <a:spcBef>
                          <a:spcPts val="0"/>
                        </a:spcBef>
                        <a:spcAft>
                          <a:spcPts val="0"/>
                        </a:spcAft>
                        <a:buClrTx/>
                        <a:buSzTx/>
                        <a:buFontTx/>
                        <a:buNone/>
                        <a:defRPr/>
                      </a:pPr>
                      <a:r>
                        <a:rPr lang="en-US" sz="2400" b="0">
                          <a:latin typeface="+mn-lt"/>
                          <a:cs typeface="Gill Sans Light"/>
                        </a:rPr>
                        <a:t>Introduzione</a:t>
                      </a:r>
                      <a:endParaRPr lang="en-US" sz="2400" b="0">
                        <a:latin typeface="+mn-lt"/>
                        <a:cs typeface="Gill Sans Light"/>
                      </a:endParaRPr>
                    </a:p>
                    <a:p>
                      <a:pPr algn="r">
                        <a:defRPr/>
                      </a:pPr>
                      <a:r>
                        <a:rPr lang="en-US" sz="2400" b="0">
                          <a:latin typeface="+mj-lt"/>
                        </a:rPr>
                        <a:t>3</a:t>
                      </a:r>
                      <a:endParaRPr/>
                    </a:p>
                  </a:txBody>
                  <a:tcPr>
                    <a:lnL w="12700" algn="ctr">
                      <a:noFill/>
                    </a:lnL>
                    <a:lnR w="12700" algn="ctr">
                      <a:noFill/>
                    </a:lnR>
                    <a:lnT w="12700" algn="ctr">
                      <a:noFill/>
                    </a:lnT>
                    <a:lnB w="9525" algn="ctr">
                      <a:solidFill>
                        <a:schemeClr val="tx1"/>
                      </a:solidFill>
                    </a:lnB>
                  </a:tcPr>
                </a:tc>
              </a:tr>
              <a:tr h="979008">
                <a:tc>
                  <a:txBody>
                    <a:bodyPr/>
                    <a:p>
                      <a:pPr algn="r">
                        <a:defRPr/>
                      </a:pPr>
                      <a:r>
                        <a:rPr lang="en-US" sz="2400" b="0"/>
                        <a:t>Il </a:t>
                      </a:r>
                      <a:r>
                        <a:rPr lang="en-US" sz="2400" b="0"/>
                        <a:t>linguaggio</a:t>
                      </a:r>
                      <a:r>
                        <a:rPr lang="en-US" sz="2400" b="0"/>
                        <a:t> Java</a:t>
                      </a:r>
                      <a:endParaRPr/>
                    </a:p>
                    <a:p>
                      <a:pPr marL="0" algn="r" defTabSz="914400">
                        <a:defRPr/>
                      </a:pPr>
                      <a:r>
                        <a:rPr lang="en-US" sz="2400" b="0">
                          <a:solidFill>
                            <a:schemeClr val="tx1"/>
                          </a:solidFill>
                          <a:latin typeface="+mj-lt"/>
                          <a:ea typeface="+mn-ea"/>
                          <a:cs typeface="+mn-cs"/>
                        </a:rPr>
                        <a:t>4</a:t>
                      </a:r>
                      <a:endParaRPr/>
                    </a:p>
                  </a:txBody>
                  <a:tcPr anchor="b">
                    <a:lnL w="12700" algn="ctr">
                      <a:noFill/>
                    </a:lnL>
                    <a:lnR w="12700" algn="ctr">
                      <a:noFill/>
                    </a:lnR>
                    <a:lnT w="9525" algn="ctr">
                      <a:solidFill>
                        <a:schemeClr val="tx1"/>
                      </a:solidFill>
                    </a:lnT>
                    <a:lnB w="9525" algn="ctr">
                      <a:solidFill>
                        <a:schemeClr val="tx1"/>
                      </a:solidFill>
                    </a:lnB>
                  </a:tcPr>
                </a:tc>
              </a:tr>
              <a:tr h="998987">
                <a:tc>
                  <a:txBody>
                    <a:bodyPr/>
                    <a:p>
                      <a:pPr marL="0" marR="0" lvl="0" indent="0" algn="r" defTabSz="914400">
                        <a:lnSpc>
                          <a:spcPct val="100000"/>
                        </a:lnSpc>
                        <a:spcBef>
                          <a:spcPts val="0"/>
                        </a:spcBef>
                        <a:spcAft>
                          <a:spcPts val="0"/>
                        </a:spcAft>
                        <a:buClrTx/>
                        <a:buSzTx/>
                        <a:buFontTx/>
                        <a:buNone/>
                        <a:defRPr/>
                      </a:pPr>
                      <a:r>
                        <a:rPr lang="en-US" sz="2400" b="0"/>
                        <a:t>Un nuovo </a:t>
                      </a:r>
                      <a:r>
                        <a:rPr lang="en-US" sz="2400" b="0"/>
                        <a:t>paradigma</a:t>
                      </a:r>
                      <a:r>
                        <a:rPr lang="en-US" sz="2400" b="0"/>
                        <a:t> </a:t>
                      </a:r>
                      <a:endParaRPr/>
                    </a:p>
                    <a:p>
                      <a:pPr marL="0" algn="r" defTabSz="914400">
                        <a:defRPr/>
                      </a:pPr>
                      <a:r>
                        <a:rPr lang="en-US" sz="2400" b="0">
                          <a:solidFill>
                            <a:schemeClr val="tx1"/>
                          </a:solidFill>
                          <a:latin typeface="+mj-lt"/>
                          <a:ea typeface="+mn-ea"/>
                          <a:cs typeface="+mn-cs"/>
                        </a:rPr>
                        <a:t>5</a:t>
                      </a:r>
                      <a:endParaRPr/>
                    </a:p>
                  </a:txBody>
                  <a:tcPr anchor="b">
                    <a:lnL w="12700" algn="ctr">
                      <a:noFill/>
                    </a:lnL>
                    <a:lnR w="12700" algn="ctr">
                      <a:noFill/>
                    </a:lnR>
                    <a:lnT w="9525" algn="ctr">
                      <a:solidFill>
                        <a:schemeClr val="tx1"/>
                      </a:solidFill>
                    </a:lnT>
                    <a:lnB w="9525" algn="ctr">
                      <a:solidFill>
                        <a:schemeClr val="tx1"/>
                      </a:solidFill>
                    </a:lnB>
                  </a:tcPr>
                </a:tc>
              </a:tr>
              <a:tr h="959028">
                <a:tc>
                  <a:txBody>
                    <a:bodyPr/>
                    <a:p>
                      <a:pPr marL="0" marR="0" lvl="0" indent="0" algn="r" defTabSz="914400">
                        <a:lnSpc>
                          <a:spcPct val="100000"/>
                        </a:lnSpc>
                        <a:spcBef>
                          <a:spcPts val="0"/>
                        </a:spcBef>
                        <a:spcAft>
                          <a:spcPts val="0"/>
                        </a:spcAft>
                        <a:buClrTx/>
                        <a:buSzTx/>
                        <a:buFontTx/>
                        <a:buNone/>
                        <a:defRPr/>
                      </a:pPr>
                      <a:r>
                        <a:rPr lang="en-US" sz="2400" b="0">
                          <a:latin typeface="+mn-lt"/>
                          <a:cs typeface="Gill Sans Light"/>
                        </a:rPr>
                        <a:t>Creazione</a:t>
                      </a:r>
                      <a:r>
                        <a:rPr lang="en-US" sz="2400" b="0">
                          <a:latin typeface="+mn-lt"/>
                          <a:cs typeface="Gill Sans Light"/>
                        </a:rPr>
                        <a:t> del programma</a:t>
                      </a:r>
                      <a:endParaRPr/>
                    </a:p>
                    <a:p>
                      <a:pPr marL="0" algn="r" defTabSz="914400">
                        <a:defRPr/>
                      </a:pPr>
                      <a:r>
                        <a:rPr lang="en-US" sz="2400" b="0">
                          <a:solidFill>
                            <a:schemeClr val="tx1"/>
                          </a:solidFill>
                          <a:latin typeface="+mj-lt"/>
                          <a:ea typeface="+mn-ea"/>
                          <a:cs typeface="+mn-cs"/>
                        </a:rPr>
                        <a:t> 6</a:t>
                      </a:r>
                      <a:endParaRPr/>
                    </a:p>
                  </a:txBody>
                  <a:tcPr anchor="b">
                    <a:lnL w="12700" algn="ctr">
                      <a:noFill/>
                    </a:lnL>
                    <a:lnR w="12700" algn="ctr">
                      <a:noFill/>
                    </a:lnR>
                    <a:lnT w="9525" algn="ctr">
                      <a:solidFill>
                        <a:schemeClr val="tx1"/>
                      </a:solidFill>
                    </a:lnT>
                    <a:lnB w="9525" algn="ctr">
                      <a:solidFill>
                        <a:schemeClr val="tx1"/>
                      </a:solidFill>
                    </a:lnB>
                  </a:tcPr>
                </a:tc>
              </a:tr>
              <a:tr h="854835">
                <a:tc>
                  <a:txBody>
                    <a:bodyPr/>
                    <a:p>
                      <a:pPr marL="0" marR="0" lvl="0" indent="0" algn="r" defTabSz="914400">
                        <a:lnSpc>
                          <a:spcPct val="100000"/>
                        </a:lnSpc>
                        <a:spcBef>
                          <a:spcPts val="0"/>
                        </a:spcBef>
                        <a:spcAft>
                          <a:spcPts val="0"/>
                        </a:spcAft>
                        <a:buClrTx/>
                        <a:buSzTx/>
                        <a:buFontTx/>
                        <a:buNone/>
                        <a:defRPr/>
                      </a:pPr>
                      <a:r>
                        <a:rPr lang="en-US" sz="2400" b="0">
                          <a:latin typeface="+mn-lt"/>
                          <a:cs typeface="Gill Sans Light"/>
                        </a:rPr>
                        <a:t>Conclusione</a:t>
                      </a:r>
                      <a:endParaRPr lang="en-US" sz="2400" b="0">
                        <a:latin typeface="+mn-lt"/>
                        <a:cs typeface="Gill Sans Light"/>
                      </a:endParaRPr>
                    </a:p>
                    <a:p>
                      <a:pPr marL="0" algn="r" defTabSz="914400">
                        <a:defRPr/>
                      </a:pPr>
                      <a:r>
                        <a:rPr lang="en-US" sz="2400" b="0">
                          <a:solidFill>
                            <a:schemeClr val="tx1"/>
                          </a:solidFill>
                          <a:latin typeface="+mj-lt"/>
                          <a:ea typeface="+mn-ea"/>
                          <a:cs typeface="+mn-cs"/>
                        </a:rPr>
                        <a:t>11</a:t>
                      </a:r>
                      <a:endParaRPr/>
                    </a:p>
                  </a:txBody>
                  <a:tcPr anchor="b">
                    <a:lnL w="12700" algn="ctr">
                      <a:noFill/>
                    </a:lnL>
                    <a:lnR w="12700" algn="ctr">
                      <a:noFill/>
                    </a:lnR>
                    <a:lnT w="9525" algn="ctr">
                      <a:solidFill>
                        <a:schemeClr val="tx1"/>
                      </a:solidFill>
                    </a:lnT>
                    <a:lnB w="12700" algn="ctr">
                      <a:noFill/>
                    </a:lnB>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14400" y="914400"/>
            <a:ext cx="5641848" cy="5029200"/>
          </a:xfrm>
        </p:spPr>
        <p:txBody>
          <a:bodyPr/>
          <a:lstStyle/>
          <a:p>
            <a:pPr>
              <a:defRPr/>
            </a:pPr>
            <a:r>
              <a:rPr lang="en-US"/>
              <a:t>Introduzione</a:t>
            </a:r>
            <a:br>
              <a:rPr lang="en-US"/>
            </a:br>
            <a:endParaRPr lang="en-US"/>
          </a:p>
        </p:txBody>
      </p:sp>
      <p:pic>
        <p:nvPicPr>
          <p:cNvPr id="6" name="Picture Placeholder 5"/>
          <p:cNvPicPr>
            <a:picLocks noChangeAspect="1" noGrp="1"/>
          </p:cNvPicPr>
          <p:nvPr>
            <p:ph type="pic" idx="1"/>
          </p:nvPr>
        </p:nvPicPr>
        <p:blipFill>
          <a:blip r:embed="rId3"/>
          <a:srcRect l="12840" t="0" r="12840" b="0"/>
          <a:stretch/>
        </p:blipFill>
        <p:spPr bwMode="auto">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0" y="0"/>
            <a:ext cx="7401942" cy="6858000"/>
          </a:xfrm>
        </p:spPr>
        <p:txBody>
          <a:bodyPr/>
          <a:lstStyle/>
          <a:p>
            <a:pPr>
              <a:defRPr/>
            </a:pPr>
            <a:r>
              <a:rPr lang="en-US" sz="4000"/>
              <a:t>L’idea</a:t>
            </a:r>
            <a:r>
              <a:rPr lang="en-US" sz="4000"/>
              <a:t> </a:t>
            </a:r>
            <a:r>
              <a:rPr lang="en-US" sz="4000"/>
              <a:t>che</a:t>
            </a:r>
            <a:r>
              <a:rPr lang="en-US" sz="4000"/>
              <a:t> ha fatto </a:t>
            </a:r>
            <a:r>
              <a:rPr lang="en-US" sz="4000"/>
              <a:t>nascere</a:t>
            </a:r>
            <a:r>
              <a:rPr lang="en-US" sz="4000"/>
              <a:t> il </a:t>
            </a:r>
            <a:r>
              <a:rPr lang="en-US" sz="4000"/>
              <a:t>proggetto</a:t>
            </a:r>
            <a:r>
              <a:rPr lang="en-US" sz="4000"/>
              <a:t> </a:t>
            </a:r>
            <a:r>
              <a:rPr lang="en-US" sz="4000"/>
              <a:t>che</a:t>
            </a:r>
            <a:r>
              <a:rPr lang="en-US" sz="4000"/>
              <a:t> presenter</a:t>
            </a:r>
            <a:r>
              <a:rPr lang="it-IT" sz="4000"/>
              <a:t>ò </a:t>
            </a:r>
            <a:r>
              <a:rPr lang="en-US" sz="4000"/>
              <a:t>come </a:t>
            </a:r>
            <a:r>
              <a:rPr lang="en-US" sz="4000"/>
              <a:t>capolavoro</a:t>
            </a:r>
            <a:r>
              <a:rPr lang="en-US" sz="4000"/>
              <a:t> </a:t>
            </a:r>
            <a:r>
              <a:rPr lang="en-US" sz="4000"/>
              <a:t>nasce</a:t>
            </a:r>
            <a:r>
              <a:rPr lang="en-US" sz="4000"/>
              <a:t> dalla </a:t>
            </a:r>
            <a:r>
              <a:rPr lang="en-US" sz="4000"/>
              <a:t>voglia</a:t>
            </a:r>
            <a:r>
              <a:rPr lang="en-US" sz="4000"/>
              <a:t> di </a:t>
            </a:r>
            <a:r>
              <a:rPr lang="en-US" sz="4000"/>
              <a:t>sperimentare</a:t>
            </a:r>
            <a:r>
              <a:rPr lang="en-US" sz="4000"/>
              <a:t> con </a:t>
            </a:r>
            <a:r>
              <a:rPr lang="en-US" sz="4000"/>
              <a:t>applicazioni</a:t>
            </a:r>
            <a:r>
              <a:rPr lang="en-US" sz="4000"/>
              <a:t> </a:t>
            </a:r>
            <a:r>
              <a:rPr lang="en-US" sz="4000"/>
              <a:t>grafiche</a:t>
            </a:r>
            <a:r>
              <a:rPr lang="en-US" sz="4000"/>
              <a:t> e </a:t>
            </a:r>
            <a:r>
              <a:rPr lang="en-US" sz="4000"/>
              <a:t>linguaggi</a:t>
            </a:r>
            <a:r>
              <a:rPr lang="en-US" sz="4000"/>
              <a:t> di </a:t>
            </a:r>
            <a:r>
              <a:rPr lang="en-US" sz="4000"/>
              <a:t>programmazione</a:t>
            </a:r>
            <a:r>
              <a:rPr lang="en-US" sz="4000"/>
              <a:t> </a:t>
            </a:r>
            <a:r>
              <a:rPr lang="en-US" sz="4000"/>
              <a:t>che</a:t>
            </a:r>
            <a:r>
              <a:rPr lang="en-US" sz="4000"/>
              <a:t> </a:t>
            </a:r>
            <a:r>
              <a:rPr lang="en-US" sz="4000"/>
              <a:t>seguono</a:t>
            </a:r>
            <a:r>
              <a:rPr lang="en-US" sz="4000"/>
              <a:t> il </a:t>
            </a:r>
            <a:r>
              <a:rPr lang="en-US" sz="4000"/>
              <a:t>paradigma</a:t>
            </a:r>
            <a:r>
              <a:rPr lang="en-US" sz="4000"/>
              <a:t> ad </a:t>
            </a:r>
            <a:r>
              <a:rPr lang="en-US" sz="4000"/>
              <a:t>oggetti</a:t>
            </a:r>
            <a:r>
              <a:rPr lang="en-US" sz="4000"/>
              <a:t>. Ho </a:t>
            </a:r>
            <a:r>
              <a:rPr lang="en-US" sz="4000"/>
              <a:t>scelto</a:t>
            </a:r>
            <a:r>
              <a:rPr lang="en-US" sz="4000"/>
              <a:t> il java per la </a:t>
            </a:r>
            <a:r>
              <a:rPr lang="en-US" sz="4000"/>
              <a:t>sua</a:t>
            </a:r>
            <a:r>
              <a:rPr lang="en-US" sz="4000"/>
              <a:t> </a:t>
            </a:r>
            <a:r>
              <a:rPr lang="en-US" sz="4000"/>
              <a:t>reputazione</a:t>
            </a:r>
            <a:r>
              <a:rPr lang="en-US" sz="4000"/>
              <a:t> come “OOP Made Easy” e la </a:t>
            </a:r>
            <a:r>
              <a:rPr lang="en-US" sz="4000"/>
              <a:t>suasomiglianza</a:t>
            </a:r>
            <a:r>
              <a:rPr lang="en-US" sz="4000"/>
              <a:t> al C#</a:t>
            </a:r>
            <a:endParaRPr/>
          </a:p>
        </p:txBody>
      </p:sp>
      <p:sp>
        <p:nvSpPr>
          <p:cNvPr id="7" name="Picture Placeholder 6"/>
          <p:cNvSpPr>
            <a:spLocks noGrp="1"/>
          </p:cNvSpPr>
          <p:nvPr>
            <p:ph type="pic" idx="1"/>
          </p:nvPr>
        </p:nvSpPr>
        <p:spPr bwMode="auto"/>
      </p:sp>
      <p:pic>
        <p:nvPicPr>
          <p:cNvPr id="9" name="Picture 8"/>
          <p:cNvPicPr>
            <a:picLocks noChangeAspect="1"/>
          </p:cNvPicPr>
          <p:nvPr/>
        </p:nvPicPr>
        <p:blipFill>
          <a:blip r:embed="rId3"/>
          <a:srcRect l="1345" t="-1638" r="198" b="-8763"/>
          <a:stretch/>
        </p:blipFill>
        <p:spPr bwMode="auto">
          <a:xfrm>
            <a:off x="8188411" y="1087395"/>
            <a:ext cx="3781167" cy="4415481"/>
          </a:xfrm>
          <a:prstGeom prst="ellipse">
            <a:avLst/>
          </a:prstGeom>
          <a:ln w="63500" cap="rnd">
            <a:solidFill>
              <a:srgbClr val="333333"/>
            </a:solidFill>
          </a:ln>
          <a:effectLst>
            <a:outerShdw blurRad="381000" dist="292100" dir="5400000" sx="-80000" sy="-18000" rotWithShape="0">
              <a:srgbClr val="000000">
                <a:alpha val="22000"/>
              </a:srgbClr>
            </a:outerShdw>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0" y="0"/>
            <a:ext cx="7401942" cy="6858000"/>
          </a:xfrm>
        </p:spPr>
        <p:txBody>
          <a:bodyPr/>
          <a:lstStyle/>
          <a:p>
            <a:pPr>
              <a:defRPr/>
            </a:pPr>
            <a:r>
              <a:rPr lang="en-US" sz="4000"/>
              <a:t>Ho </a:t>
            </a:r>
            <a:r>
              <a:rPr lang="en-US" sz="4000"/>
              <a:t>seguito</a:t>
            </a:r>
            <a:r>
              <a:rPr lang="en-US" sz="4000"/>
              <a:t> la </a:t>
            </a:r>
            <a:r>
              <a:rPr lang="en-US" sz="4000"/>
              <a:t>guida</a:t>
            </a:r>
            <a:r>
              <a:rPr lang="en-US" sz="4000"/>
              <a:t> MOOC (Massive Open Online Resources) del </a:t>
            </a:r>
            <a:r>
              <a:rPr lang="en-US" sz="4000"/>
              <a:t>universit</a:t>
            </a:r>
            <a:r>
              <a:rPr lang="it-IT" sz="4000"/>
              <a:t>à</a:t>
            </a:r>
            <a:r>
              <a:rPr lang="en-US" sz="4000"/>
              <a:t> di Helsinki </a:t>
            </a:r>
            <a:r>
              <a:rPr lang="en-US" sz="4000"/>
              <a:t>che</a:t>
            </a:r>
            <a:r>
              <a:rPr lang="en-US" sz="4000"/>
              <a:t> mi ha </a:t>
            </a:r>
            <a:r>
              <a:rPr lang="en-US" sz="4000"/>
              <a:t>aiutato</a:t>
            </a:r>
            <a:r>
              <a:rPr lang="en-US" sz="4000"/>
              <a:t> a </a:t>
            </a:r>
            <a:r>
              <a:rPr lang="en-US" sz="4000"/>
              <a:t>imapare</a:t>
            </a:r>
            <a:r>
              <a:rPr lang="en-US" sz="4000"/>
              <a:t> la </a:t>
            </a:r>
            <a:r>
              <a:rPr lang="en-US" sz="4000"/>
              <a:t>sintassi</a:t>
            </a:r>
            <a:r>
              <a:rPr lang="en-US" sz="4000"/>
              <a:t> del java e I </a:t>
            </a:r>
            <a:r>
              <a:rPr lang="en-US" sz="4000"/>
              <a:t>suoi</a:t>
            </a:r>
            <a:r>
              <a:rPr lang="en-US" sz="4000"/>
              <a:t> </a:t>
            </a:r>
            <a:r>
              <a:rPr lang="en-US" sz="4000"/>
              <a:t>concetti</a:t>
            </a:r>
            <a:r>
              <a:rPr lang="en-US" sz="4000"/>
              <a:t> base </a:t>
            </a:r>
            <a:r>
              <a:rPr lang="en-US" sz="4000" b="1"/>
              <a:t>tra</a:t>
            </a:r>
            <a:r>
              <a:rPr lang="en-US" sz="4000" b="1"/>
              <a:t> cui</a:t>
            </a:r>
            <a:endParaRPr/>
          </a:p>
        </p:txBody>
      </p:sp>
      <p:sp>
        <p:nvSpPr>
          <p:cNvPr id="11" name="Picture Placeholder 10"/>
          <p:cNvSpPr>
            <a:spLocks noGrp="1"/>
          </p:cNvSpPr>
          <p:nvPr>
            <p:ph type="pic" idx="1"/>
          </p:nvPr>
        </p:nvSpPr>
        <p:spPr bwMode="auto"/>
      </p:sp>
      <p:pic>
        <p:nvPicPr>
          <p:cNvPr id="13" name="Picture 12"/>
          <p:cNvPicPr>
            <a:picLocks noChangeAspect="1"/>
          </p:cNvPicPr>
          <p:nvPr/>
        </p:nvPicPr>
        <p:blipFill>
          <a:blip r:embed="rId3"/>
          <a:stretch/>
        </p:blipFill>
        <p:spPr bwMode="auto">
          <a:xfrm>
            <a:off x="9597204" y="290841"/>
            <a:ext cx="1560583" cy="600538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 name="Title 18"/>
          <p:cNvSpPr>
            <a:spLocks noGrp="1"/>
          </p:cNvSpPr>
          <p:nvPr>
            <p:ph type="title"/>
          </p:nvPr>
        </p:nvSpPr>
        <p:spPr bwMode="auto"/>
        <p:txBody>
          <a:bodyPr/>
          <a:lstStyle/>
          <a:p>
            <a:pPr>
              <a:defRPr/>
            </a:pPr>
            <a:r>
              <a:rPr lang="en-US" sz="3200"/>
              <a:t>LA PROGRAMMAZIONE AD OGGETTI</a:t>
            </a:r>
            <a:endParaRPr lang="en-US"/>
          </a:p>
        </p:txBody>
      </p:sp>
      <p:sp>
        <p:nvSpPr>
          <p:cNvPr id="8" name="Content Placeholder 7"/>
          <p:cNvSpPr>
            <a:spLocks noGrp="1"/>
          </p:cNvSpPr>
          <p:nvPr>
            <p:ph sz="quarter" idx="10"/>
          </p:nvPr>
        </p:nvSpPr>
        <p:spPr bwMode="auto">
          <a:xfrm>
            <a:off x="914400" y="1828800"/>
            <a:ext cx="6911545" cy="3566888"/>
          </a:xfrm>
        </p:spPr>
        <p:txBody>
          <a:bodyPr/>
          <a:lstStyle/>
          <a:p>
            <a:pPr marL="0" indent="0">
              <a:buNone/>
              <a:defRPr/>
            </a:pPr>
            <a:r>
              <a:rPr lang="en-US"/>
              <a:t>In java la </a:t>
            </a:r>
            <a:r>
              <a:rPr lang="en-US"/>
              <a:t>programmazione</a:t>
            </a:r>
            <a:r>
              <a:rPr lang="en-US"/>
              <a:t> ad </a:t>
            </a:r>
            <a:r>
              <a:rPr lang="en-US"/>
              <a:t>oggetti</a:t>
            </a:r>
            <a:r>
              <a:rPr lang="en-US"/>
              <a:t> e </a:t>
            </a:r>
            <a:r>
              <a:rPr lang="en-US"/>
              <a:t>necessiaria</a:t>
            </a:r>
            <a:r>
              <a:rPr lang="en-US"/>
              <a:t> anche per </a:t>
            </a:r>
            <a:r>
              <a:rPr lang="en-US"/>
              <a:t>leggere</a:t>
            </a:r>
            <a:r>
              <a:rPr lang="en-US"/>
              <a:t> </a:t>
            </a:r>
            <a:r>
              <a:rPr lang="en-US"/>
              <a:t>valori</a:t>
            </a:r>
            <a:r>
              <a:rPr lang="en-US"/>
              <a:t> da </a:t>
            </a:r>
            <a:r>
              <a:rPr lang="en-US"/>
              <a:t>tastiera</a:t>
            </a:r>
            <a:r>
              <a:rPr lang="en-US"/>
              <a:t> quindi </a:t>
            </a:r>
            <a:r>
              <a:rPr lang="en-US"/>
              <a:t>conoscerne</a:t>
            </a:r>
            <a:r>
              <a:rPr lang="en-US"/>
              <a:t> il </a:t>
            </a:r>
            <a:r>
              <a:rPr lang="en-US"/>
              <a:t>funzionamento</a:t>
            </a:r>
            <a:r>
              <a:rPr lang="en-US"/>
              <a:t> </a:t>
            </a:r>
            <a:r>
              <a:rPr lang="en-US"/>
              <a:t>pratico</a:t>
            </a:r>
            <a:r>
              <a:rPr lang="en-US"/>
              <a:t> e </a:t>
            </a:r>
            <a:r>
              <a:rPr lang="en-US"/>
              <a:t>essenziale</a:t>
            </a:r>
            <a:r>
              <a:rPr lang="en-US"/>
              <a:t> per </a:t>
            </a:r>
            <a:r>
              <a:rPr lang="en-US"/>
              <a:t>poter</a:t>
            </a:r>
            <a:r>
              <a:rPr lang="en-US"/>
              <a:t> </a:t>
            </a:r>
            <a:r>
              <a:rPr lang="en-US"/>
              <a:t>utilizzare</a:t>
            </a:r>
            <a:r>
              <a:rPr lang="en-US"/>
              <a:t> il </a:t>
            </a:r>
            <a:r>
              <a:rPr lang="en-US"/>
              <a:t>linguaggio</a:t>
            </a:r>
            <a:r>
              <a:rPr lang="en-US"/>
              <a:t> in piu ho subito </a:t>
            </a:r>
            <a:r>
              <a:rPr lang="en-US"/>
              <a:t>scoperto</a:t>
            </a:r>
            <a:r>
              <a:rPr lang="en-US"/>
              <a:t> </a:t>
            </a:r>
            <a:r>
              <a:rPr lang="en-US"/>
              <a:t>che</a:t>
            </a:r>
            <a:r>
              <a:rPr lang="en-US"/>
              <a:t> la </a:t>
            </a:r>
            <a:r>
              <a:rPr lang="en-US"/>
              <a:t>libreria</a:t>
            </a:r>
            <a:r>
              <a:rPr lang="en-US"/>
              <a:t> standard di java non e un </a:t>
            </a:r>
            <a:r>
              <a:rPr lang="en-US"/>
              <a:t>singolo</a:t>
            </a:r>
            <a:r>
              <a:rPr lang="en-US"/>
              <a:t> file .h in c ma e </a:t>
            </a:r>
            <a:r>
              <a:rPr lang="en-US"/>
              <a:t>enorme</a:t>
            </a:r>
            <a:r>
              <a:rPr lang="en-US"/>
              <a:t> e divisa in </a:t>
            </a:r>
            <a:r>
              <a:rPr lang="en-US"/>
              <a:t>tante</a:t>
            </a:r>
            <a:r>
              <a:rPr lang="en-US"/>
              <a:t> </a:t>
            </a:r>
            <a:r>
              <a:rPr lang="en-US"/>
              <a:t>piccole</a:t>
            </a:r>
            <a:r>
              <a:rPr lang="en-US"/>
              <a:t> parti e </a:t>
            </a:r>
            <a:r>
              <a:rPr lang="en-US"/>
              <a:t>bisogna</a:t>
            </a:r>
            <a:r>
              <a:rPr lang="en-US"/>
              <a:t> </a:t>
            </a:r>
            <a:r>
              <a:rPr lang="en-US"/>
              <a:t>saper</a:t>
            </a:r>
            <a:r>
              <a:rPr lang="en-US"/>
              <a:t> </a:t>
            </a:r>
            <a:r>
              <a:rPr lang="en-US"/>
              <a:t>importare</a:t>
            </a:r>
            <a:r>
              <a:rPr lang="en-US"/>
              <a:t> il </a:t>
            </a:r>
            <a:r>
              <a:rPr lang="en-US"/>
              <a:t>necessario</a:t>
            </a:r>
            <a:endParaRPr lang="en-US"/>
          </a:p>
          <a:p>
            <a:pPr marL="0" indent="0">
              <a:buNone/>
              <a:defRPr/>
            </a:pPr>
            <a:r>
              <a:rPr lang="en-US"/>
              <a:t>https://docs.oracle.com/en/java/javase/11/docs/api/allpackages-index.html</a:t>
            </a:r>
            <a:endParaRPr/>
          </a:p>
        </p:txBody>
      </p:sp>
      <p:sp>
        <p:nvSpPr>
          <p:cNvPr id="3" name="Slide Number Placeholder 2"/>
          <p:cNvSpPr>
            <a:spLocks noGrp="1"/>
          </p:cNvSpPr>
          <p:nvPr>
            <p:ph type="sldNum" sz="quarter" idx="4"/>
          </p:nvPr>
        </p:nvSpPr>
        <p:spPr bwMode="auto">
          <a:xfrm>
            <a:off x="11353800" y="5879804"/>
            <a:ext cx="661416" cy="895899"/>
          </a:xfrm>
        </p:spPr>
        <p:txBody>
          <a:bodyPr/>
          <a:lstStyle/>
          <a:p>
            <a:pPr>
              <a:defRPr/>
            </a:pPr>
            <a:fld id="{58FB4751-880F-D840-AAA9-3A15815CC996}" type="slidenum">
              <a:rPr lang="en-US"/>
              <a:t>6</a:t>
            </a:fld>
            <a:endParaRPr lang="en-US"/>
          </a:p>
        </p:txBody>
      </p:sp>
      <p:pic>
        <p:nvPicPr>
          <p:cNvPr id="4" name="Picture 3"/>
          <p:cNvPicPr>
            <a:picLocks noChangeAspect="1"/>
          </p:cNvPicPr>
          <p:nvPr/>
        </p:nvPicPr>
        <p:blipFill>
          <a:blip r:embed="rId3"/>
          <a:stretch/>
        </p:blipFill>
        <p:spPr bwMode="auto">
          <a:xfrm>
            <a:off x="7825945" y="1886466"/>
            <a:ext cx="4300151" cy="282031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solidFill>
      </p:bgPr>
    </p:bg>
    <p:spTree>
      <p:nvGrpSpPr>
        <p:cNvPr id="1" name=""/>
        <p:cNvGrpSpPr/>
        <p:nvPr/>
      </p:nvGrpSpPr>
      <p:grpSpPr bwMode="auto">
        <a:xfrm>
          <a:off x="0" y="0"/>
          <a:ext cx="0" cy="0"/>
          <a:chOff x="0" y="0"/>
          <a:chExt cx="0" cy="0"/>
        </a:xfrm>
      </p:grpSpPr>
      <p:sp>
        <p:nvSpPr>
          <p:cNvPr id="11" name="Title 2"/>
          <p:cNvSpPr>
            <a:spLocks noGrp="1"/>
          </p:cNvSpPr>
          <p:nvPr>
            <p:ph type="title"/>
          </p:nvPr>
        </p:nvSpPr>
        <p:spPr bwMode="auto">
          <a:xfrm>
            <a:off x="914400" y="914400"/>
            <a:ext cx="10360152" cy="2843784"/>
          </a:xfrm>
        </p:spPr>
        <p:txBody>
          <a:bodyPr anchor="b"/>
          <a:lstStyle/>
          <a:p>
            <a:pPr>
              <a:defRPr/>
            </a:pPr>
            <a:r>
              <a:rPr lang="en-US"/>
              <a:t>Creazione</a:t>
            </a:r>
            <a:r>
              <a:rPr lang="en-US"/>
              <a:t> del </a:t>
            </a:r>
            <a:r>
              <a:rPr lang="en-US"/>
              <a:t>capolavoro</a:t>
            </a:r>
            <a:endParaRPr lang="en-US"/>
          </a:p>
        </p:txBody>
      </p:sp>
      <p:sp>
        <p:nvSpPr>
          <p:cNvPr id="3" name="Text Placeholder 2"/>
          <p:cNvSpPr>
            <a:spLocks noGrp="1"/>
          </p:cNvSpPr>
          <p:nvPr>
            <p:ph type="body" sz="quarter" idx="13"/>
          </p:nvPr>
        </p:nvSpPr>
        <p:spPr bwMode="auto"/>
        <p:txBody>
          <a:bodyPr/>
          <a:lstStyle/>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2"/>
        </a:solidFill>
      </p:bgPr>
    </p:bg>
    <p:spTree>
      <p:nvGrpSpPr>
        <p:cNvPr id="1" name=""/>
        <p:cNvGrpSpPr/>
        <p:nvPr/>
      </p:nvGrpSpPr>
      <p:grpSpPr bwMode="auto">
        <a:xfrm>
          <a:off x="0" y="0"/>
          <a:ext cx="0" cy="0"/>
          <a:chOff x="0" y="0"/>
          <a:chExt cx="0" cy="0"/>
        </a:xfrm>
      </p:grpSpPr>
      <p:sp>
        <p:nvSpPr>
          <p:cNvPr id="11" name="Title 10"/>
          <p:cNvSpPr>
            <a:spLocks noGrp="1"/>
          </p:cNvSpPr>
          <p:nvPr>
            <p:ph type="title"/>
          </p:nvPr>
        </p:nvSpPr>
        <p:spPr bwMode="auto"/>
        <p:txBody>
          <a:bodyPr/>
          <a:lstStyle/>
          <a:p>
            <a:pPr>
              <a:defRPr/>
            </a:pPr>
            <a:r>
              <a:rPr lang="en-US"/>
              <a:t>Grafiche</a:t>
            </a:r>
            <a:r>
              <a:rPr lang="en-US"/>
              <a:t>!</a:t>
            </a:r>
            <a:endParaRPr/>
          </a:p>
        </p:txBody>
      </p:sp>
      <p:sp>
        <p:nvSpPr>
          <p:cNvPr id="14" name="Content Placeholder 13"/>
          <p:cNvSpPr>
            <a:spLocks noGrp="1"/>
          </p:cNvSpPr>
          <p:nvPr>
            <p:ph sz="quarter" idx="11"/>
          </p:nvPr>
        </p:nvSpPr>
        <p:spPr bwMode="auto">
          <a:xfrm>
            <a:off x="914400" y="2039113"/>
            <a:ext cx="10439400" cy="1389888"/>
          </a:xfrm>
        </p:spPr>
        <p:style>
          <a:lnRef idx="0">
            <a:schemeClr val="accent2"/>
          </a:lnRef>
          <a:fillRef idx="3">
            <a:schemeClr val="accent2"/>
          </a:fillRef>
          <a:effectRef idx="3">
            <a:schemeClr val="accent2"/>
          </a:effectRef>
          <a:fontRef idx="minor">
            <a:schemeClr val="lt1"/>
          </a:fontRef>
        </p:style>
        <p:txBody>
          <a:bodyPr/>
          <a:lstStyle/>
          <a:p>
            <a:pPr>
              <a:defRPr/>
            </a:pPr>
            <a:r>
              <a:rPr lang="en-US" sz="2000"/>
              <a:t>L’idea</a:t>
            </a:r>
            <a:r>
              <a:rPr lang="en-US" sz="2000"/>
              <a:t> era create la </a:t>
            </a:r>
            <a:r>
              <a:rPr lang="en-US" sz="2000"/>
              <a:t>mia</a:t>
            </a:r>
            <a:r>
              <a:rPr lang="en-US" sz="2000"/>
              <a:t> prima app </a:t>
            </a:r>
            <a:r>
              <a:rPr lang="en-US" sz="2000"/>
              <a:t>grafica</a:t>
            </a:r>
            <a:r>
              <a:rPr lang="en-US" sz="2000"/>
              <a:t> e dopo un po di </a:t>
            </a:r>
            <a:r>
              <a:rPr lang="en-US" sz="2000"/>
              <a:t>ricerca</a:t>
            </a:r>
            <a:r>
              <a:rPr lang="en-US" sz="2000"/>
              <a:t> ho </a:t>
            </a:r>
            <a:r>
              <a:rPr lang="en-US" sz="2000"/>
              <a:t>scoperto</a:t>
            </a:r>
            <a:r>
              <a:rPr lang="en-US" sz="2000"/>
              <a:t> </a:t>
            </a:r>
            <a:r>
              <a:rPr lang="en-US" sz="2000"/>
              <a:t>che</a:t>
            </a:r>
            <a:r>
              <a:rPr lang="en-US" sz="2000"/>
              <a:t> “</a:t>
            </a:r>
            <a:r>
              <a:rPr lang="en-US" sz="2000"/>
              <a:t>javaswing</a:t>
            </a:r>
            <a:r>
              <a:rPr lang="en-US" sz="2000"/>
              <a:t>” o </a:t>
            </a:r>
            <a:r>
              <a:rPr lang="en-US" sz="2000"/>
              <a:t>semplicemente</a:t>
            </a:r>
            <a:r>
              <a:rPr lang="en-US" sz="2000"/>
              <a:t> “</a:t>
            </a:r>
            <a:r>
              <a:rPr lang="en-US" sz="2000"/>
              <a:t>jswing</a:t>
            </a:r>
            <a:r>
              <a:rPr lang="en-US" sz="2000"/>
              <a:t>” sarebbe </a:t>
            </a:r>
            <a:r>
              <a:rPr lang="en-US" sz="2000"/>
              <a:t>stata</a:t>
            </a:r>
            <a:r>
              <a:rPr lang="en-US" sz="2000"/>
              <a:t> </a:t>
            </a:r>
            <a:r>
              <a:rPr lang="en-US" sz="2000"/>
              <a:t>l’opzione</a:t>
            </a:r>
            <a:r>
              <a:rPr lang="en-US" sz="2000"/>
              <a:t> </a:t>
            </a:r>
            <a:r>
              <a:rPr lang="en-US" sz="2000"/>
              <a:t>migliore</a:t>
            </a:r>
            <a:r>
              <a:rPr lang="en-US" sz="2000"/>
              <a:t> per </a:t>
            </a:r>
            <a:r>
              <a:rPr lang="en-US" sz="2000"/>
              <a:t>imparare</a:t>
            </a:r>
            <a:r>
              <a:rPr lang="en-US" sz="2000"/>
              <a:t>. Il framework e Vecchio e non </a:t>
            </a:r>
            <a:r>
              <a:rPr lang="en-US" sz="2000"/>
              <a:t>riceve</a:t>
            </a:r>
            <a:r>
              <a:rPr lang="en-US" sz="2000"/>
              <a:t> piu </a:t>
            </a:r>
            <a:r>
              <a:rPr lang="en-US" sz="2000"/>
              <a:t>nuove</a:t>
            </a:r>
            <a:r>
              <a:rPr lang="en-US" sz="2000"/>
              <a:t> </a:t>
            </a:r>
            <a:r>
              <a:rPr lang="en-US" sz="2000"/>
              <a:t>funzionalita</a:t>
            </a:r>
            <a:r>
              <a:rPr lang="en-US" sz="2000"/>
              <a:t> rispetto al </a:t>
            </a:r>
            <a:r>
              <a:rPr lang="en-US" sz="2000"/>
              <a:t>suo</a:t>
            </a:r>
            <a:r>
              <a:rPr lang="en-US" sz="2000"/>
              <a:t> cugino</a:t>
            </a:r>
            <a:r>
              <a:rPr lang="en-US" sz="2000"/>
              <a:t> </a:t>
            </a:r>
            <a:r>
              <a:rPr lang="en-US" sz="2000" b="0" i="0" u="none" strike="noStrike" cap="none" spc="0">
                <a:solidFill>
                  <a:schemeClr val="lt1"/>
                </a:solidFill>
                <a:latin typeface="+mn-lt"/>
                <a:ea typeface="+mn-ea"/>
                <a:cs typeface="+mn-cs"/>
              </a:rPr>
              <a:t>piccolo </a:t>
            </a:r>
            <a:r>
              <a:rPr lang="en-US" sz="2000"/>
              <a:t> JavaFX ma e semplice e </a:t>
            </a:r>
            <a:r>
              <a:rPr lang="en-US" sz="2000"/>
              <a:t>preinstallato</a:t>
            </a:r>
            <a:r>
              <a:rPr lang="en-US" sz="2000"/>
              <a:t> in </a:t>
            </a:r>
            <a:r>
              <a:rPr lang="en-US" sz="2000"/>
              <a:t>tutte</a:t>
            </a:r>
            <a:r>
              <a:rPr lang="en-US" sz="2000"/>
              <a:t> le </a:t>
            </a:r>
            <a:r>
              <a:rPr lang="en-US" sz="2000"/>
              <a:t>versioni</a:t>
            </a:r>
            <a:r>
              <a:rPr lang="en-US" sz="2000"/>
              <a:t> di java (JDK 17) </a:t>
            </a:r>
            <a:endParaRPr lang="en-US"/>
          </a:p>
        </p:txBody>
      </p:sp>
      <p:sp>
        <p:nvSpPr>
          <p:cNvPr id="2" name="Slide Number Placeholder 1"/>
          <p:cNvSpPr>
            <a:spLocks noGrp="1"/>
          </p:cNvSpPr>
          <p:nvPr>
            <p:ph type="sldNum" sz="quarter" idx="4"/>
          </p:nvPr>
        </p:nvSpPr>
        <p:spPr bwMode="auto">
          <a:xfrm>
            <a:off x="11353800" y="5879804"/>
            <a:ext cx="661416" cy="895899"/>
          </a:xfrm>
        </p:spPr>
        <p:txBody>
          <a:bodyPr/>
          <a:lstStyle/>
          <a:p>
            <a:pPr>
              <a:defRPr/>
            </a:pPr>
            <a:fld id="{58FB4751-880F-D840-AAA9-3A15815CC996}" type="slidenum">
              <a:rPr lang="en-US"/>
              <a:t>8</a:t>
            </a:fld>
            <a:endParaRPr lang="en-US"/>
          </a:p>
        </p:txBody>
      </p:sp>
      <p:pic>
        <p:nvPicPr>
          <p:cNvPr id="3074" name="Picture 2" descr="Introducing JavaFX | SpringerLink"/>
          <p:cNvPicPr>
            <a:picLocks noChangeAspect="1" noChangeArrowheads="1"/>
          </p:cNvPicPr>
          <p:nvPr/>
        </p:nvPicPr>
        <p:blipFill>
          <a:blip r:embed="rId3"/>
          <a:stretch/>
        </p:blipFill>
        <p:spPr bwMode="auto">
          <a:xfrm>
            <a:off x="2627744" y="3721693"/>
            <a:ext cx="6524625" cy="2009775"/>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 name="Title 10"/>
          <p:cNvSpPr>
            <a:spLocks noGrp="1"/>
          </p:cNvSpPr>
          <p:nvPr>
            <p:ph type="title"/>
          </p:nvPr>
        </p:nvSpPr>
        <p:spPr bwMode="auto"/>
        <p:txBody>
          <a:bodyPr/>
          <a:lstStyle/>
          <a:p>
            <a:pPr>
              <a:defRPr/>
            </a:pPr>
            <a:r>
              <a:rPr lang="en-US" sz="3200"/>
              <a:t>Il framework jswing</a:t>
            </a:r>
            <a:endParaRPr lang="en-US"/>
          </a:p>
        </p:txBody>
      </p:sp>
      <p:sp>
        <p:nvSpPr>
          <p:cNvPr id="12" name="Content Placeholder 11"/>
          <p:cNvSpPr>
            <a:spLocks noGrp="1"/>
          </p:cNvSpPr>
          <p:nvPr>
            <p:ph sz="quarter" idx="13"/>
          </p:nvPr>
        </p:nvSpPr>
        <p:spPr bwMode="auto">
          <a:xfrm flipH="0" flipV="0">
            <a:off x="914398" y="2039112"/>
            <a:ext cx="4922210" cy="3904488"/>
          </a:xfrm>
        </p:spPr>
        <p:txBody>
          <a:bodyPr/>
          <a:lstStyle/>
          <a:p>
            <a:pPr marL="0" indent="0">
              <a:buFont typeface="+mj-lt"/>
              <a:buNone/>
              <a:defRPr/>
            </a:pPr>
            <a:r>
              <a:rPr lang="en-US"/>
              <a:t>Ho imparato i concetti base di swing come cos’e un panello un frame un bottone una casella di testo ecc. E come posizionare gli elementi necessari dove volevo usando esclusivamente un file di testo delle classi e i loro metodi </a:t>
            </a:r>
            <a:endParaRPr lang="en-US"/>
          </a:p>
        </p:txBody>
      </p:sp>
      <p:sp>
        <p:nvSpPr>
          <p:cNvPr id="5" name="Slide Number Placeholder 4"/>
          <p:cNvSpPr>
            <a:spLocks noGrp="1"/>
          </p:cNvSpPr>
          <p:nvPr>
            <p:ph type="sldNum" sz="quarter" idx="4"/>
          </p:nvPr>
        </p:nvSpPr>
        <p:spPr bwMode="auto">
          <a:xfrm>
            <a:off x="11353800" y="5879804"/>
            <a:ext cx="661416" cy="895899"/>
          </a:xfrm>
        </p:spPr>
        <p:txBody>
          <a:bodyPr/>
          <a:lstStyle/>
          <a:p>
            <a:pPr>
              <a:defRPr/>
            </a:pPr>
            <a:fld id="{58FB4751-880F-D840-AAA9-3A15815CC996}" type="slidenum">
              <a:rPr lang="en-US"/>
              <a:t>9</a:t>
            </a:fld>
            <a:endParaRPr lang="en-US"/>
          </a:p>
        </p:txBody>
      </p:sp>
      <p:pic>
        <p:nvPicPr>
          <p:cNvPr id="853565181" name=""/>
          <p:cNvPicPr>
            <a:picLocks noChangeAspect="1"/>
          </p:cNvPicPr>
          <p:nvPr/>
        </p:nvPicPr>
        <p:blipFill>
          <a:blip r:embed="rId3"/>
          <a:stretch/>
        </p:blipFill>
        <p:spPr bwMode="auto">
          <a:xfrm flipH="0" flipV="0">
            <a:off x="6356982" y="1828800"/>
            <a:ext cx="5658233" cy="390648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Arial"/>
        <a:cs typeface="Arial"/>
      </a:majorFont>
      <a:minorFont>
        <a:latin typeface="Gill Sans Nova Ligh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{EC975AAF-4C36-4573-8A16-20D3DFBC5536}tf11964407_win32</Template>
  <TotalTime>0</TotalTime>
  <Words>0</Words>
  <Application>ONLYOFFICE/8.0.1.31</Application>
  <DocSecurity>0</DocSecurity>
  <PresentationFormat>Widescreen</PresentationFormat>
  <Paragraphs>0</Paragraphs>
  <Slides>14</Slides>
  <Notes>14</Notes>
  <HiddenSlides>0</HiddenSlides>
  <MMClips>2</MMClips>
  <ScaleCrop>0</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 Mio  Capolavoro 2023/2024</dc:title>
  <dc:subject/>
  <dc:creator>Alessandro Pizzi</dc:creator>
  <cp:keywords/>
  <dc:description/>
  <dc:identifier/>
  <dc:language/>
  <cp:lastModifiedBy/>
  <cp:revision>7</cp:revision>
  <dcterms:created xsi:type="dcterms:W3CDTF">2024-05-19T18:42:36Z</dcterms:created>
  <dcterms:modified xsi:type="dcterms:W3CDTF">2024-05-20T10:52:07Z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