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17" r:id="rId5"/>
    <p:sldId id="307" r:id="rId6"/>
    <p:sldId id="308" r:id="rId7"/>
    <p:sldId id="318" r:id="rId8"/>
    <p:sldId id="319" r:id="rId9"/>
    <p:sldId id="309" r:id="rId10"/>
    <p:sldId id="263" r:id="rId11"/>
    <p:sldId id="310" r:id="rId12"/>
    <p:sldId id="311" r:id="rId13"/>
    <p:sldId id="312" r:id="rId14"/>
    <p:sldId id="316" r:id="rId15"/>
    <p:sldId id="314" r:id="rId16"/>
    <p:sldId id="315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5405" autoAdjust="0"/>
  </p:normalViewPr>
  <p:slideViewPr>
    <p:cSldViewPr snapToGrid="0">
      <p:cViewPr varScale="1">
        <p:scale>
          <a:sx n="116" d="100"/>
          <a:sy n="116" d="100"/>
        </p:scale>
        <p:origin x="84" y="8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5/19/2024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Il Mio </a:t>
            </a:r>
            <a:br>
              <a:rPr lang="en-US" dirty="0"/>
            </a:br>
            <a:r>
              <a:rPr lang="en-US" dirty="0" err="1"/>
              <a:t>Capolavoro</a:t>
            </a:r>
            <a:r>
              <a:rPr lang="en-US" dirty="0"/>
              <a:t> 2023/2024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ADBA17-E8E1-4082-8B74-ECAE01569FE5}"/>
              </a:ext>
            </a:extLst>
          </p:cNvPr>
          <p:cNvSpPr/>
          <p:nvPr/>
        </p:nvSpPr>
        <p:spPr>
          <a:xfrm>
            <a:off x="7655467" y="5934670"/>
            <a:ext cx="4478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Alessandro Pizzi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3F53A55-1F2B-EB7F-3E43-C43170D7798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2799362"/>
              </p:ext>
            </p:extLst>
          </p:nvPr>
        </p:nvGraphicFramePr>
        <p:xfrm>
          <a:off x="4097338" y="2038350"/>
          <a:ext cx="7180262" cy="390254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8373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7717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812163">
                <a:tc>
                  <a:txBody>
                    <a:bodyPr/>
                    <a:lstStyle/>
                    <a:p>
                      <a:r>
                        <a:rPr lang="en-US" sz="2000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final tips &amp;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36418874"/>
              </p:ext>
            </p:extLst>
          </p:nvPr>
        </p:nvGraphicFramePr>
        <p:xfrm>
          <a:off x="914400" y="2038350"/>
          <a:ext cx="10515598" cy="390253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480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5480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pPr lvl="1"/>
            <a:r>
              <a:rPr lang="en-US" dirty="0"/>
              <a:t>brita@firstupconsultants.com</a:t>
            </a:r>
          </a:p>
          <a:p>
            <a:pPr lvl="1"/>
            <a:r>
              <a:rPr lang="en-US" dirty="0"/>
              <a:t>www.firstupconsultants.com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 err="1"/>
              <a:t>Indice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045766"/>
              </p:ext>
            </p:extLst>
          </p:nvPr>
        </p:nvGraphicFramePr>
        <p:xfrm>
          <a:off x="6869113" y="1143000"/>
          <a:ext cx="4190999" cy="461481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latin typeface="+mn-lt"/>
                          <a:cs typeface="Gill Sans Light" panose="020B0302020104020203" pitchFamily="34" charset="-79"/>
                        </a:rPr>
                        <a:t>Introduzione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Il </a:t>
                      </a:r>
                      <a:r>
                        <a:rPr lang="en-US" sz="2400" b="0" dirty="0" err="1"/>
                        <a:t>linguaggio</a:t>
                      </a:r>
                      <a:r>
                        <a:rPr lang="en-US" sz="2400" b="0" dirty="0"/>
                        <a:t> Java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Un nuovo </a:t>
                      </a:r>
                      <a:r>
                        <a:rPr lang="en-US" sz="2400" b="0" dirty="0" err="1"/>
                        <a:t>paradigma</a:t>
                      </a:r>
                      <a:r>
                        <a:rPr lang="en-US" sz="2400" b="0" dirty="0"/>
                        <a:t> 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latin typeface="+mn-lt"/>
                          <a:cs typeface="Gill Sans Light" panose="020B0302020104020203" pitchFamily="34" charset="-79"/>
                        </a:rPr>
                        <a:t>Creazione</a:t>
                      </a: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 del programma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latin typeface="+mn-lt"/>
                          <a:cs typeface="Gill Sans Light" panose="020B0302020104020203" pitchFamily="34" charset="-79"/>
                        </a:rPr>
                        <a:t>Conclusione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r>
              <a:rPr lang="en-US" dirty="0" err="1"/>
              <a:t>Introduzione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32B0BD7-90D7-4908-BE3F-B7A7FC8102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2840" r="1284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9FD9-C09D-448E-BFCA-474CDD7F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01942" cy="6858000"/>
          </a:xfrm>
        </p:spPr>
        <p:txBody>
          <a:bodyPr/>
          <a:lstStyle/>
          <a:p>
            <a:r>
              <a:rPr lang="en-US" sz="4000" dirty="0" err="1"/>
              <a:t>L’idea</a:t>
            </a:r>
            <a:r>
              <a:rPr lang="en-US" sz="4000" dirty="0"/>
              <a:t> </a:t>
            </a:r>
            <a:r>
              <a:rPr lang="en-US" sz="4000" dirty="0" err="1"/>
              <a:t>che</a:t>
            </a:r>
            <a:r>
              <a:rPr lang="en-US" sz="4000" dirty="0"/>
              <a:t> ha fatto </a:t>
            </a:r>
            <a:r>
              <a:rPr lang="en-US" sz="4000" dirty="0" err="1"/>
              <a:t>nascere</a:t>
            </a:r>
            <a:r>
              <a:rPr lang="en-US" sz="4000" dirty="0"/>
              <a:t> il </a:t>
            </a:r>
            <a:r>
              <a:rPr lang="en-US" sz="4000" dirty="0" err="1"/>
              <a:t>proggetto</a:t>
            </a:r>
            <a:r>
              <a:rPr lang="en-US" sz="4000" dirty="0"/>
              <a:t> </a:t>
            </a:r>
            <a:r>
              <a:rPr lang="en-US" sz="4000" dirty="0" err="1"/>
              <a:t>che</a:t>
            </a:r>
            <a:r>
              <a:rPr lang="en-US" sz="4000" dirty="0"/>
              <a:t> presenter</a:t>
            </a:r>
            <a:r>
              <a:rPr lang="it-IT" sz="4000" dirty="0"/>
              <a:t>ò </a:t>
            </a:r>
            <a:r>
              <a:rPr lang="en-US" sz="4000" dirty="0"/>
              <a:t>come </a:t>
            </a:r>
            <a:r>
              <a:rPr lang="en-US" sz="4000" dirty="0" err="1"/>
              <a:t>capolavoro</a:t>
            </a:r>
            <a:r>
              <a:rPr lang="en-US" sz="4000" dirty="0"/>
              <a:t> </a:t>
            </a:r>
            <a:r>
              <a:rPr lang="en-US" sz="4000" dirty="0" err="1"/>
              <a:t>nasce</a:t>
            </a:r>
            <a:r>
              <a:rPr lang="en-US" sz="4000" dirty="0"/>
              <a:t> dalla </a:t>
            </a:r>
            <a:r>
              <a:rPr lang="en-US" sz="4000" dirty="0" err="1"/>
              <a:t>voglia</a:t>
            </a:r>
            <a:r>
              <a:rPr lang="en-US" sz="4000" dirty="0"/>
              <a:t> di </a:t>
            </a:r>
            <a:r>
              <a:rPr lang="en-US" sz="4000" dirty="0" err="1"/>
              <a:t>sperimentare</a:t>
            </a:r>
            <a:r>
              <a:rPr lang="en-US" sz="4000" dirty="0"/>
              <a:t> con </a:t>
            </a:r>
            <a:r>
              <a:rPr lang="en-US" sz="4000" dirty="0" err="1"/>
              <a:t>applicazioni</a:t>
            </a:r>
            <a:r>
              <a:rPr lang="en-US" sz="4000" dirty="0"/>
              <a:t> </a:t>
            </a:r>
            <a:r>
              <a:rPr lang="en-US" sz="4000" dirty="0" err="1"/>
              <a:t>grafiche</a:t>
            </a:r>
            <a:r>
              <a:rPr lang="en-US" sz="4000" dirty="0"/>
              <a:t> e </a:t>
            </a:r>
            <a:r>
              <a:rPr lang="en-US" sz="4000" dirty="0" err="1"/>
              <a:t>linguaggi</a:t>
            </a:r>
            <a:r>
              <a:rPr lang="en-US" sz="4000" dirty="0"/>
              <a:t> di </a:t>
            </a:r>
            <a:r>
              <a:rPr lang="en-US" sz="4000" dirty="0" err="1"/>
              <a:t>programmazione</a:t>
            </a:r>
            <a:r>
              <a:rPr lang="en-US" sz="4000" dirty="0"/>
              <a:t> </a:t>
            </a:r>
            <a:r>
              <a:rPr lang="en-US" sz="4000" dirty="0" err="1"/>
              <a:t>che</a:t>
            </a:r>
            <a:r>
              <a:rPr lang="en-US" sz="4000" dirty="0"/>
              <a:t> </a:t>
            </a:r>
            <a:r>
              <a:rPr lang="en-US" sz="4000" dirty="0" err="1"/>
              <a:t>seguono</a:t>
            </a:r>
            <a:r>
              <a:rPr lang="en-US" sz="4000" dirty="0"/>
              <a:t> il </a:t>
            </a:r>
            <a:r>
              <a:rPr lang="en-US" sz="4000" dirty="0" err="1"/>
              <a:t>paradigma</a:t>
            </a:r>
            <a:r>
              <a:rPr lang="en-US" sz="4000" dirty="0"/>
              <a:t> ad </a:t>
            </a:r>
            <a:r>
              <a:rPr lang="en-US" sz="4000" dirty="0" err="1"/>
              <a:t>oggetti</a:t>
            </a:r>
            <a:r>
              <a:rPr lang="en-US" sz="4000" dirty="0"/>
              <a:t>. Ho </a:t>
            </a:r>
            <a:r>
              <a:rPr lang="en-US" sz="4000" dirty="0" err="1"/>
              <a:t>scelto</a:t>
            </a:r>
            <a:r>
              <a:rPr lang="en-US" sz="4000" dirty="0"/>
              <a:t> il java per la </a:t>
            </a:r>
            <a:r>
              <a:rPr lang="en-US" sz="4000" dirty="0" err="1"/>
              <a:t>sua</a:t>
            </a:r>
            <a:r>
              <a:rPr lang="en-US" sz="4000" dirty="0"/>
              <a:t> </a:t>
            </a:r>
            <a:r>
              <a:rPr lang="en-US" sz="4000" dirty="0" err="1"/>
              <a:t>reputazione</a:t>
            </a:r>
            <a:r>
              <a:rPr lang="en-US" sz="4000" dirty="0"/>
              <a:t> come “OOP Made Easy” e la </a:t>
            </a:r>
            <a:r>
              <a:rPr lang="en-US" sz="4000" dirty="0" err="1"/>
              <a:t>suasomiglianza</a:t>
            </a:r>
            <a:r>
              <a:rPr lang="en-US" sz="4000" dirty="0"/>
              <a:t> al C#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5FDAA7-54B0-4CD4-9447-B9B2EFCF8A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24FB6-8E7C-4240-9329-79A3DD9D3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" t="-1638" r="199" b="-8764"/>
          <a:stretch/>
        </p:blipFill>
        <p:spPr>
          <a:xfrm>
            <a:off x="8188411" y="1087395"/>
            <a:ext cx="3781167" cy="44154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4579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9FD9-C09D-448E-BFCA-474CDD7F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01942" cy="6858000"/>
          </a:xfrm>
        </p:spPr>
        <p:txBody>
          <a:bodyPr/>
          <a:lstStyle/>
          <a:p>
            <a:r>
              <a:rPr lang="en-US" sz="4000" dirty="0"/>
              <a:t>Ho </a:t>
            </a:r>
            <a:r>
              <a:rPr lang="en-US" sz="4000" dirty="0" err="1"/>
              <a:t>seguito</a:t>
            </a:r>
            <a:r>
              <a:rPr lang="en-US" sz="4000" dirty="0"/>
              <a:t> la </a:t>
            </a:r>
            <a:r>
              <a:rPr lang="en-US" sz="4000" dirty="0" err="1"/>
              <a:t>guida</a:t>
            </a:r>
            <a:r>
              <a:rPr lang="en-US" sz="4000" dirty="0"/>
              <a:t> MOOC (Massive Open Online Resources) del </a:t>
            </a:r>
            <a:r>
              <a:rPr lang="en-US" sz="4000" dirty="0" err="1"/>
              <a:t>universit</a:t>
            </a:r>
            <a:r>
              <a:rPr lang="it-IT" sz="4000" dirty="0"/>
              <a:t>à</a:t>
            </a:r>
            <a:r>
              <a:rPr lang="en-US" sz="4000" dirty="0"/>
              <a:t> di Helsinki </a:t>
            </a:r>
            <a:r>
              <a:rPr lang="en-US" sz="4000" dirty="0" err="1"/>
              <a:t>che</a:t>
            </a:r>
            <a:r>
              <a:rPr lang="en-US" sz="4000" dirty="0"/>
              <a:t> mi ha </a:t>
            </a:r>
            <a:r>
              <a:rPr lang="en-US" sz="4000" dirty="0" err="1"/>
              <a:t>aituato</a:t>
            </a:r>
            <a:r>
              <a:rPr lang="en-US" sz="4000" dirty="0"/>
              <a:t> a </a:t>
            </a:r>
            <a:r>
              <a:rPr lang="en-US" sz="4000" dirty="0" err="1"/>
              <a:t>imapare</a:t>
            </a:r>
            <a:r>
              <a:rPr lang="en-US" sz="4000" dirty="0"/>
              <a:t> la </a:t>
            </a:r>
            <a:r>
              <a:rPr lang="en-US" sz="4000" dirty="0" err="1"/>
              <a:t>sintassi</a:t>
            </a:r>
            <a:r>
              <a:rPr lang="en-US" sz="4000" dirty="0"/>
              <a:t> del java e I </a:t>
            </a:r>
            <a:r>
              <a:rPr lang="en-US" sz="4000" dirty="0" err="1"/>
              <a:t>suoi</a:t>
            </a:r>
            <a:r>
              <a:rPr lang="en-US" sz="4000" dirty="0"/>
              <a:t> </a:t>
            </a:r>
            <a:r>
              <a:rPr lang="en-US" sz="4000" dirty="0" err="1"/>
              <a:t>concetti</a:t>
            </a:r>
            <a:r>
              <a:rPr lang="en-US" sz="4000" dirty="0"/>
              <a:t> base </a:t>
            </a:r>
            <a:r>
              <a:rPr lang="en-US" sz="4000" b="1" dirty="0" err="1"/>
              <a:t>tra</a:t>
            </a:r>
            <a:r>
              <a:rPr lang="en-US" sz="4000" b="1" dirty="0"/>
              <a:t> cui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064B62A-0EDA-4E25-9080-560144DE068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0B5599-FC26-4AE1-99B0-6B298EC9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204" y="290841"/>
            <a:ext cx="1560583" cy="600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4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 PROGRAMMAZIONE AD OGGETTI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6911545" cy="35668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java la </a:t>
            </a:r>
            <a:r>
              <a:rPr lang="en-US" dirty="0" err="1"/>
              <a:t>programmazione</a:t>
            </a:r>
            <a:r>
              <a:rPr lang="en-US" dirty="0"/>
              <a:t> ad </a:t>
            </a:r>
            <a:r>
              <a:rPr lang="en-US" dirty="0" err="1"/>
              <a:t>oggetti</a:t>
            </a:r>
            <a:r>
              <a:rPr lang="en-US" dirty="0"/>
              <a:t> e </a:t>
            </a:r>
            <a:r>
              <a:rPr lang="en-US" dirty="0" err="1"/>
              <a:t>necessiaria</a:t>
            </a:r>
            <a:r>
              <a:rPr lang="en-US" dirty="0"/>
              <a:t> anche per </a:t>
            </a:r>
            <a:r>
              <a:rPr lang="en-US" dirty="0" err="1"/>
              <a:t>leggere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da </a:t>
            </a:r>
            <a:r>
              <a:rPr lang="en-US" dirty="0" err="1"/>
              <a:t>tastiera</a:t>
            </a:r>
            <a:r>
              <a:rPr lang="en-US" dirty="0"/>
              <a:t> quindi </a:t>
            </a:r>
            <a:r>
              <a:rPr lang="en-US" dirty="0" err="1"/>
              <a:t>conoscerne</a:t>
            </a:r>
            <a:r>
              <a:rPr lang="en-US" dirty="0"/>
              <a:t> il </a:t>
            </a:r>
            <a:r>
              <a:rPr lang="en-US" dirty="0" err="1"/>
              <a:t>funzionamento</a:t>
            </a:r>
            <a:r>
              <a:rPr lang="en-US" dirty="0"/>
              <a:t> </a:t>
            </a:r>
            <a:r>
              <a:rPr lang="en-US" dirty="0" err="1"/>
              <a:t>pratico</a:t>
            </a:r>
            <a:r>
              <a:rPr lang="en-US" dirty="0"/>
              <a:t> e </a:t>
            </a:r>
            <a:r>
              <a:rPr lang="en-US" dirty="0" err="1"/>
              <a:t>essenziale</a:t>
            </a:r>
            <a:r>
              <a:rPr lang="en-US" dirty="0"/>
              <a:t> per </a:t>
            </a:r>
            <a:r>
              <a:rPr lang="en-US" dirty="0" err="1"/>
              <a:t>poter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il </a:t>
            </a:r>
            <a:r>
              <a:rPr lang="en-US" dirty="0" err="1"/>
              <a:t>linguaggio</a:t>
            </a:r>
            <a:r>
              <a:rPr lang="en-US" dirty="0"/>
              <a:t> in piu ho subito </a:t>
            </a:r>
            <a:r>
              <a:rPr lang="en-US" dirty="0" err="1"/>
              <a:t>scoperto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libreria</a:t>
            </a:r>
            <a:r>
              <a:rPr lang="en-US" dirty="0"/>
              <a:t> standard di java non e un </a:t>
            </a:r>
            <a:r>
              <a:rPr lang="en-US" dirty="0" err="1"/>
              <a:t>singolo</a:t>
            </a:r>
            <a:r>
              <a:rPr lang="en-US" dirty="0"/>
              <a:t> file .h in c ma e </a:t>
            </a:r>
            <a:r>
              <a:rPr lang="en-US" dirty="0" err="1"/>
              <a:t>enorme</a:t>
            </a:r>
            <a:r>
              <a:rPr lang="en-US" dirty="0"/>
              <a:t> e divisa in </a:t>
            </a:r>
            <a:r>
              <a:rPr lang="en-US" dirty="0" err="1"/>
              <a:t>tante</a:t>
            </a:r>
            <a:r>
              <a:rPr lang="en-US" dirty="0"/>
              <a:t> </a:t>
            </a:r>
            <a:r>
              <a:rPr lang="en-US" dirty="0" err="1"/>
              <a:t>piccole</a:t>
            </a:r>
            <a:r>
              <a:rPr lang="en-US" dirty="0"/>
              <a:t> parti e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saper</a:t>
            </a:r>
            <a:r>
              <a:rPr lang="en-US" dirty="0"/>
              <a:t> </a:t>
            </a:r>
            <a:r>
              <a:rPr lang="en-US" dirty="0" err="1"/>
              <a:t>importare</a:t>
            </a:r>
            <a:r>
              <a:rPr lang="en-US" dirty="0"/>
              <a:t> il </a:t>
            </a:r>
            <a:r>
              <a:rPr lang="en-US" dirty="0" err="1"/>
              <a:t>necessario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https://docs.oracle.com/en/java/javase/11/docs/api/allpackages-index.html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AA744-FB07-46E7-A423-5CFD675A6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945" y="1886466"/>
            <a:ext cx="4300151" cy="282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dirty="0" err="1"/>
              <a:t>Creazione</a:t>
            </a:r>
            <a:r>
              <a:rPr lang="en-US" dirty="0"/>
              <a:t> del </a:t>
            </a:r>
            <a:r>
              <a:rPr lang="en-US" dirty="0" err="1"/>
              <a:t>capolavoro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7CD84-E3F9-46B1-9D32-AC9360E2A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Grafiche</a:t>
            </a:r>
            <a:r>
              <a:rPr lang="en-US" dirty="0"/>
              <a:t>!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1" y="2039113"/>
            <a:ext cx="10439400" cy="138988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000" dirty="0" err="1"/>
              <a:t>L’idea</a:t>
            </a:r>
            <a:r>
              <a:rPr lang="en-US" sz="2000" dirty="0"/>
              <a:t> era create la </a:t>
            </a:r>
            <a:r>
              <a:rPr lang="en-US" sz="2000" dirty="0" err="1"/>
              <a:t>mia</a:t>
            </a:r>
            <a:r>
              <a:rPr lang="en-US" sz="2000" dirty="0"/>
              <a:t> prima app </a:t>
            </a:r>
            <a:r>
              <a:rPr lang="en-US" sz="2000" dirty="0" err="1"/>
              <a:t>grafica</a:t>
            </a:r>
            <a:r>
              <a:rPr lang="en-US" sz="2000" dirty="0"/>
              <a:t> e dopo un po di </a:t>
            </a:r>
            <a:r>
              <a:rPr lang="en-US" sz="2000" dirty="0" err="1"/>
              <a:t>ricerca</a:t>
            </a:r>
            <a:r>
              <a:rPr lang="en-US" sz="2000" dirty="0"/>
              <a:t> ho </a:t>
            </a:r>
            <a:r>
              <a:rPr lang="en-US" sz="2000" dirty="0" err="1"/>
              <a:t>scoperto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“</a:t>
            </a:r>
            <a:r>
              <a:rPr lang="en-US" sz="2000" dirty="0" err="1"/>
              <a:t>javaswing</a:t>
            </a:r>
            <a:r>
              <a:rPr lang="en-US" sz="2000" dirty="0"/>
              <a:t>” o </a:t>
            </a:r>
            <a:r>
              <a:rPr lang="en-US" sz="2000" dirty="0" err="1"/>
              <a:t>semplicemente</a:t>
            </a:r>
            <a:r>
              <a:rPr lang="en-US" sz="2000" dirty="0"/>
              <a:t> “</a:t>
            </a:r>
            <a:r>
              <a:rPr lang="en-US" sz="2000" dirty="0" err="1"/>
              <a:t>jswing</a:t>
            </a:r>
            <a:r>
              <a:rPr lang="en-US" sz="2000" dirty="0"/>
              <a:t>” sarebbe </a:t>
            </a:r>
            <a:r>
              <a:rPr lang="en-US" sz="2000" dirty="0" err="1"/>
              <a:t>stata</a:t>
            </a:r>
            <a:r>
              <a:rPr lang="en-US" sz="2000" dirty="0"/>
              <a:t> </a:t>
            </a:r>
            <a:r>
              <a:rPr lang="en-US" sz="2000" dirty="0" err="1"/>
              <a:t>l’opzione</a:t>
            </a:r>
            <a:r>
              <a:rPr lang="en-US" sz="2000" dirty="0"/>
              <a:t> </a:t>
            </a:r>
            <a:r>
              <a:rPr lang="en-US" sz="2000" dirty="0" err="1"/>
              <a:t>migliore</a:t>
            </a:r>
            <a:r>
              <a:rPr lang="en-US" sz="2000" dirty="0"/>
              <a:t> per </a:t>
            </a:r>
            <a:r>
              <a:rPr lang="en-US" sz="2000" dirty="0" err="1"/>
              <a:t>imparare</a:t>
            </a:r>
            <a:r>
              <a:rPr lang="en-US" sz="2000" dirty="0"/>
              <a:t>. Il framework e Vecchio e non </a:t>
            </a:r>
            <a:r>
              <a:rPr lang="en-US" sz="2000" dirty="0" err="1"/>
              <a:t>riceve</a:t>
            </a:r>
            <a:r>
              <a:rPr lang="en-US" sz="2000" dirty="0"/>
              <a:t> piu </a:t>
            </a:r>
            <a:r>
              <a:rPr lang="en-US" sz="2000" dirty="0" err="1"/>
              <a:t>nuove</a:t>
            </a:r>
            <a:r>
              <a:rPr lang="en-US" sz="2000" dirty="0"/>
              <a:t> </a:t>
            </a:r>
            <a:r>
              <a:rPr lang="en-US" sz="2000" dirty="0" err="1"/>
              <a:t>funzionalita</a:t>
            </a:r>
            <a:r>
              <a:rPr lang="en-US" sz="2000" dirty="0"/>
              <a:t> rispetto al </a:t>
            </a:r>
            <a:r>
              <a:rPr lang="en-US" sz="2000" dirty="0" err="1"/>
              <a:t>suo</a:t>
            </a:r>
            <a:r>
              <a:rPr lang="en-US" sz="2000" dirty="0"/>
              <a:t> piccolo </a:t>
            </a:r>
            <a:r>
              <a:rPr lang="en-US" sz="2000" dirty="0" err="1"/>
              <a:t>cugino</a:t>
            </a:r>
            <a:r>
              <a:rPr lang="en-US" sz="2000" dirty="0"/>
              <a:t> JavaFX ma e semplice e </a:t>
            </a:r>
            <a:r>
              <a:rPr lang="en-US" sz="2000" dirty="0" err="1"/>
              <a:t>preinstallato</a:t>
            </a:r>
            <a:r>
              <a:rPr lang="en-US" sz="2000" dirty="0"/>
              <a:t> in </a:t>
            </a:r>
            <a:r>
              <a:rPr lang="en-US" sz="2000" dirty="0" err="1"/>
              <a:t>tutte</a:t>
            </a:r>
            <a:r>
              <a:rPr lang="en-US" sz="2000" dirty="0"/>
              <a:t> le </a:t>
            </a:r>
            <a:r>
              <a:rPr lang="en-US" sz="2000" dirty="0" err="1"/>
              <a:t>versioni</a:t>
            </a:r>
            <a:r>
              <a:rPr lang="en-US" sz="2000" dirty="0"/>
              <a:t> di java (JDK 17)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 descr="Introducing JavaFX | SpringerLink">
            <a:extLst>
              <a:ext uri="{FF2B5EF4-FFF2-40B4-BE49-F238E27FC236}">
                <a16:creationId xmlns:a16="http://schemas.microsoft.com/office/drawing/2014/main" id="{55C7DAB6-3E6B-4718-B26C-422A4D1B1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44" y="3721693"/>
            <a:ext cx="65246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navigating q&amp;a sessions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{EC975AAF-4C36-4573-8A16-20D3DFBC5536}tf11964407_win32</Template>
  <TotalTime>64</TotalTime>
  <Words>540</Words>
  <Application>Microsoft Office PowerPoint</Application>
  <PresentationFormat>Widescreen</PresentationFormat>
  <Paragraphs>122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Gill Sans Nova Light</vt:lpstr>
      <vt:lpstr>Sagona Book</vt:lpstr>
      <vt:lpstr>Custom</vt:lpstr>
      <vt:lpstr>Il Mio  Capolavoro 2023/2024</vt:lpstr>
      <vt:lpstr>Indice</vt:lpstr>
      <vt:lpstr>Introduzione </vt:lpstr>
      <vt:lpstr>L’idea che ha fatto nascere il proggetto che presenterò come capolavoro nasce dalla voglia di sperimentare con applicazioni grafiche e linguaggi di programmazione che seguono il paradigma ad oggetti. Ho scelto il java per la sua reputazione come “OOP Made Easy” e la suasomiglianza al C#</vt:lpstr>
      <vt:lpstr>Ho seguito la guida MOOC (Massive Open Online Resources) del università di Helsinki che mi ha aituato a imapare la sintassi del java e I suoi concetti base tra cui</vt:lpstr>
      <vt:lpstr>LA PROGRAMMAZIONE AD OGGETTI</vt:lpstr>
      <vt:lpstr>Creazione del capolavoro</vt:lpstr>
      <vt:lpstr>Grafiche!</vt:lpstr>
      <vt:lpstr>navigating q&amp;a sessions</vt:lpstr>
      <vt:lpstr>speaking impact</vt:lpstr>
      <vt:lpstr>speaking impact 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Mio  Capolavoro 2023/2024</dc:title>
  <dc:creator>Alessandro Pizzi</dc:creator>
  <cp:lastModifiedBy>Alessandro Pizzi</cp:lastModifiedBy>
  <cp:revision>6</cp:revision>
  <dcterms:created xsi:type="dcterms:W3CDTF">2024-05-19T18:42:36Z</dcterms:created>
  <dcterms:modified xsi:type="dcterms:W3CDTF">2024-05-19T21:43:12Z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