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f7d66ab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f7d66ab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7d66ab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7d66ab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7d66ab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7d66ab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f7d66ab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f7d66ab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7d66abd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7d66abd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f7d66abd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f7d66abd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f7d66ab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f7d66ab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7d66ab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7d66ab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388925"/>
            <a:ext cx="85206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 i cavi di rame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Alessandro Pizzi e Jacopo Grieco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sono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fili di rame sono uno dei materiali più comuni e importanti utilizzati nell'industria elettrotecnica. Sono costituiti da un conduttore di rame al centro, rivestito da uno strato di isolante che protegge il conduttore e impedisce cortocircuiti o danni al sistema elettrico.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Nelle successive slide vedremo alcuni punti chiave dei fili di rame: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10100" y="547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Conduttività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</a:t>
            </a:r>
            <a:r>
              <a:rPr lang="it"/>
              <a:t>Conduttività: Il rame è un metallo altamente conduttivo, il che significa che offre una bassa resistenza al flusso di corrente elettrica. Questa elevata conduttività rende i fili di rame la scelta ideale per la trasmissione di energia elettrica.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Flessibilità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</a:t>
            </a:r>
            <a:r>
              <a:rPr lang="it"/>
              <a:t>Flessibilità: I fili di rame sono noti per la loro flessibilità, il che li rende facili da installare e adattabili a varie applicazioni. Possono essere facilmente sagomati o piegati senza rompersi, consentendo un'installazione più semplice e una maggiore flessibilità di progettazione.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Resistenza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</a:t>
            </a:r>
            <a:r>
              <a:rPr lang="it"/>
              <a:t>Resistenza: Il rame è un materiale resistente alla corrosione, il che significa che può mantenere le sue prestazioni anche in ambienti umidi o corrosivi. Questa resistenza alla corrosione fa sì che i fili di rame siano affidabili a lungo termine e </a:t>
            </a:r>
            <a:r>
              <a:rPr lang="it"/>
              <a:t>richiedono</a:t>
            </a:r>
            <a:r>
              <a:rPr lang="it"/>
              <a:t> meno manutenzione.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10100" y="519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Dimensione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Ampia gamma di </a:t>
            </a:r>
            <a:r>
              <a:rPr lang="it"/>
              <a:t>dimensioni: I fili di rame sono disponibili in diverse dimensioni e calibri, che consentono di adattarli alle esigenze specifiche di un sistema elettrico. La scelta della giusta dimensione del filo è importante per garantire la corretta conduzione di corrente e la sicurezza del sistema.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Varie applicazioni del rame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Le </a:t>
            </a:r>
            <a:r>
              <a:rPr lang="it"/>
              <a:t>Applicazioni: I fili di rame vengono utilizzati in una vasta gamma di applicazioni, tra cui l'installazione elettrica nelle abitazioni, l'industria automobilistica, l'elettronica, i trasporti, l'industria aerospaziale e molte altre. Sono fondamentali per il funzionamento di dispositivi elettrici e la trasmissione di energia in tutto il mondo.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Sostenibilità del Rame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Sostenibilità: Il rame è un materiale riciclabile al 100%, il che significa che può essere riciclato e riutilizzato senza perdere le sue proprietà. Questo lo rende una scelta ecologica e sostenibile per l'industria elettrica.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In conclusione, i fili di rame sono un componente essenziale nell'industria elettrotecnica, grazie alla loro elevata conduttività, flessibilità, resistenza alla corrosione e ampia gamma di dimensioni. Sono ampiamente utilizzati in diverse applicazioni e sono una scelta sostenibile per il trasporto di energia elettrica.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