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30"/>
  </p:notesMasterIdLst>
  <p:handoutMasterIdLst>
    <p:handoutMasterId r:id="rId31"/>
  </p:handoutMasterIdLst>
  <p:sldIdLst>
    <p:sldId id="256" r:id="rId5"/>
    <p:sldId id="257" r:id="rId6"/>
    <p:sldId id="258" r:id="rId7"/>
    <p:sldId id="259" r:id="rId8"/>
    <p:sldId id="260" r:id="rId9"/>
    <p:sldId id="261" r:id="rId10"/>
    <p:sldId id="262" r:id="rId11"/>
    <p:sldId id="281" r:id="rId12"/>
    <p:sldId id="263" r:id="rId13"/>
    <p:sldId id="264" r:id="rId14"/>
    <p:sldId id="265" r:id="rId15"/>
    <p:sldId id="266" r:id="rId16"/>
    <p:sldId id="267" r:id="rId17"/>
    <p:sldId id="268" r:id="rId18"/>
    <p:sldId id="269" r:id="rId19"/>
    <p:sldId id="271" r:id="rId20"/>
    <p:sldId id="272" r:id="rId21"/>
    <p:sldId id="273" r:id="rId22"/>
    <p:sldId id="274" r:id="rId23"/>
    <p:sldId id="275" r:id="rId24"/>
    <p:sldId id="276" r:id="rId25"/>
    <p:sldId id="277" r:id="rId26"/>
    <p:sldId id="278" r:id="rId27"/>
    <p:sldId id="279" r:id="rId28"/>
    <p:sldId id="280" r:id="rId29"/>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88D"/>
    <a:srgbClr val="FFFFFF"/>
    <a:srgbClr val="E44C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74" autoAdjust="0"/>
  </p:normalViewPr>
  <p:slideViewPr>
    <p:cSldViewPr snapToGrid="0">
      <p:cViewPr varScale="1">
        <p:scale>
          <a:sx n="110" d="100"/>
          <a:sy n="110" d="100"/>
        </p:scale>
        <p:origin x="576" y="1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79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iagrams/_rels/data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1.jpg"/></Relationships>
</file>

<file path=ppt/diagrams/_rels/data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_rels/data4.xml.rels><?xml version="1.0" encoding="UTF-8" standalone="yes"?>
<Relationships xmlns="http://schemas.openxmlformats.org/package/2006/relationships"><Relationship Id="rId3" Type="http://schemas.openxmlformats.org/officeDocument/2006/relationships/hyperlink" Target="https://shopyme-shop.com/service/help" TargetMode="External"/><Relationship Id="rId2" Type="http://schemas.openxmlformats.org/officeDocument/2006/relationships/hyperlink" Target="https://shopyme-shop.com/signin-user" TargetMode="External"/><Relationship Id="rId1" Type="http://schemas.openxmlformats.org/officeDocument/2006/relationships/hyperlink" Target="https://shopyme-shop.com/" TargetMode="External"/><Relationship Id="rId4" Type="http://schemas.openxmlformats.org/officeDocument/2006/relationships/hyperlink" Target="http://shopyme-shop.com/cart" TargetMode="External"/></Relationships>
</file>

<file path=ppt/diagrams/_rels/data9.xml.rels><?xml version="1.0" encoding="UTF-8" standalone="yes"?>
<Relationships xmlns="http://schemas.openxmlformats.org/package/2006/relationships"><Relationship Id="rId1" Type="http://schemas.openxmlformats.org/officeDocument/2006/relationships/hyperlink" Target="https://www.cnil.fr/fr/les-bases-legales/consentement" TargetMode="External"/></Relationships>
</file>

<file path=ppt/diagrams/_rels/drawing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1.jpg"/></Relationships>
</file>

<file path=ppt/diagrams/_rels/drawing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_rels/drawing4.xml.rels><?xml version="1.0" encoding="UTF-8" standalone="yes"?>
<Relationships xmlns="http://schemas.openxmlformats.org/package/2006/relationships"><Relationship Id="rId3" Type="http://schemas.openxmlformats.org/officeDocument/2006/relationships/hyperlink" Target="https://shopyme-shop.com/service/help" TargetMode="External"/><Relationship Id="rId2" Type="http://schemas.openxmlformats.org/officeDocument/2006/relationships/hyperlink" Target="https://shopyme-shop.com/signin-user" TargetMode="External"/><Relationship Id="rId1" Type="http://schemas.openxmlformats.org/officeDocument/2006/relationships/hyperlink" Target="https://shopyme-shop.com/" TargetMode="External"/><Relationship Id="rId4" Type="http://schemas.openxmlformats.org/officeDocument/2006/relationships/hyperlink" Target="http://shopyme-shop.com/cart" TargetMode="External"/></Relationships>
</file>

<file path=ppt/diagrams/_rels/drawing9.xml.rels><?xml version="1.0" encoding="UTF-8" standalone="yes"?>
<Relationships xmlns="http://schemas.openxmlformats.org/package/2006/relationships"><Relationship Id="rId1" Type="http://schemas.openxmlformats.org/officeDocument/2006/relationships/hyperlink" Target="https://www.cnil.fr/fr/les-bases-legales/consentemen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B92E27-6B10-4635-B4F8-0843B836407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BCB638CF-2014-45DC-87D4-D56585492CF8}">
      <dgm:prSet/>
      <dgm:spPr/>
      <dgm:t>
        <a:bodyPr/>
        <a:lstStyle/>
        <a:p>
          <a:r>
            <a:rPr lang="fr-FR" dirty="0"/>
            <a:t>Introduction 			............................................................................................................................................4</a:t>
          </a:r>
        </a:p>
      </dgm:t>
    </dgm:pt>
    <dgm:pt modelId="{B0816683-1BB4-4C64-9518-94B4F708A7AF}" type="parTrans" cxnId="{23955F56-0D48-40FC-B931-0F9B28D1CB6F}">
      <dgm:prSet/>
      <dgm:spPr/>
      <dgm:t>
        <a:bodyPr/>
        <a:lstStyle/>
        <a:p>
          <a:endParaRPr lang="fr-FR"/>
        </a:p>
      </dgm:t>
    </dgm:pt>
    <dgm:pt modelId="{F1B33E01-D003-4436-811F-E07ABF2A830A}" type="sibTrans" cxnId="{23955F56-0D48-40FC-B931-0F9B28D1CB6F}">
      <dgm:prSet/>
      <dgm:spPr/>
      <dgm:t>
        <a:bodyPr/>
        <a:lstStyle/>
        <a:p>
          <a:endParaRPr lang="fr-FR"/>
        </a:p>
      </dgm:t>
    </dgm:pt>
    <dgm:pt modelId="{1C6E5D5D-7074-498C-BCAC-07381E017480}">
      <dgm:prSet custT="1"/>
      <dgm:spPr/>
      <dgm:t>
        <a:bodyPr/>
        <a:lstStyle/>
        <a:p>
          <a:r>
            <a:rPr lang="fr-FR" sz="1000" dirty="0">
              <a:solidFill>
                <a:schemeClr val="bg1"/>
              </a:solidFill>
            </a:rPr>
            <a:t>	Contexte			..................................................................................................................................................................................4</a:t>
          </a:r>
        </a:p>
      </dgm:t>
    </dgm:pt>
    <dgm:pt modelId="{2B9B2544-20FC-46D9-87A5-6B2564A823A8}" type="parTrans" cxnId="{E6E26E6D-C9B8-4B2F-9E57-B50F5EAD866A}">
      <dgm:prSet/>
      <dgm:spPr/>
      <dgm:t>
        <a:bodyPr/>
        <a:lstStyle/>
        <a:p>
          <a:endParaRPr lang="fr-FR"/>
        </a:p>
      </dgm:t>
    </dgm:pt>
    <dgm:pt modelId="{45993236-6256-4980-9C99-0BEC0614EA6E}" type="sibTrans" cxnId="{E6E26E6D-C9B8-4B2F-9E57-B50F5EAD866A}">
      <dgm:prSet/>
      <dgm:spPr/>
      <dgm:t>
        <a:bodyPr/>
        <a:lstStyle/>
        <a:p>
          <a:endParaRPr lang="fr-FR"/>
        </a:p>
      </dgm:t>
    </dgm:pt>
    <dgm:pt modelId="{D691A19C-AE2C-4FEC-9DF2-B9C4317EC94B}">
      <dgm:prSet custT="1"/>
      <dgm:spPr/>
      <dgm:t>
        <a:bodyPr/>
        <a:lstStyle/>
        <a:p>
          <a:r>
            <a:rPr lang="fr-FR" sz="1000" dirty="0">
              <a:solidFill>
                <a:schemeClr val="bg1"/>
              </a:solidFill>
            </a:rPr>
            <a:t> 	L’existant			..................................................................................................................................................................................4</a:t>
          </a:r>
        </a:p>
      </dgm:t>
    </dgm:pt>
    <dgm:pt modelId="{F50F4E09-9E8B-457C-B146-54C0BBA32071}" type="parTrans" cxnId="{F6BB8184-06BE-4CD4-8DED-DD3F8D6D1BD5}">
      <dgm:prSet/>
      <dgm:spPr/>
      <dgm:t>
        <a:bodyPr/>
        <a:lstStyle/>
        <a:p>
          <a:endParaRPr lang="fr-FR"/>
        </a:p>
      </dgm:t>
    </dgm:pt>
    <dgm:pt modelId="{EB096777-527A-44E2-B788-307977F630B7}" type="sibTrans" cxnId="{F6BB8184-06BE-4CD4-8DED-DD3F8D6D1BD5}">
      <dgm:prSet/>
      <dgm:spPr/>
      <dgm:t>
        <a:bodyPr/>
        <a:lstStyle/>
        <a:p>
          <a:endParaRPr lang="fr-FR"/>
        </a:p>
      </dgm:t>
    </dgm:pt>
    <dgm:pt modelId="{B55D168C-2F50-4D32-81E7-D65F3AC8374D}">
      <dgm:prSet/>
      <dgm:spPr/>
      <dgm:t>
        <a:bodyPr/>
        <a:lstStyle/>
        <a:p>
          <a:r>
            <a:rPr lang="fr-FR" dirty="0"/>
            <a:t>Description de la demande 	............................................................................................................................................7</a:t>
          </a:r>
        </a:p>
      </dgm:t>
    </dgm:pt>
    <dgm:pt modelId="{464C83FA-FA06-4FF5-AB2A-685067AD1CC9}" type="parTrans" cxnId="{BAC13277-BE01-44BB-8501-9143DC5A535B}">
      <dgm:prSet/>
      <dgm:spPr/>
      <dgm:t>
        <a:bodyPr/>
        <a:lstStyle/>
        <a:p>
          <a:endParaRPr lang="fr-FR"/>
        </a:p>
      </dgm:t>
    </dgm:pt>
    <dgm:pt modelId="{8F2C3C9A-BED8-476A-9EA4-FFD3F57DF267}" type="sibTrans" cxnId="{BAC13277-BE01-44BB-8501-9143DC5A535B}">
      <dgm:prSet/>
      <dgm:spPr/>
      <dgm:t>
        <a:bodyPr/>
        <a:lstStyle/>
        <a:p>
          <a:endParaRPr lang="fr-FR"/>
        </a:p>
      </dgm:t>
    </dgm:pt>
    <dgm:pt modelId="{973E7C69-8FC4-4E78-83D2-E2E362B1BFED}">
      <dgm:prSet/>
      <dgm:spPr/>
      <dgm:t>
        <a:bodyPr/>
        <a:lstStyle/>
        <a:p>
          <a:r>
            <a:rPr lang="fr-FR" dirty="0">
              <a:solidFill>
                <a:schemeClr val="bg1"/>
              </a:solidFill>
            </a:rPr>
            <a:t> 	Les objectifs 			..................................................................................................................................................................................7</a:t>
          </a:r>
        </a:p>
      </dgm:t>
    </dgm:pt>
    <dgm:pt modelId="{DD2FBE74-312A-47C3-A787-9155D57F796F}" type="parTrans" cxnId="{0F6073DE-1862-483D-A904-AEDBB8B8DB75}">
      <dgm:prSet/>
      <dgm:spPr/>
      <dgm:t>
        <a:bodyPr/>
        <a:lstStyle/>
        <a:p>
          <a:endParaRPr lang="fr-FR"/>
        </a:p>
      </dgm:t>
    </dgm:pt>
    <dgm:pt modelId="{2E6B0A7D-B6B7-40DF-9331-DA87F8497758}" type="sibTrans" cxnId="{0F6073DE-1862-483D-A904-AEDBB8B8DB75}">
      <dgm:prSet/>
      <dgm:spPr/>
      <dgm:t>
        <a:bodyPr/>
        <a:lstStyle/>
        <a:p>
          <a:endParaRPr lang="fr-FR"/>
        </a:p>
      </dgm:t>
    </dgm:pt>
    <dgm:pt modelId="{F1621268-7F17-4D87-9AAA-A41141E414C9}">
      <dgm:prSet/>
      <dgm:spPr/>
      <dgm:t>
        <a:bodyPr/>
        <a:lstStyle/>
        <a:p>
          <a:r>
            <a:rPr lang="fr-FR" dirty="0"/>
            <a:t>Les fonctions du produit	............................................................................................................................................8</a:t>
          </a:r>
        </a:p>
      </dgm:t>
    </dgm:pt>
    <dgm:pt modelId="{51876212-31E1-47CE-8F68-B2DF31ED9D24}" type="parTrans" cxnId="{F0BF4F4A-8C3B-4FCA-9C11-1174B8802559}">
      <dgm:prSet/>
      <dgm:spPr/>
      <dgm:t>
        <a:bodyPr/>
        <a:lstStyle/>
        <a:p>
          <a:endParaRPr lang="fr-FR"/>
        </a:p>
      </dgm:t>
    </dgm:pt>
    <dgm:pt modelId="{A57B8DF2-F718-4680-A4A6-75390DC1CB4C}" type="sibTrans" cxnId="{F0BF4F4A-8C3B-4FCA-9C11-1174B8802559}">
      <dgm:prSet/>
      <dgm:spPr/>
      <dgm:t>
        <a:bodyPr/>
        <a:lstStyle/>
        <a:p>
          <a:endParaRPr lang="fr-FR"/>
        </a:p>
      </dgm:t>
    </dgm:pt>
    <dgm:pt modelId="{D3775819-E893-49F3-8877-5179DF86DA5B}">
      <dgm:prSet/>
      <dgm:spPr/>
      <dgm:t>
        <a:bodyPr/>
        <a:lstStyle/>
        <a:p>
          <a:r>
            <a:rPr lang="fr-FR" dirty="0">
              <a:solidFill>
                <a:schemeClr val="bg1"/>
              </a:solidFill>
            </a:rPr>
            <a:t> 	Diagramme Use Case	………………………………………………………………………………………………………………………………...12</a:t>
          </a:r>
        </a:p>
      </dgm:t>
    </dgm:pt>
    <dgm:pt modelId="{B4E35F9D-A9EF-4BEE-82D6-9834BE2A4EAA}" type="parTrans" cxnId="{4F543196-F54D-4349-BFAA-D9A6084C076F}">
      <dgm:prSet/>
      <dgm:spPr/>
      <dgm:t>
        <a:bodyPr/>
        <a:lstStyle/>
        <a:p>
          <a:endParaRPr lang="fr-FR"/>
        </a:p>
      </dgm:t>
    </dgm:pt>
    <dgm:pt modelId="{D6CF4261-EA82-4F0E-A40A-50823090D627}" type="sibTrans" cxnId="{4F543196-F54D-4349-BFAA-D9A6084C076F}">
      <dgm:prSet/>
      <dgm:spPr/>
      <dgm:t>
        <a:bodyPr/>
        <a:lstStyle/>
        <a:p>
          <a:endParaRPr lang="fr-FR"/>
        </a:p>
      </dgm:t>
    </dgm:pt>
    <dgm:pt modelId="{89C065C8-9F9C-4DBE-B7A3-62AA383D58E9}">
      <dgm:prSet/>
      <dgm:spPr/>
      <dgm:t>
        <a:bodyPr/>
        <a:lstStyle/>
        <a:p>
          <a:r>
            <a:rPr lang="fr-FR" dirty="0"/>
            <a:t>Arborescence du site		..........................................................................................................................................14</a:t>
          </a:r>
        </a:p>
      </dgm:t>
    </dgm:pt>
    <dgm:pt modelId="{459B45F7-4B31-4B50-A495-1C100A89745E}" type="parTrans" cxnId="{3CF4C471-67CC-4069-901D-BFDCC3B627C7}">
      <dgm:prSet/>
      <dgm:spPr/>
      <dgm:t>
        <a:bodyPr/>
        <a:lstStyle/>
        <a:p>
          <a:endParaRPr lang="fr-FR"/>
        </a:p>
      </dgm:t>
    </dgm:pt>
    <dgm:pt modelId="{49EE9456-7740-46F2-A84A-83BE599BBD63}" type="sibTrans" cxnId="{3CF4C471-67CC-4069-901D-BFDCC3B627C7}">
      <dgm:prSet/>
      <dgm:spPr/>
      <dgm:t>
        <a:bodyPr/>
        <a:lstStyle/>
        <a:p>
          <a:endParaRPr lang="fr-FR"/>
        </a:p>
      </dgm:t>
    </dgm:pt>
    <dgm:pt modelId="{A9BF3D13-C497-40BC-B08C-038AF3550DAB}">
      <dgm:prSet/>
      <dgm:spPr/>
      <dgm:t>
        <a:bodyPr/>
        <a:lstStyle/>
        <a:p>
          <a:r>
            <a:rPr lang="fr-FR" dirty="0"/>
            <a:t>Contraintes			..........................................................................................................................................16</a:t>
          </a:r>
        </a:p>
      </dgm:t>
    </dgm:pt>
    <dgm:pt modelId="{3131228D-C52E-4F6F-A684-9AD8DAF4FAD9}" type="parTrans" cxnId="{BD097887-A9BE-4CEA-A325-C7ADCF29FB40}">
      <dgm:prSet/>
      <dgm:spPr/>
      <dgm:t>
        <a:bodyPr/>
        <a:lstStyle/>
        <a:p>
          <a:endParaRPr lang="fr-FR"/>
        </a:p>
      </dgm:t>
    </dgm:pt>
    <dgm:pt modelId="{11CE3739-4024-4FFF-B3A8-2CF266B189DC}" type="sibTrans" cxnId="{BD097887-A9BE-4CEA-A325-C7ADCF29FB40}">
      <dgm:prSet/>
      <dgm:spPr/>
      <dgm:t>
        <a:bodyPr/>
        <a:lstStyle/>
        <a:p>
          <a:endParaRPr lang="fr-FR"/>
        </a:p>
      </dgm:t>
    </dgm:pt>
    <dgm:pt modelId="{82D67F2A-7B93-4ACF-99C8-415E594E50AA}">
      <dgm:prSet/>
      <dgm:spPr/>
      <dgm:t>
        <a:bodyPr/>
        <a:lstStyle/>
        <a:p>
          <a:r>
            <a:rPr lang="fr-FR" dirty="0"/>
            <a:t>GANT T				..........................................................................................................................................19</a:t>
          </a:r>
        </a:p>
      </dgm:t>
    </dgm:pt>
    <dgm:pt modelId="{0E44B5A4-8EF4-45BF-8A80-FD0476C1C44C}" type="parTrans" cxnId="{3C11FFD4-A5B6-4047-8825-A2D0D96519AA}">
      <dgm:prSet/>
      <dgm:spPr/>
      <dgm:t>
        <a:bodyPr/>
        <a:lstStyle/>
        <a:p>
          <a:endParaRPr lang="fr-FR"/>
        </a:p>
      </dgm:t>
    </dgm:pt>
    <dgm:pt modelId="{42EA0CD4-3248-419F-BB54-2EF5E12708F3}" type="sibTrans" cxnId="{3C11FFD4-A5B6-4047-8825-A2D0D96519AA}">
      <dgm:prSet/>
      <dgm:spPr/>
      <dgm:t>
        <a:bodyPr/>
        <a:lstStyle/>
        <a:p>
          <a:endParaRPr lang="fr-FR"/>
        </a:p>
      </dgm:t>
    </dgm:pt>
    <dgm:pt modelId="{9174C3F6-81AE-4327-A8CF-12A8E917E359}">
      <dgm:prSet/>
      <dgm:spPr/>
      <dgm:t>
        <a:bodyPr/>
        <a:lstStyle/>
        <a:p>
          <a:r>
            <a:rPr lang="fr-FR" dirty="0"/>
            <a:t>Logiciels utilisés		..........................................................................................................................................21</a:t>
          </a:r>
        </a:p>
      </dgm:t>
    </dgm:pt>
    <dgm:pt modelId="{152DB04B-8650-48A4-A795-06A467B5DD83}" type="parTrans" cxnId="{443B479A-626E-4314-B890-1590B63A9E14}">
      <dgm:prSet/>
      <dgm:spPr/>
      <dgm:t>
        <a:bodyPr/>
        <a:lstStyle/>
        <a:p>
          <a:endParaRPr lang="fr-FR"/>
        </a:p>
      </dgm:t>
    </dgm:pt>
    <dgm:pt modelId="{B9B041AF-48BA-4C30-9627-A69C4BC3C85A}" type="sibTrans" cxnId="{443B479A-626E-4314-B890-1590B63A9E14}">
      <dgm:prSet/>
      <dgm:spPr/>
      <dgm:t>
        <a:bodyPr/>
        <a:lstStyle/>
        <a:p>
          <a:endParaRPr lang="fr-FR"/>
        </a:p>
      </dgm:t>
    </dgm:pt>
    <dgm:pt modelId="{771B791C-3AD1-4C5D-9CEF-3CE6C67BBA1B}">
      <dgm:prSet/>
      <dgm:spPr/>
      <dgm:t>
        <a:bodyPr/>
        <a:lstStyle/>
        <a:p>
          <a:r>
            <a:rPr lang="fr-FR" dirty="0"/>
            <a:t>Devis				..........................................................................................................................................23</a:t>
          </a:r>
        </a:p>
      </dgm:t>
    </dgm:pt>
    <dgm:pt modelId="{3826464F-D4D1-4836-B1F3-ADE026B4A434}" type="parTrans" cxnId="{26D2D193-51A6-49C0-A1D9-97E93700E8BD}">
      <dgm:prSet/>
      <dgm:spPr/>
      <dgm:t>
        <a:bodyPr/>
        <a:lstStyle/>
        <a:p>
          <a:endParaRPr lang="fr-FR"/>
        </a:p>
      </dgm:t>
    </dgm:pt>
    <dgm:pt modelId="{35F82418-26D8-4A02-9D6A-8C17391D39AA}" type="sibTrans" cxnId="{26D2D193-51A6-49C0-A1D9-97E93700E8BD}">
      <dgm:prSet/>
      <dgm:spPr/>
      <dgm:t>
        <a:bodyPr/>
        <a:lstStyle/>
        <a:p>
          <a:endParaRPr lang="fr-FR"/>
        </a:p>
      </dgm:t>
    </dgm:pt>
    <dgm:pt modelId="{FFDFB173-7265-4BE3-BC69-3AA012BC56AA}" type="pres">
      <dgm:prSet presAssocID="{13B92E27-6B10-4635-B4F8-0843B836407B}" presName="linear" presStyleCnt="0">
        <dgm:presLayoutVars>
          <dgm:animLvl val="lvl"/>
          <dgm:resizeHandles val="exact"/>
        </dgm:presLayoutVars>
      </dgm:prSet>
      <dgm:spPr/>
    </dgm:pt>
    <dgm:pt modelId="{D6F7665A-B9E6-4DD4-A7C8-05024EC70D15}" type="pres">
      <dgm:prSet presAssocID="{BCB638CF-2014-45DC-87D4-D56585492CF8}" presName="parentText" presStyleLbl="node1" presStyleIdx="0" presStyleCnt="8">
        <dgm:presLayoutVars>
          <dgm:chMax val="0"/>
          <dgm:bulletEnabled val="1"/>
        </dgm:presLayoutVars>
      </dgm:prSet>
      <dgm:spPr/>
    </dgm:pt>
    <dgm:pt modelId="{1596568A-1FCD-4C2C-81C6-E5525C820BDE}" type="pres">
      <dgm:prSet presAssocID="{BCB638CF-2014-45DC-87D4-D56585492CF8}" presName="childText" presStyleLbl="revTx" presStyleIdx="0" presStyleCnt="3" custScaleY="114273">
        <dgm:presLayoutVars>
          <dgm:bulletEnabled val="1"/>
        </dgm:presLayoutVars>
      </dgm:prSet>
      <dgm:spPr/>
    </dgm:pt>
    <dgm:pt modelId="{C7DB0AED-3FDB-49DF-9DE5-86668E62B111}" type="pres">
      <dgm:prSet presAssocID="{B55D168C-2F50-4D32-81E7-D65F3AC8374D}" presName="parentText" presStyleLbl="node1" presStyleIdx="1" presStyleCnt="8">
        <dgm:presLayoutVars>
          <dgm:chMax val="0"/>
          <dgm:bulletEnabled val="1"/>
        </dgm:presLayoutVars>
      </dgm:prSet>
      <dgm:spPr/>
    </dgm:pt>
    <dgm:pt modelId="{983E8709-28CB-414A-8EB9-6F07FF54E4CA}" type="pres">
      <dgm:prSet presAssocID="{B55D168C-2F50-4D32-81E7-D65F3AC8374D}" presName="childText" presStyleLbl="revTx" presStyleIdx="1" presStyleCnt="3" custScaleY="123217">
        <dgm:presLayoutVars>
          <dgm:bulletEnabled val="1"/>
        </dgm:presLayoutVars>
      </dgm:prSet>
      <dgm:spPr/>
    </dgm:pt>
    <dgm:pt modelId="{2A27A485-1179-41D3-BE51-4BDD555A916B}" type="pres">
      <dgm:prSet presAssocID="{F1621268-7F17-4D87-9AAA-A41141E414C9}" presName="parentText" presStyleLbl="node1" presStyleIdx="2" presStyleCnt="8">
        <dgm:presLayoutVars>
          <dgm:chMax val="0"/>
          <dgm:bulletEnabled val="1"/>
        </dgm:presLayoutVars>
      </dgm:prSet>
      <dgm:spPr/>
    </dgm:pt>
    <dgm:pt modelId="{99D922AE-4DC7-49B8-8899-5809AED670D0}" type="pres">
      <dgm:prSet presAssocID="{F1621268-7F17-4D87-9AAA-A41141E414C9}" presName="childText" presStyleLbl="revTx" presStyleIdx="2" presStyleCnt="3" custScaleY="115182">
        <dgm:presLayoutVars>
          <dgm:bulletEnabled val="1"/>
        </dgm:presLayoutVars>
      </dgm:prSet>
      <dgm:spPr/>
    </dgm:pt>
    <dgm:pt modelId="{23B0938F-6D31-4918-A5B8-8C72CBBC15DE}" type="pres">
      <dgm:prSet presAssocID="{89C065C8-9F9C-4DBE-B7A3-62AA383D58E9}" presName="parentText" presStyleLbl="node1" presStyleIdx="3" presStyleCnt="8">
        <dgm:presLayoutVars>
          <dgm:chMax val="0"/>
          <dgm:bulletEnabled val="1"/>
        </dgm:presLayoutVars>
      </dgm:prSet>
      <dgm:spPr/>
    </dgm:pt>
    <dgm:pt modelId="{6A63471C-E9AB-4F8C-88BA-F13C2E89C347}" type="pres">
      <dgm:prSet presAssocID="{49EE9456-7740-46F2-A84A-83BE599BBD63}" presName="spacer" presStyleCnt="0"/>
      <dgm:spPr/>
    </dgm:pt>
    <dgm:pt modelId="{08E64496-8632-4413-9FD1-17EFFD3DD545}" type="pres">
      <dgm:prSet presAssocID="{A9BF3D13-C497-40BC-B08C-038AF3550DAB}" presName="parentText" presStyleLbl="node1" presStyleIdx="4" presStyleCnt="8">
        <dgm:presLayoutVars>
          <dgm:chMax val="0"/>
          <dgm:bulletEnabled val="1"/>
        </dgm:presLayoutVars>
      </dgm:prSet>
      <dgm:spPr/>
    </dgm:pt>
    <dgm:pt modelId="{E3C5BC21-3B53-4E4B-B0CB-897E949CD7B4}" type="pres">
      <dgm:prSet presAssocID="{11CE3739-4024-4FFF-B3A8-2CF266B189DC}" presName="spacer" presStyleCnt="0"/>
      <dgm:spPr/>
    </dgm:pt>
    <dgm:pt modelId="{3EA16636-F398-438B-8506-AF955FEB6EFC}" type="pres">
      <dgm:prSet presAssocID="{82D67F2A-7B93-4ACF-99C8-415E594E50AA}" presName="parentText" presStyleLbl="node1" presStyleIdx="5" presStyleCnt="8">
        <dgm:presLayoutVars>
          <dgm:chMax val="0"/>
          <dgm:bulletEnabled val="1"/>
        </dgm:presLayoutVars>
      </dgm:prSet>
      <dgm:spPr/>
    </dgm:pt>
    <dgm:pt modelId="{809D1887-486C-421E-ACF2-40ABFAAD8F20}" type="pres">
      <dgm:prSet presAssocID="{42EA0CD4-3248-419F-BB54-2EF5E12708F3}" presName="spacer" presStyleCnt="0"/>
      <dgm:spPr/>
    </dgm:pt>
    <dgm:pt modelId="{24887833-47DC-4158-9B48-7BADAD49CC53}" type="pres">
      <dgm:prSet presAssocID="{9174C3F6-81AE-4327-A8CF-12A8E917E359}" presName="parentText" presStyleLbl="node1" presStyleIdx="6" presStyleCnt="8">
        <dgm:presLayoutVars>
          <dgm:chMax val="0"/>
          <dgm:bulletEnabled val="1"/>
        </dgm:presLayoutVars>
      </dgm:prSet>
      <dgm:spPr/>
    </dgm:pt>
    <dgm:pt modelId="{79EBD842-2C95-46D6-A034-5EFB072D3E41}" type="pres">
      <dgm:prSet presAssocID="{B9B041AF-48BA-4C30-9627-A69C4BC3C85A}" presName="spacer" presStyleCnt="0"/>
      <dgm:spPr/>
    </dgm:pt>
    <dgm:pt modelId="{D1C86813-AB25-4BB7-957E-9A55171DF7A2}" type="pres">
      <dgm:prSet presAssocID="{771B791C-3AD1-4C5D-9CEF-3CE6C67BBA1B}" presName="parentText" presStyleLbl="node1" presStyleIdx="7" presStyleCnt="8">
        <dgm:presLayoutVars>
          <dgm:chMax val="0"/>
          <dgm:bulletEnabled val="1"/>
        </dgm:presLayoutVars>
      </dgm:prSet>
      <dgm:spPr/>
    </dgm:pt>
  </dgm:ptLst>
  <dgm:cxnLst>
    <dgm:cxn modelId="{09E4C100-E73C-4889-87FD-E5716B8CDB4C}" type="presOf" srcId="{BCB638CF-2014-45DC-87D4-D56585492CF8}" destId="{D6F7665A-B9E6-4DD4-A7C8-05024EC70D15}" srcOrd="0" destOrd="0" presId="urn:microsoft.com/office/officeart/2005/8/layout/vList2"/>
    <dgm:cxn modelId="{D6D42C0A-C250-4087-8A7A-928E460F7910}" type="presOf" srcId="{D691A19C-AE2C-4FEC-9DF2-B9C4317EC94B}" destId="{1596568A-1FCD-4C2C-81C6-E5525C820BDE}" srcOrd="0" destOrd="1" presId="urn:microsoft.com/office/officeart/2005/8/layout/vList2"/>
    <dgm:cxn modelId="{FBE5F52F-2574-4E77-8F16-311C6E046158}" type="presOf" srcId="{A9BF3D13-C497-40BC-B08C-038AF3550DAB}" destId="{08E64496-8632-4413-9FD1-17EFFD3DD545}" srcOrd="0" destOrd="0" presId="urn:microsoft.com/office/officeart/2005/8/layout/vList2"/>
    <dgm:cxn modelId="{2B8E8E3F-30EB-44A0-A0D2-A96AEF060BDB}" type="presOf" srcId="{13B92E27-6B10-4635-B4F8-0843B836407B}" destId="{FFDFB173-7265-4BE3-BC69-3AA012BC56AA}" srcOrd="0" destOrd="0" presId="urn:microsoft.com/office/officeart/2005/8/layout/vList2"/>
    <dgm:cxn modelId="{F0BF4F4A-8C3B-4FCA-9C11-1174B8802559}" srcId="{13B92E27-6B10-4635-B4F8-0843B836407B}" destId="{F1621268-7F17-4D87-9AAA-A41141E414C9}" srcOrd="2" destOrd="0" parTransId="{51876212-31E1-47CE-8F68-B2DF31ED9D24}" sibTransId="{A57B8DF2-F718-4680-A4A6-75390DC1CB4C}"/>
    <dgm:cxn modelId="{E6E26E6D-C9B8-4B2F-9E57-B50F5EAD866A}" srcId="{BCB638CF-2014-45DC-87D4-D56585492CF8}" destId="{1C6E5D5D-7074-498C-BCAC-07381E017480}" srcOrd="0" destOrd="0" parTransId="{2B9B2544-20FC-46D9-87A5-6B2564A823A8}" sibTransId="{45993236-6256-4980-9C99-0BEC0614EA6E}"/>
    <dgm:cxn modelId="{B4539E4F-8EE8-415C-8028-01691E15A556}" type="presOf" srcId="{771B791C-3AD1-4C5D-9CEF-3CE6C67BBA1B}" destId="{D1C86813-AB25-4BB7-957E-9A55171DF7A2}" srcOrd="0" destOrd="0" presId="urn:microsoft.com/office/officeart/2005/8/layout/vList2"/>
    <dgm:cxn modelId="{C2BBC650-0371-44F8-B371-457DF14F239F}" type="presOf" srcId="{89C065C8-9F9C-4DBE-B7A3-62AA383D58E9}" destId="{23B0938F-6D31-4918-A5B8-8C72CBBC15DE}" srcOrd="0" destOrd="0" presId="urn:microsoft.com/office/officeart/2005/8/layout/vList2"/>
    <dgm:cxn modelId="{3CF4C471-67CC-4069-901D-BFDCC3B627C7}" srcId="{13B92E27-6B10-4635-B4F8-0843B836407B}" destId="{89C065C8-9F9C-4DBE-B7A3-62AA383D58E9}" srcOrd="3" destOrd="0" parTransId="{459B45F7-4B31-4B50-A495-1C100A89745E}" sibTransId="{49EE9456-7740-46F2-A84A-83BE599BBD63}"/>
    <dgm:cxn modelId="{23955F56-0D48-40FC-B931-0F9B28D1CB6F}" srcId="{13B92E27-6B10-4635-B4F8-0843B836407B}" destId="{BCB638CF-2014-45DC-87D4-D56585492CF8}" srcOrd="0" destOrd="0" parTransId="{B0816683-1BB4-4C64-9518-94B4F708A7AF}" sibTransId="{F1B33E01-D003-4436-811F-E07ABF2A830A}"/>
    <dgm:cxn modelId="{BAC13277-BE01-44BB-8501-9143DC5A535B}" srcId="{13B92E27-6B10-4635-B4F8-0843B836407B}" destId="{B55D168C-2F50-4D32-81E7-D65F3AC8374D}" srcOrd="1" destOrd="0" parTransId="{464C83FA-FA06-4FF5-AB2A-685067AD1CC9}" sibTransId="{8F2C3C9A-BED8-476A-9EA4-FFD3F57DF267}"/>
    <dgm:cxn modelId="{F6BB8184-06BE-4CD4-8DED-DD3F8D6D1BD5}" srcId="{BCB638CF-2014-45DC-87D4-D56585492CF8}" destId="{D691A19C-AE2C-4FEC-9DF2-B9C4317EC94B}" srcOrd="1" destOrd="0" parTransId="{F50F4E09-9E8B-457C-B146-54C0BBA32071}" sibTransId="{EB096777-527A-44E2-B788-307977F630B7}"/>
    <dgm:cxn modelId="{BD097887-A9BE-4CEA-A325-C7ADCF29FB40}" srcId="{13B92E27-6B10-4635-B4F8-0843B836407B}" destId="{A9BF3D13-C497-40BC-B08C-038AF3550DAB}" srcOrd="4" destOrd="0" parTransId="{3131228D-C52E-4F6F-A684-9AD8DAF4FAD9}" sibTransId="{11CE3739-4024-4FFF-B3A8-2CF266B189DC}"/>
    <dgm:cxn modelId="{26D2D193-51A6-49C0-A1D9-97E93700E8BD}" srcId="{13B92E27-6B10-4635-B4F8-0843B836407B}" destId="{771B791C-3AD1-4C5D-9CEF-3CE6C67BBA1B}" srcOrd="7" destOrd="0" parTransId="{3826464F-D4D1-4836-B1F3-ADE026B4A434}" sibTransId="{35F82418-26D8-4A02-9D6A-8C17391D39AA}"/>
    <dgm:cxn modelId="{64748794-9B24-460E-BF8D-136800D8773B}" type="presOf" srcId="{D3775819-E893-49F3-8877-5179DF86DA5B}" destId="{99D922AE-4DC7-49B8-8899-5809AED670D0}" srcOrd="0" destOrd="0" presId="urn:microsoft.com/office/officeart/2005/8/layout/vList2"/>
    <dgm:cxn modelId="{4F543196-F54D-4349-BFAA-D9A6084C076F}" srcId="{F1621268-7F17-4D87-9AAA-A41141E414C9}" destId="{D3775819-E893-49F3-8877-5179DF86DA5B}" srcOrd="0" destOrd="0" parTransId="{B4E35F9D-A9EF-4BEE-82D6-9834BE2A4EAA}" sibTransId="{D6CF4261-EA82-4F0E-A40A-50823090D627}"/>
    <dgm:cxn modelId="{9D543898-4670-49F3-B0A4-4A1CE953FDF0}" type="presOf" srcId="{82D67F2A-7B93-4ACF-99C8-415E594E50AA}" destId="{3EA16636-F398-438B-8506-AF955FEB6EFC}" srcOrd="0" destOrd="0" presId="urn:microsoft.com/office/officeart/2005/8/layout/vList2"/>
    <dgm:cxn modelId="{443B479A-626E-4314-B890-1590B63A9E14}" srcId="{13B92E27-6B10-4635-B4F8-0843B836407B}" destId="{9174C3F6-81AE-4327-A8CF-12A8E917E359}" srcOrd="6" destOrd="0" parTransId="{152DB04B-8650-48A4-A795-06A467B5DD83}" sibTransId="{B9B041AF-48BA-4C30-9627-A69C4BC3C85A}"/>
    <dgm:cxn modelId="{31CDCEA8-B2CA-41F7-A846-EEA8F6C99161}" type="presOf" srcId="{973E7C69-8FC4-4E78-83D2-E2E362B1BFED}" destId="{983E8709-28CB-414A-8EB9-6F07FF54E4CA}" srcOrd="0" destOrd="0" presId="urn:microsoft.com/office/officeart/2005/8/layout/vList2"/>
    <dgm:cxn modelId="{211917D2-98F4-4066-A139-5B5CD362EF0E}" type="presOf" srcId="{F1621268-7F17-4D87-9AAA-A41141E414C9}" destId="{2A27A485-1179-41D3-BE51-4BDD555A916B}" srcOrd="0" destOrd="0" presId="urn:microsoft.com/office/officeart/2005/8/layout/vList2"/>
    <dgm:cxn modelId="{3C11FFD4-A5B6-4047-8825-A2D0D96519AA}" srcId="{13B92E27-6B10-4635-B4F8-0843B836407B}" destId="{82D67F2A-7B93-4ACF-99C8-415E594E50AA}" srcOrd="5" destOrd="0" parTransId="{0E44B5A4-8EF4-45BF-8A80-FD0476C1C44C}" sibTransId="{42EA0CD4-3248-419F-BB54-2EF5E12708F3}"/>
    <dgm:cxn modelId="{18EC83DC-606B-4064-AA8A-85F79FA8C82F}" type="presOf" srcId="{B55D168C-2F50-4D32-81E7-D65F3AC8374D}" destId="{C7DB0AED-3FDB-49DF-9DE5-86668E62B111}" srcOrd="0" destOrd="0" presId="urn:microsoft.com/office/officeart/2005/8/layout/vList2"/>
    <dgm:cxn modelId="{0F6073DE-1862-483D-A904-AEDBB8B8DB75}" srcId="{B55D168C-2F50-4D32-81E7-D65F3AC8374D}" destId="{973E7C69-8FC4-4E78-83D2-E2E362B1BFED}" srcOrd="0" destOrd="0" parTransId="{DD2FBE74-312A-47C3-A787-9155D57F796F}" sibTransId="{2E6B0A7D-B6B7-40DF-9331-DA87F8497758}"/>
    <dgm:cxn modelId="{093508EA-FE74-4BC5-87CF-447F8A601EDA}" type="presOf" srcId="{9174C3F6-81AE-4327-A8CF-12A8E917E359}" destId="{24887833-47DC-4158-9B48-7BADAD49CC53}" srcOrd="0" destOrd="0" presId="urn:microsoft.com/office/officeart/2005/8/layout/vList2"/>
    <dgm:cxn modelId="{9C9EE6F7-46A4-4F0E-A169-EF8B44F7CD96}" type="presOf" srcId="{1C6E5D5D-7074-498C-BCAC-07381E017480}" destId="{1596568A-1FCD-4C2C-81C6-E5525C820BDE}" srcOrd="0" destOrd="0" presId="urn:microsoft.com/office/officeart/2005/8/layout/vList2"/>
    <dgm:cxn modelId="{B99A244B-1AC4-4AE1-83FB-A3243C547973}" type="presParOf" srcId="{FFDFB173-7265-4BE3-BC69-3AA012BC56AA}" destId="{D6F7665A-B9E6-4DD4-A7C8-05024EC70D15}" srcOrd="0" destOrd="0" presId="urn:microsoft.com/office/officeart/2005/8/layout/vList2"/>
    <dgm:cxn modelId="{8988C9C7-A623-41A8-8826-B889A9DAF644}" type="presParOf" srcId="{FFDFB173-7265-4BE3-BC69-3AA012BC56AA}" destId="{1596568A-1FCD-4C2C-81C6-E5525C820BDE}" srcOrd="1" destOrd="0" presId="urn:microsoft.com/office/officeart/2005/8/layout/vList2"/>
    <dgm:cxn modelId="{5F6E2F5A-567F-4237-9C99-F553AA488438}" type="presParOf" srcId="{FFDFB173-7265-4BE3-BC69-3AA012BC56AA}" destId="{C7DB0AED-3FDB-49DF-9DE5-86668E62B111}" srcOrd="2" destOrd="0" presId="urn:microsoft.com/office/officeart/2005/8/layout/vList2"/>
    <dgm:cxn modelId="{3D7108DF-C483-4DB4-B36C-C1FB6CEB34AA}" type="presParOf" srcId="{FFDFB173-7265-4BE3-BC69-3AA012BC56AA}" destId="{983E8709-28CB-414A-8EB9-6F07FF54E4CA}" srcOrd="3" destOrd="0" presId="urn:microsoft.com/office/officeart/2005/8/layout/vList2"/>
    <dgm:cxn modelId="{C5CCFC37-7544-4E7F-BF98-B4A9CAB4B6F5}" type="presParOf" srcId="{FFDFB173-7265-4BE3-BC69-3AA012BC56AA}" destId="{2A27A485-1179-41D3-BE51-4BDD555A916B}" srcOrd="4" destOrd="0" presId="urn:microsoft.com/office/officeart/2005/8/layout/vList2"/>
    <dgm:cxn modelId="{050CCE2F-F474-4C00-8EA9-92DC09BBFABB}" type="presParOf" srcId="{FFDFB173-7265-4BE3-BC69-3AA012BC56AA}" destId="{99D922AE-4DC7-49B8-8899-5809AED670D0}" srcOrd="5" destOrd="0" presId="urn:microsoft.com/office/officeart/2005/8/layout/vList2"/>
    <dgm:cxn modelId="{3DF44CA6-6697-4A70-BE5B-BCF017933418}" type="presParOf" srcId="{FFDFB173-7265-4BE3-BC69-3AA012BC56AA}" destId="{23B0938F-6D31-4918-A5B8-8C72CBBC15DE}" srcOrd="6" destOrd="0" presId="urn:microsoft.com/office/officeart/2005/8/layout/vList2"/>
    <dgm:cxn modelId="{3A9B2484-F332-4780-97EF-FE850C096E56}" type="presParOf" srcId="{FFDFB173-7265-4BE3-BC69-3AA012BC56AA}" destId="{6A63471C-E9AB-4F8C-88BA-F13C2E89C347}" srcOrd="7" destOrd="0" presId="urn:microsoft.com/office/officeart/2005/8/layout/vList2"/>
    <dgm:cxn modelId="{6697B5A6-023E-42BD-B00A-59145D8DE5A2}" type="presParOf" srcId="{FFDFB173-7265-4BE3-BC69-3AA012BC56AA}" destId="{08E64496-8632-4413-9FD1-17EFFD3DD545}" srcOrd="8" destOrd="0" presId="urn:microsoft.com/office/officeart/2005/8/layout/vList2"/>
    <dgm:cxn modelId="{272BF79C-A825-4014-BD60-485BA5933F62}" type="presParOf" srcId="{FFDFB173-7265-4BE3-BC69-3AA012BC56AA}" destId="{E3C5BC21-3B53-4E4B-B0CB-897E949CD7B4}" srcOrd="9" destOrd="0" presId="urn:microsoft.com/office/officeart/2005/8/layout/vList2"/>
    <dgm:cxn modelId="{7DBF8554-D3A8-487E-B5A2-0E4830C2FEAA}" type="presParOf" srcId="{FFDFB173-7265-4BE3-BC69-3AA012BC56AA}" destId="{3EA16636-F398-438B-8506-AF955FEB6EFC}" srcOrd="10" destOrd="0" presId="urn:microsoft.com/office/officeart/2005/8/layout/vList2"/>
    <dgm:cxn modelId="{1C074DF9-5D27-46FA-8CCA-8CEC648479BF}" type="presParOf" srcId="{FFDFB173-7265-4BE3-BC69-3AA012BC56AA}" destId="{809D1887-486C-421E-ACF2-40ABFAAD8F20}" srcOrd="11" destOrd="0" presId="urn:microsoft.com/office/officeart/2005/8/layout/vList2"/>
    <dgm:cxn modelId="{C5AC9A94-8110-46C9-8854-CAAD96F5D094}" type="presParOf" srcId="{FFDFB173-7265-4BE3-BC69-3AA012BC56AA}" destId="{24887833-47DC-4158-9B48-7BADAD49CC53}" srcOrd="12" destOrd="0" presId="urn:microsoft.com/office/officeart/2005/8/layout/vList2"/>
    <dgm:cxn modelId="{38FFDFFA-41F5-4965-9990-6297DA45F823}" type="presParOf" srcId="{FFDFB173-7265-4BE3-BC69-3AA012BC56AA}" destId="{79EBD842-2C95-46D6-A034-5EFB072D3E41}" srcOrd="13" destOrd="0" presId="urn:microsoft.com/office/officeart/2005/8/layout/vList2"/>
    <dgm:cxn modelId="{3C1A1330-8992-4D27-BE0C-8B374BAB1B26}" type="presParOf" srcId="{FFDFB173-7265-4BE3-BC69-3AA012BC56AA}" destId="{D1C86813-AB25-4BB7-957E-9A55171DF7A2}"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50AE0E1-CF70-4208-843E-C001942D15C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EDC9785C-52FE-48AE-86B6-7A4EE004074B}">
      <dgm:prSet custT="1"/>
      <dgm:spPr/>
      <dgm:t>
        <a:bodyPr/>
        <a:lstStyle/>
        <a:p>
          <a:r>
            <a:rPr lang="fr-FR" sz="1400" dirty="0"/>
            <a:t>4. La date limite de soumission d'un dossier de candidature est fixée au 10 octobre 2021. D'éventuelles soutenances orales auront lieu entre le 20 Octobre et le 10 Novembre 2021, et une sélection finale sera effectuée le 20 Novembre 2021. </a:t>
          </a:r>
        </a:p>
      </dgm:t>
    </dgm:pt>
    <dgm:pt modelId="{6AD5B3B4-ECD5-409E-BFAE-2CDA90887570}" type="parTrans" cxnId="{DCBD91B7-4592-4E7F-A609-0DDD027E11C5}">
      <dgm:prSet/>
      <dgm:spPr/>
      <dgm:t>
        <a:bodyPr/>
        <a:lstStyle/>
        <a:p>
          <a:endParaRPr lang="fr-FR" sz="1600"/>
        </a:p>
      </dgm:t>
    </dgm:pt>
    <dgm:pt modelId="{CB16CB7D-BDFD-4996-9F7B-F33FB7B9D3FC}" type="sibTrans" cxnId="{DCBD91B7-4592-4E7F-A609-0DDD027E11C5}">
      <dgm:prSet/>
      <dgm:spPr/>
      <dgm:t>
        <a:bodyPr/>
        <a:lstStyle/>
        <a:p>
          <a:endParaRPr lang="fr-FR" sz="1600"/>
        </a:p>
      </dgm:t>
    </dgm:pt>
    <dgm:pt modelId="{EF4F60D2-2BB9-4E46-A049-3054A0775AC7}">
      <dgm:prSet custT="1"/>
      <dgm:spPr/>
      <dgm:t>
        <a:bodyPr/>
        <a:lstStyle/>
        <a:p>
          <a:r>
            <a:rPr lang="fr-FR" sz="1100" dirty="0">
              <a:solidFill>
                <a:schemeClr val="bg1"/>
              </a:solidFill>
            </a:rPr>
            <a:t>Phase de prototype  page(2 mois environ) : Construction des maquettes, validation des choix d'architectures et de technologies.</a:t>
          </a:r>
        </a:p>
      </dgm:t>
    </dgm:pt>
    <dgm:pt modelId="{19CAAC63-F0A2-4F96-B5F6-7DEADEF41C41}" type="parTrans" cxnId="{CB73BE25-1DC1-4FD3-A04F-BDFC60EF46E3}">
      <dgm:prSet/>
      <dgm:spPr/>
      <dgm:t>
        <a:bodyPr/>
        <a:lstStyle/>
        <a:p>
          <a:endParaRPr lang="fr-FR" sz="1600"/>
        </a:p>
      </dgm:t>
    </dgm:pt>
    <dgm:pt modelId="{D9785A72-ECBA-4A88-B1EB-48B56CAA6D87}" type="sibTrans" cxnId="{CB73BE25-1DC1-4FD3-A04F-BDFC60EF46E3}">
      <dgm:prSet/>
      <dgm:spPr/>
      <dgm:t>
        <a:bodyPr/>
        <a:lstStyle/>
        <a:p>
          <a:endParaRPr lang="fr-FR" sz="1600"/>
        </a:p>
      </dgm:t>
    </dgm:pt>
    <dgm:pt modelId="{DF6349C0-0CFB-4FEA-B310-F5C523E4D16D}">
      <dgm:prSet custT="1"/>
      <dgm:spPr/>
      <dgm:t>
        <a:bodyPr/>
        <a:lstStyle/>
        <a:p>
          <a:r>
            <a:rPr lang="fr-FR" sz="1100" dirty="0">
              <a:solidFill>
                <a:schemeClr val="bg1"/>
              </a:solidFill>
            </a:rPr>
            <a:t>Phase de développement du pilote (1 mois environ) : Développement de l'ensemble des fonctionnalités, intégration des maquettes</a:t>
          </a:r>
        </a:p>
      </dgm:t>
    </dgm:pt>
    <dgm:pt modelId="{AE54701A-ED82-4DBF-B5E5-44A1B8847D96}" type="parTrans" cxnId="{F97D734E-9252-4279-B578-CCA551B68747}">
      <dgm:prSet/>
      <dgm:spPr/>
      <dgm:t>
        <a:bodyPr/>
        <a:lstStyle/>
        <a:p>
          <a:endParaRPr lang="fr-FR" sz="1600"/>
        </a:p>
      </dgm:t>
    </dgm:pt>
    <dgm:pt modelId="{82BC859E-92E6-47B9-8C5D-E74C1886903B}" type="sibTrans" cxnId="{F97D734E-9252-4279-B578-CCA551B68747}">
      <dgm:prSet/>
      <dgm:spPr/>
      <dgm:t>
        <a:bodyPr/>
        <a:lstStyle/>
        <a:p>
          <a:endParaRPr lang="fr-FR" sz="1600"/>
        </a:p>
      </dgm:t>
    </dgm:pt>
    <dgm:pt modelId="{292D5017-C4C1-4A48-BF9F-60A9491993CE}">
      <dgm:prSet custT="1"/>
      <dgm:spPr/>
      <dgm:t>
        <a:bodyPr/>
        <a:lstStyle/>
        <a:p>
          <a:r>
            <a:rPr lang="fr-FR" sz="1100" dirty="0">
              <a:solidFill>
                <a:schemeClr val="bg1"/>
              </a:solidFill>
            </a:rPr>
            <a:t>Phase d'industrialisation (1 mois environ) : Intégration du catalogue de produits et des contenus.</a:t>
          </a:r>
        </a:p>
      </dgm:t>
    </dgm:pt>
    <dgm:pt modelId="{50C930B8-3A7C-437E-B2CF-21D9921E6D5B}" type="parTrans" cxnId="{99D4A026-6029-4E8F-B6BE-26E3F6EF6C2B}">
      <dgm:prSet/>
      <dgm:spPr/>
      <dgm:t>
        <a:bodyPr/>
        <a:lstStyle/>
        <a:p>
          <a:endParaRPr lang="fr-FR" sz="1600"/>
        </a:p>
      </dgm:t>
    </dgm:pt>
    <dgm:pt modelId="{EF0B80FF-C7B2-4CA1-A0DE-63D7F6ED28E1}" type="sibTrans" cxnId="{99D4A026-6029-4E8F-B6BE-26E3F6EF6C2B}">
      <dgm:prSet/>
      <dgm:spPr/>
      <dgm:t>
        <a:bodyPr/>
        <a:lstStyle/>
        <a:p>
          <a:endParaRPr lang="fr-FR" sz="1600"/>
        </a:p>
      </dgm:t>
    </dgm:pt>
    <dgm:pt modelId="{2101FE0E-4534-410B-9643-3DC8DE7F7B3B}">
      <dgm:prSet custT="1"/>
      <dgm:spPr/>
      <dgm:t>
        <a:bodyPr/>
        <a:lstStyle/>
        <a:p>
          <a:r>
            <a:rPr lang="fr-FR" sz="1400" dirty="0"/>
            <a:t>L'objectif est donc un passage en production (livraison finale) le 10 Mars 2022. </a:t>
          </a:r>
        </a:p>
      </dgm:t>
    </dgm:pt>
    <dgm:pt modelId="{F84D906A-6C48-40C3-A0C6-55952191F217}" type="parTrans" cxnId="{B8348CEA-A242-4369-89C0-61507EE1EB60}">
      <dgm:prSet/>
      <dgm:spPr/>
      <dgm:t>
        <a:bodyPr/>
        <a:lstStyle/>
        <a:p>
          <a:endParaRPr lang="fr-FR" sz="1600"/>
        </a:p>
      </dgm:t>
    </dgm:pt>
    <dgm:pt modelId="{1E158848-375B-479A-882F-BB1A4E35ACAE}" type="sibTrans" cxnId="{B8348CEA-A242-4369-89C0-61507EE1EB60}">
      <dgm:prSet/>
      <dgm:spPr/>
      <dgm:t>
        <a:bodyPr/>
        <a:lstStyle/>
        <a:p>
          <a:endParaRPr lang="fr-FR" sz="1600"/>
        </a:p>
      </dgm:t>
    </dgm:pt>
    <dgm:pt modelId="{E1A9398F-B2E5-4BA3-A3E6-749AE654F90C}">
      <dgm:prSet custT="1"/>
      <dgm:spPr/>
      <dgm:t>
        <a:bodyPr/>
        <a:lstStyle/>
        <a:p>
          <a:r>
            <a:rPr lang="fr-FR" sz="1400" dirty="0"/>
            <a:t>Dans un premier temps, les échanges se feront exclusivement par email. Ne pas hésiter à contacter contact@haxxxx.com pour toute information complémentaire. </a:t>
          </a:r>
        </a:p>
      </dgm:t>
    </dgm:pt>
    <dgm:pt modelId="{7AAD15DB-0A38-42CB-ADA4-4D62915AA364}" type="parTrans" cxnId="{5D7336E0-AA12-48D6-BC52-BA3CCC2A2002}">
      <dgm:prSet/>
      <dgm:spPr/>
      <dgm:t>
        <a:bodyPr/>
        <a:lstStyle/>
        <a:p>
          <a:endParaRPr lang="fr-FR" sz="1600"/>
        </a:p>
      </dgm:t>
    </dgm:pt>
    <dgm:pt modelId="{93962672-EDBA-4D3C-9B38-9A1D9ADE6435}" type="sibTrans" cxnId="{5D7336E0-AA12-48D6-BC52-BA3CCC2A2002}">
      <dgm:prSet/>
      <dgm:spPr/>
      <dgm:t>
        <a:bodyPr/>
        <a:lstStyle/>
        <a:p>
          <a:endParaRPr lang="fr-FR" sz="1600"/>
        </a:p>
      </dgm:t>
    </dgm:pt>
    <dgm:pt modelId="{395E383E-6450-4DAF-8633-DA366324EA57}">
      <dgm:prSet custT="1"/>
      <dgm:spPr/>
      <dgm:t>
        <a:bodyPr/>
        <a:lstStyle/>
        <a:p>
          <a:pPr>
            <a:buNone/>
          </a:pPr>
          <a:r>
            <a:rPr lang="fr-FR" sz="1100" dirty="0">
              <a:solidFill>
                <a:schemeClr val="bg1"/>
              </a:solidFill>
            </a:rPr>
            <a:t>	Le projet sera ensuite découpé en 3 phases : </a:t>
          </a:r>
        </a:p>
      </dgm:t>
    </dgm:pt>
    <dgm:pt modelId="{0F5B7108-21A5-454F-9A62-D62E6F520C89}" type="parTrans" cxnId="{8DB8FD12-3E1B-4EAE-92A0-A0EE1C724475}">
      <dgm:prSet/>
      <dgm:spPr/>
      <dgm:t>
        <a:bodyPr/>
        <a:lstStyle/>
        <a:p>
          <a:endParaRPr lang="fr-FR"/>
        </a:p>
      </dgm:t>
    </dgm:pt>
    <dgm:pt modelId="{0D2AE654-DD62-4900-8A36-B40D8AB76621}" type="sibTrans" cxnId="{8DB8FD12-3E1B-4EAE-92A0-A0EE1C724475}">
      <dgm:prSet/>
      <dgm:spPr/>
      <dgm:t>
        <a:bodyPr/>
        <a:lstStyle/>
        <a:p>
          <a:endParaRPr lang="fr-FR"/>
        </a:p>
      </dgm:t>
    </dgm:pt>
    <dgm:pt modelId="{B1F2F3F6-2CCF-48F6-9219-D130460B0429}">
      <dgm:prSet custT="1"/>
      <dgm:spPr/>
      <dgm:t>
        <a:bodyPr/>
        <a:lstStyle/>
        <a:p>
          <a:endParaRPr lang="fr-FR" sz="1100">
            <a:solidFill>
              <a:schemeClr val="bg1"/>
            </a:solidFill>
          </a:endParaRPr>
        </a:p>
      </dgm:t>
    </dgm:pt>
    <dgm:pt modelId="{DE02097C-A56F-4BDF-846E-7321400BA4B0}" type="parTrans" cxnId="{625AF512-AF32-416D-B176-808E9F0A1D17}">
      <dgm:prSet/>
      <dgm:spPr/>
      <dgm:t>
        <a:bodyPr/>
        <a:lstStyle/>
        <a:p>
          <a:endParaRPr lang="fr-FR"/>
        </a:p>
      </dgm:t>
    </dgm:pt>
    <dgm:pt modelId="{C937F020-8810-4176-8A55-4BF35C5DF762}" type="sibTrans" cxnId="{625AF512-AF32-416D-B176-808E9F0A1D17}">
      <dgm:prSet/>
      <dgm:spPr/>
      <dgm:t>
        <a:bodyPr/>
        <a:lstStyle/>
        <a:p>
          <a:endParaRPr lang="fr-FR"/>
        </a:p>
      </dgm:t>
    </dgm:pt>
    <dgm:pt modelId="{0FED00D1-13C2-4FD9-8A09-2B9EB684B4CE}">
      <dgm:prSet custT="1"/>
      <dgm:spPr/>
      <dgm:t>
        <a:bodyPr/>
        <a:lstStyle/>
        <a:p>
          <a:pPr>
            <a:buNone/>
          </a:pPr>
          <a:endParaRPr lang="fr-FR" sz="1100" dirty="0">
            <a:solidFill>
              <a:schemeClr val="bg1"/>
            </a:solidFill>
          </a:endParaRPr>
        </a:p>
      </dgm:t>
    </dgm:pt>
    <dgm:pt modelId="{A9CF4E4B-B7A9-4409-A4A4-98C1FB34C65D}" type="parTrans" cxnId="{AAE5D3C0-E06A-4CF5-8945-7C5CC1BC5C58}">
      <dgm:prSet/>
      <dgm:spPr/>
      <dgm:t>
        <a:bodyPr/>
        <a:lstStyle/>
        <a:p>
          <a:endParaRPr lang="fr-FR"/>
        </a:p>
      </dgm:t>
    </dgm:pt>
    <dgm:pt modelId="{87375CB2-470E-4621-99A0-F09D57D1EF97}" type="sibTrans" cxnId="{AAE5D3C0-E06A-4CF5-8945-7C5CC1BC5C58}">
      <dgm:prSet/>
      <dgm:spPr/>
      <dgm:t>
        <a:bodyPr/>
        <a:lstStyle/>
        <a:p>
          <a:endParaRPr lang="fr-FR"/>
        </a:p>
      </dgm:t>
    </dgm:pt>
    <dgm:pt modelId="{B4180B0A-F089-4EC8-B3AA-497495BB12D9}">
      <dgm:prSet custT="1"/>
      <dgm:spPr/>
      <dgm:t>
        <a:bodyPr/>
        <a:lstStyle/>
        <a:p>
          <a:endParaRPr lang="fr-FR" sz="1100" dirty="0">
            <a:solidFill>
              <a:schemeClr val="bg1"/>
            </a:solidFill>
          </a:endParaRPr>
        </a:p>
      </dgm:t>
    </dgm:pt>
    <dgm:pt modelId="{188F9B0C-0B04-4BF9-8186-72F4F78D515B}" type="parTrans" cxnId="{D30F61EF-E748-421E-87BA-150704E8CA76}">
      <dgm:prSet/>
      <dgm:spPr/>
      <dgm:t>
        <a:bodyPr/>
        <a:lstStyle/>
        <a:p>
          <a:endParaRPr lang="fr-FR"/>
        </a:p>
      </dgm:t>
    </dgm:pt>
    <dgm:pt modelId="{C67E6712-4D43-4081-94D6-0058C0369D00}" type="sibTrans" cxnId="{D30F61EF-E748-421E-87BA-150704E8CA76}">
      <dgm:prSet/>
      <dgm:spPr/>
      <dgm:t>
        <a:bodyPr/>
        <a:lstStyle/>
        <a:p>
          <a:endParaRPr lang="fr-FR"/>
        </a:p>
      </dgm:t>
    </dgm:pt>
    <dgm:pt modelId="{01606117-0228-4ED7-A61B-435F0C46472E}" type="pres">
      <dgm:prSet presAssocID="{B50AE0E1-CF70-4208-843E-C001942D15CF}" presName="linear" presStyleCnt="0">
        <dgm:presLayoutVars>
          <dgm:animLvl val="lvl"/>
          <dgm:resizeHandles val="exact"/>
        </dgm:presLayoutVars>
      </dgm:prSet>
      <dgm:spPr/>
    </dgm:pt>
    <dgm:pt modelId="{EA060328-77C8-4427-815B-988BC13CD7FE}" type="pres">
      <dgm:prSet presAssocID="{EDC9785C-52FE-48AE-86B6-7A4EE004074B}" presName="parentText" presStyleLbl="node1" presStyleIdx="0" presStyleCnt="3" custScaleY="60324">
        <dgm:presLayoutVars>
          <dgm:chMax val="0"/>
          <dgm:bulletEnabled val="1"/>
        </dgm:presLayoutVars>
      </dgm:prSet>
      <dgm:spPr/>
    </dgm:pt>
    <dgm:pt modelId="{6790D56E-F50D-477D-B3D4-B89733CD4B81}" type="pres">
      <dgm:prSet presAssocID="{EDC9785C-52FE-48AE-86B6-7A4EE004074B}" presName="childText" presStyleLbl="revTx" presStyleIdx="0" presStyleCnt="1">
        <dgm:presLayoutVars>
          <dgm:bulletEnabled val="1"/>
        </dgm:presLayoutVars>
      </dgm:prSet>
      <dgm:spPr/>
    </dgm:pt>
    <dgm:pt modelId="{13591B6B-2E57-425F-844A-A93ADC7B6E85}" type="pres">
      <dgm:prSet presAssocID="{2101FE0E-4534-410B-9643-3DC8DE7F7B3B}" presName="parentText" presStyleLbl="node1" presStyleIdx="1" presStyleCnt="3" custScaleY="40473" custLinFactNeighborY="17116">
        <dgm:presLayoutVars>
          <dgm:chMax val="0"/>
          <dgm:bulletEnabled val="1"/>
        </dgm:presLayoutVars>
      </dgm:prSet>
      <dgm:spPr/>
    </dgm:pt>
    <dgm:pt modelId="{969EF159-8C87-4DAF-932A-FA2B454042FF}" type="pres">
      <dgm:prSet presAssocID="{1E158848-375B-479A-882F-BB1A4E35ACAE}" presName="spacer" presStyleCnt="0"/>
      <dgm:spPr/>
    </dgm:pt>
    <dgm:pt modelId="{C37C5F59-93C5-45D3-AA68-A7F4D4FA2241}" type="pres">
      <dgm:prSet presAssocID="{E1A9398F-B2E5-4BA3-A3E6-749AE654F90C}" presName="parentText" presStyleLbl="node1" presStyleIdx="2" presStyleCnt="3" custScaleY="61291">
        <dgm:presLayoutVars>
          <dgm:chMax val="0"/>
          <dgm:bulletEnabled val="1"/>
        </dgm:presLayoutVars>
      </dgm:prSet>
      <dgm:spPr/>
    </dgm:pt>
  </dgm:ptLst>
  <dgm:cxnLst>
    <dgm:cxn modelId="{20944D01-73EB-429D-8A6D-679546E6F237}" type="presOf" srcId="{EDC9785C-52FE-48AE-86B6-7A4EE004074B}" destId="{EA060328-77C8-4427-815B-988BC13CD7FE}" srcOrd="0" destOrd="0" presId="urn:microsoft.com/office/officeart/2005/8/layout/vList2"/>
    <dgm:cxn modelId="{625AF512-AF32-416D-B176-808E9F0A1D17}" srcId="{EDC9785C-52FE-48AE-86B6-7A4EE004074B}" destId="{B1F2F3F6-2CCF-48F6-9219-D130460B0429}" srcOrd="0" destOrd="0" parTransId="{DE02097C-A56F-4BDF-846E-7321400BA4B0}" sibTransId="{C937F020-8810-4176-8A55-4BF35C5DF762}"/>
    <dgm:cxn modelId="{8DB8FD12-3E1B-4EAE-92A0-A0EE1C724475}" srcId="{B1F2F3F6-2CCF-48F6-9219-D130460B0429}" destId="{395E383E-6450-4DAF-8633-DA366324EA57}" srcOrd="0" destOrd="0" parTransId="{0F5B7108-21A5-454F-9A62-D62E6F520C89}" sibTransId="{0D2AE654-DD62-4900-8A36-B40D8AB76621}"/>
    <dgm:cxn modelId="{CB73BE25-1DC1-4FD3-A04F-BDFC60EF46E3}" srcId="{B1F2F3F6-2CCF-48F6-9219-D130460B0429}" destId="{EF4F60D2-2BB9-4E46-A049-3054A0775AC7}" srcOrd="2" destOrd="0" parTransId="{19CAAC63-F0A2-4F96-B5F6-7DEADEF41C41}" sibTransId="{D9785A72-ECBA-4A88-B1EB-48B56CAA6D87}"/>
    <dgm:cxn modelId="{99D4A026-6029-4E8F-B6BE-26E3F6EF6C2B}" srcId="{B1F2F3F6-2CCF-48F6-9219-D130460B0429}" destId="{292D5017-C4C1-4A48-BF9F-60A9491993CE}" srcOrd="4" destOrd="0" parTransId="{50C930B8-3A7C-437E-B2CF-21D9921E6D5B}" sibTransId="{EF0B80FF-C7B2-4CA1-A0DE-63D7F6ED28E1}"/>
    <dgm:cxn modelId="{51527729-42B8-4D13-99BF-40F6270C3B97}" type="presOf" srcId="{EF4F60D2-2BB9-4E46-A049-3054A0775AC7}" destId="{6790D56E-F50D-477D-B3D4-B89733CD4B81}" srcOrd="0" destOrd="3" presId="urn:microsoft.com/office/officeart/2005/8/layout/vList2"/>
    <dgm:cxn modelId="{DFA48F6B-F9CA-41D9-8E48-4B21564FE705}" type="presOf" srcId="{B1F2F3F6-2CCF-48F6-9219-D130460B0429}" destId="{6790D56E-F50D-477D-B3D4-B89733CD4B81}" srcOrd="0" destOrd="0" presId="urn:microsoft.com/office/officeart/2005/8/layout/vList2"/>
    <dgm:cxn modelId="{F97D734E-9252-4279-B578-CCA551B68747}" srcId="{B1F2F3F6-2CCF-48F6-9219-D130460B0429}" destId="{DF6349C0-0CFB-4FEA-B310-F5C523E4D16D}" srcOrd="3" destOrd="0" parTransId="{AE54701A-ED82-4DBF-B5E5-44A1B8847D96}" sibTransId="{82BC859E-92E6-47B9-8C5D-E74C1886903B}"/>
    <dgm:cxn modelId="{C00B705A-BE1C-4D19-96C6-702049A51DA8}" type="presOf" srcId="{395E383E-6450-4DAF-8633-DA366324EA57}" destId="{6790D56E-F50D-477D-B3D4-B89733CD4B81}" srcOrd="0" destOrd="1" presId="urn:microsoft.com/office/officeart/2005/8/layout/vList2"/>
    <dgm:cxn modelId="{C11F6C84-3A02-41D6-8724-328C439A5A7A}" type="presOf" srcId="{292D5017-C4C1-4A48-BF9F-60A9491993CE}" destId="{6790D56E-F50D-477D-B3D4-B89733CD4B81}" srcOrd="0" destOrd="5" presId="urn:microsoft.com/office/officeart/2005/8/layout/vList2"/>
    <dgm:cxn modelId="{E3F075A4-CA21-4839-A9F3-B499E3EC6003}" type="presOf" srcId="{0FED00D1-13C2-4FD9-8A09-2B9EB684B4CE}" destId="{6790D56E-F50D-477D-B3D4-B89733CD4B81}" srcOrd="0" destOrd="2" presId="urn:microsoft.com/office/officeart/2005/8/layout/vList2"/>
    <dgm:cxn modelId="{DCBD91B7-4592-4E7F-A609-0DDD027E11C5}" srcId="{B50AE0E1-CF70-4208-843E-C001942D15CF}" destId="{EDC9785C-52FE-48AE-86B6-7A4EE004074B}" srcOrd="0" destOrd="0" parTransId="{6AD5B3B4-ECD5-409E-BFAE-2CDA90887570}" sibTransId="{CB16CB7D-BDFD-4996-9F7B-F33FB7B9D3FC}"/>
    <dgm:cxn modelId="{3C6426B8-5AB0-479C-AD95-C555948DDE09}" type="presOf" srcId="{E1A9398F-B2E5-4BA3-A3E6-749AE654F90C}" destId="{C37C5F59-93C5-45D3-AA68-A7F4D4FA2241}" srcOrd="0" destOrd="0" presId="urn:microsoft.com/office/officeart/2005/8/layout/vList2"/>
    <dgm:cxn modelId="{AAE5D3C0-E06A-4CF5-8945-7C5CC1BC5C58}" srcId="{B1F2F3F6-2CCF-48F6-9219-D130460B0429}" destId="{0FED00D1-13C2-4FD9-8A09-2B9EB684B4CE}" srcOrd="1" destOrd="0" parTransId="{A9CF4E4B-B7A9-4409-A4A4-98C1FB34C65D}" sibTransId="{87375CB2-470E-4621-99A0-F09D57D1EF97}"/>
    <dgm:cxn modelId="{E08A0AD2-8FD9-4EE3-820C-4E79C6A231CE}" type="presOf" srcId="{DF6349C0-0CFB-4FEA-B310-F5C523E4D16D}" destId="{6790D56E-F50D-477D-B3D4-B89733CD4B81}" srcOrd="0" destOrd="4" presId="urn:microsoft.com/office/officeart/2005/8/layout/vList2"/>
    <dgm:cxn modelId="{556B41D3-CC6D-4D4A-B0F7-D92E68626043}" type="presOf" srcId="{2101FE0E-4534-410B-9643-3DC8DE7F7B3B}" destId="{13591B6B-2E57-425F-844A-A93ADC7B6E85}" srcOrd="0" destOrd="0" presId="urn:microsoft.com/office/officeart/2005/8/layout/vList2"/>
    <dgm:cxn modelId="{5D7336E0-AA12-48D6-BC52-BA3CCC2A2002}" srcId="{B50AE0E1-CF70-4208-843E-C001942D15CF}" destId="{E1A9398F-B2E5-4BA3-A3E6-749AE654F90C}" srcOrd="2" destOrd="0" parTransId="{7AAD15DB-0A38-42CB-ADA4-4D62915AA364}" sibTransId="{93962672-EDBA-4D3C-9B38-9A1D9ADE6435}"/>
    <dgm:cxn modelId="{B8348CEA-A242-4369-89C0-61507EE1EB60}" srcId="{B50AE0E1-CF70-4208-843E-C001942D15CF}" destId="{2101FE0E-4534-410B-9643-3DC8DE7F7B3B}" srcOrd="1" destOrd="0" parTransId="{F84D906A-6C48-40C3-A0C6-55952191F217}" sibTransId="{1E158848-375B-479A-882F-BB1A4E35ACAE}"/>
    <dgm:cxn modelId="{D30F61EF-E748-421E-87BA-150704E8CA76}" srcId="{B1F2F3F6-2CCF-48F6-9219-D130460B0429}" destId="{B4180B0A-F089-4EC8-B3AA-497495BB12D9}" srcOrd="5" destOrd="0" parTransId="{188F9B0C-0B04-4BF9-8186-72F4F78D515B}" sibTransId="{C67E6712-4D43-4081-94D6-0058C0369D00}"/>
    <dgm:cxn modelId="{0FF1FAF2-8A5C-4F14-97CC-6AECE0C04AE8}" type="presOf" srcId="{B50AE0E1-CF70-4208-843E-C001942D15CF}" destId="{01606117-0228-4ED7-A61B-435F0C46472E}" srcOrd="0" destOrd="0" presId="urn:microsoft.com/office/officeart/2005/8/layout/vList2"/>
    <dgm:cxn modelId="{1AA047F9-65B1-4284-BAC3-543B7242CBC8}" type="presOf" srcId="{B4180B0A-F089-4EC8-B3AA-497495BB12D9}" destId="{6790D56E-F50D-477D-B3D4-B89733CD4B81}" srcOrd="0" destOrd="6" presId="urn:microsoft.com/office/officeart/2005/8/layout/vList2"/>
    <dgm:cxn modelId="{FFE89E81-EC5A-4EEA-BB54-ED74D0C8EEF6}" type="presParOf" srcId="{01606117-0228-4ED7-A61B-435F0C46472E}" destId="{EA060328-77C8-4427-815B-988BC13CD7FE}" srcOrd="0" destOrd="0" presId="urn:microsoft.com/office/officeart/2005/8/layout/vList2"/>
    <dgm:cxn modelId="{07FF1659-475D-4DE0-8C2B-95CD392E225E}" type="presParOf" srcId="{01606117-0228-4ED7-A61B-435F0C46472E}" destId="{6790D56E-F50D-477D-B3D4-B89733CD4B81}" srcOrd="1" destOrd="0" presId="urn:microsoft.com/office/officeart/2005/8/layout/vList2"/>
    <dgm:cxn modelId="{AB0B7F53-DA35-4921-B6A7-132DFA9B2AE3}" type="presParOf" srcId="{01606117-0228-4ED7-A61B-435F0C46472E}" destId="{13591B6B-2E57-425F-844A-A93ADC7B6E85}" srcOrd="2" destOrd="0" presId="urn:microsoft.com/office/officeart/2005/8/layout/vList2"/>
    <dgm:cxn modelId="{E50E3115-FF41-4CA8-A58C-5A72CC6C746F}" type="presParOf" srcId="{01606117-0228-4ED7-A61B-435F0C46472E}" destId="{969EF159-8C87-4DAF-932A-FA2B454042FF}" srcOrd="3" destOrd="0" presId="urn:microsoft.com/office/officeart/2005/8/layout/vList2"/>
    <dgm:cxn modelId="{1AD70F86-7A58-4C84-869D-14EEEEC0194F}" type="presParOf" srcId="{01606117-0228-4ED7-A61B-435F0C46472E}" destId="{C37C5F59-93C5-45D3-AA68-A7F4D4FA224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3C88C8E-C474-4B79-AA08-4F37082087EB}"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fr-FR"/>
        </a:p>
      </dgm:t>
    </dgm:pt>
    <dgm:pt modelId="{E6373F17-CEEA-4655-9217-CA5B61DC57AB}">
      <dgm:prSet custT="1"/>
      <dgm:spPr/>
      <dgm:t>
        <a:bodyPr/>
        <a:lstStyle/>
        <a:p>
          <a:pPr algn="l"/>
          <a:r>
            <a:rPr lang="fr-FR" sz="1600" dirty="0"/>
            <a:t>Git &amp; </a:t>
          </a:r>
          <a:r>
            <a:rPr lang="fr-FR" sz="1600" dirty="0" err="1"/>
            <a:t>Github</a:t>
          </a:r>
          <a:r>
            <a:rPr lang="fr-FR" sz="1600" dirty="0"/>
            <a:t> pour la collaboration et la gestion de versions, </a:t>
          </a:r>
        </a:p>
      </dgm:t>
    </dgm:pt>
    <dgm:pt modelId="{7AAA9F95-5550-4A7E-A687-FE530F7540A0}" type="parTrans" cxnId="{9506702F-7E27-4421-927A-F683515FC758}">
      <dgm:prSet/>
      <dgm:spPr/>
      <dgm:t>
        <a:bodyPr/>
        <a:lstStyle/>
        <a:p>
          <a:pPr algn="l"/>
          <a:endParaRPr lang="fr-FR" sz="1600"/>
        </a:p>
      </dgm:t>
    </dgm:pt>
    <dgm:pt modelId="{7F59BD07-E7B9-480E-BE43-0B21DAEDEC80}" type="sibTrans" cxnId="{9506702F-7E27-4421-927A-F683515FC758}">
      <dgm:prSet/>
      <dgm:spPr/>
      <dgm:t>
        <a:bodyPr/>
        <a:lstStyle/>
        <a:p>
          <a:pPr algn="l"/>
          <a:endParaRPr lang="fr-FR" sz="1600"/>
        </a:p>
      </dgm:t>
    </dgm:pt>
    <dgm:pt modelId="{AA0F7B97-40A8-4642-AC6B-6B402BE30151}">
      <dgm:prSet custT="1"/>
      <dgm:spPr/>
      <dgm:t>
        <a:bodyPr/>
        <a:lstStyle/>
        <a:p>
          <a:pPr algn="l"/>
          <a:r>
            <a:rPr lang="fr-FR" sz="1600" dirty="0"/>
            <a:t>HTML 5 et CSS 3 pour mettre en place des contenus des pages,</a:t>
          </a:r>
        </a:p>
      </dgm:t>
    </dgm:pt>
    <dgm:pt modelId="{C1EB307E-4527-4991-BE7A-EB3CA3E25CE6}" type="parTrans" cxnId="{E7D1CAD7-CE93-49EB-B1AF-171CFF7D210D}">
      <dgm:prSet/>
      <dgm:spPr/>
      <dgm:t>
        <a:bodyPr/>
        <a:lstStyle/>
        <a:p>
          <a:pPr algn="l"/>
          <a:endParaRPr lang="fr-FR" sz="1600"/>
        </a:p>
      </dgm:t>
    </dgm:pt>
    <dgm:pt modelId="{34CE3991-55F2-4E56-821A-F8E2DDB321A1}" type="sibTrans" cxnId="{E7D1CAD7-CE93-49EB-B1AF-171CFF7D210D}">
      <dgm:prSet/>
      <dgm:spPr/>
      <dgm:t>
        <a:bodyPr/>
        <a:lstStyle/>
        <a:p>
          <a:pPr algn="l"/>
          <a:endParaRPr lang="fr-FR" sz="1600"/>
        </a:p>
      </dgm:t>
    </dgm:pt>
    <dgm:pt modelId="{F63C392B-887C-4738-A46E-8637893CBB2D}">
      <dgm:prSet custT="1"/>
      <dgm:spPr/>
      <dgm:t>
        <a:bodyPr/>
        <a:lstStyle/>
        <a:p>
          <a:pPr algn="l"/>
          <a:r>
            <a:rPr lang="fr-FR" sz="1600"/>
            <a:t>Javascript pour manipuler les fonctionnalités,</a:t>
          </a:r>
        </a:p>
      </dgm:t>
    </dgm:pt>
    <dgm:pt modelId="{C9307A24-0017-4138-B490-B29BBDCDA7B4}" type="parTrans" cxnId="{62D5D471-BEF6-4360-9028-77EBE9DE2CA9}">
      <dgm:prSet/>
      <dgm:spPr/>
      <dgm:t>
        <a:bodyPr/>
        <a:lstStyle/>
        <a:p>
          <a:pPr algn="l"/>
          <a:endParaRPr lang="fr-FR" sz="1600"/>
        </a:p>
      </dgm:t>
    </dgm:pt>
    <dgm:pt modelId="{D8DBF1D9-A0C0-4026-8C55-C01C5AEBFE87}" type="sibTrans" cxnId="{62D5D471-BEF6-4360-9028-77EBE9DE2CA9}">
      <dgm:prSet/>
      <dgm:spPr/>
      <dgm:t>
        <a:bodyPr/>
        <a:lstStyle/>
        <a:p>
          <a:pPr algn="l"/>
          <a:endParaRPr lang="fr-FR" sz="1600"/>
        </a:p>
      </dgm:t>
    </dgm:pt>
    <dgm:pt modelId="{65E37227-5295-49B4-BA89-2321B97B5F9C}">
      <dgm:prSet custT="1"/>
      <dgm:spPr/>
      <dgm:t>
        <a:bodyPr/>
        <a:lstStyle/>
        <a:p>
          <a:pPr algn="l"/>
          <a:r>
            <a:rPr lang="fr-FR" sz="1600"/>
            <a:t>SQL pour gérer les bases de données,</a:t>
          </a:r>
        </a:p>
      </dgm:t>
    </dgm:pt>
    <dgm:pt modelId="{3F513DA8-2BB0-4A07-8207-7C902409B52E}" type="parTrans" cxnId="{8591C67E-494E-4D8A-8609-953E2CCA27E3}">
      <dgm:prSet/>
      <dgm:spPr/>
      <dgm:t>
        <a:bodyPr/>
        <a:lstStyle/>
        <a:p>
          <a:pPr algn="l"/>
          <a:endParaRPr lang="fr-FR" sz="1600"/>
        </a:p>
      </dgm:t>
    </dgm:pt>
    <dgm:pt modelId="{6360F1E8-22A3-4257-8AE0-502B3F4BA47E}" type="sibTrans" cxnId="{8591C67E-494E-4D8A-8609-953E2CCA27E3}">
      <dgm:prSet/>
      <dgm:spPr/>
      <dgm:t>
        <a:bodyPr/>
        <a:lstStyle/>
        <a:p>
          <a:pPr algn="l"/>
          <a:endParaRPr lang="fr-FR" sz="1600"/>
        </a:p>
      </dgm:t>
    </dgm:pt>
    <dgm:pt modelId="{9236E4A5-A267-4C37-9AEB-DCFF76BD2D3D}">
      <dgm:prSet custT="1"/>
      <dgm:spPr/>
      <dgm:t>
        <a:bodyPr/>
        <a:lstStyle/>
        <a:p>
          <a:pPr algn="l"/>
          <a:r>
            <a:rPr lang="fr-FR" sz="1600" dirty="0"/>
            <a:t>PHP pour les pages web dynamiques.</a:t>
          </a:r>
        </a:p>
      </dgm:t>
    </dgm:pt>
    <dgm:pt modelId="{3BE593A4-B3E5-4A70-A498-1138218E2E4C}" type="parTrans" cxnId="{73F5D23E-95ED-41C7-BA5B-7032E133848F}">
      <dgm:prSet/>
      <dgm:spPr/>
      <dgm:t>
        <a:bodyPr/>
        <a:lstStyle/>
        <a:p>
          <a:pPr algn="l"/>
          <a:endParaRPr lang="fr-FR" sz="1600"/>
        </a:p>
      </dgm:t>
    </dgm:pt>
    <dgm:pt modelId="{BA9A91D3-05C8-4CC8-BD0C-E8D320D1C832}" type="sibTrans" cxnId="{73F5D23E-95ED-41C7-BA5B-7032E133848F}">
      <dgm:prSet/>
      <dgm:spPr/>
      <dgm:t>
        <a:bodyPr/>
        <a:lstStyle/>
        <a:p>
          <a:pPr algn="l"/>
          <a:endParaRPr lang="fr-FR" sz="1600"/>
        </a:p>
      </dgm:t>
    </dgm:pt>
    <dgm:pt modelId="{E6EC8E06-00E1-46BC-99EA-DC99C24E4E10}" type="pres">
      <dgm:prSet presAssocID="{93C88C8E-C474-4B79-AA08-4F37082087EB}" presName="linearFlow" presStyleCnt="0">
        <dgm:presLayoutVars>
          <dgm:dir/>
          <dgm:resizeHandles val="exact"/>
        </dgm:presLayoutVars>
      </dgm:prSet>
      <dgm:spPr/>
    </dgm:pt>
    <dgm:pt modelId="{D08BE839-1322-4B67-9923-B71C915A5E9C}" type="pres">
      <dgm:prSet presAssocID="{E6373F17-CEEA-4655-9217-CA5B61DC57AB}" presName="composite" presStyleCnt="0"/>
      <dgm:spPr/>
    </dgm:pt>
    <dgm:pt modelId="{6995F0D0-A8DC-4834-AF62-3AF1FF5BCAF3}" type="pres">
      <dgm:prSet presAssocID="{E6373F17-CEEA-4655-9217-CA5B61DC57AB}"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17CC266B-932B-4463-B4B1-2B712CDAFDA2}" type="pres">
      <dgm:prSet presAssocID="{E6373F17-CEEA-4655-9217-CA5B61DC57AB}" presName="txShp" presStyleLbl="node1" presStyleIdx="0" presStyleCnt="5">
        <dgm:presLayoutVars>
          <dgm:bulletEnabled val="1"/>
        </dgm:presLayoutVars>
      </dgm:prSet>
      <dgm:spPr/>
    </dgm:pt>
    <dgm:pt modelId="{8FB7E4C1-A71A-4F48-BC70-04CFDC6D33EB}" type="pres">
      <dgm:prSet presAssocID="{7F59BD07-E7B9-480E-BE43-0B21DAEDEC80}" presName="spacing" presStyleCnt="0"/>
      <dgm:spPr/>
    </dgm:pt>
    <dgm:pt modelId="{9A03331B-F130-444B-AD19-983DA0FF9880}" type="pres">
      <dgm:prSet presAssocID="{AA0F7B97-40A8-4642-AC6B-6B402BE30151}" presName="composite" presStyleCnt="0"/>
      <dgm:spPr/>
    </dgm:pt>
    <dgm:pt modelId="{6A96DB01-6B26-4C83-B991-74072ADBF7AA}" type="pres">
      <dgm:prSet presAssocID="{AA0F7B97-40A8-4642-AC6B-6B402BE30151}" presName="imgShp"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CA459EE7-C419-4206-A39A-9003B9834775}" type="pres">
      <dgm:prSet presAssocID="{AA0F7B97-40A8-4642-AC6B-6B402BE30151}" presName="txShp" presStyleLbl="node1" presStyleIdx="1" presStyleCnt="5">
        <dgm:presLayoutVars>
          <dgm:bulletEnabled val="1"/>
        </dgm:presLayoutVars>
      </dgm:prSet>
      <dgm:spPr/>
    </dgm:pt>
    <dgm:pt modelId="{6FBA23D6-7701-4A9D-9DBA-4BBD84F43221}" type="pres">
      <dgm:prSet presAssocID="{34CE3991-55F2-4E56-821A-F8E2DDB321A1}" presName="spacing" presStyleCnt="0"/>
      <dgm:spPr/>
    </dgm:pt>
    <dgm:pt modelId="{376BA349-409D-49D1-8E29-C254CE226C12}" type="pres">
      <dgm:prSet presAssocID="{F63C392B-887C-4738-A46E-8637893CBB2D}" presName="composite" presStyleCnt="0"/>
      <dgm:spPr/>
    </dgm:pt>
    <dgm:pt modelId="{C3623A25-79A5-487E-8798-DDF986FAEDF5}" type="pres">
      <dgm:prSet presAssocID="{F63C392B-887C-4738-A46E-8637893CBB2D}" presName="imgShp"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3AF3F9BD-3830-4A4A-8FBF-09214F33CCD2}" type="pres">
      <dgm:prSet presAssocID="{F63C392B-887C-4738-A46E-8637893CBB2D}" presName="txShp" presStyleLbl="node1" presStyleIdx="2" presStyleCnt="5">
        <dgm:presLayoutVars>
          <dgm:bulletEnabled val="1"/>
        </dgm:presLayoutVars>
      </dgm:prSet>
      <dgm:spPr/>
    </dgm:pt>
    <dgm:pt modelId="{C3385318-6D58-493B-8AB6-D939B6FB8CC1}" type="pres">
      <dgm:prSet presAssocID="{D8DBF1D9-A0C0-4026-8C55-C01C5AEBFE87}" presName="spacing" presStyleCnt="0"/>
      <dgm:spPr/>
    </dgm:pt>
    <dgm:pt modelId="{F7F2E07B-DDD9-49B7-996B-A5D567CEEA3B}" type="pres">
      <dgm:prSet presAssocID="{65E37227-5295-49B4-BA89-2321B97B5F9C}" presName="composite" presStyleCnt="0"/>
      <dgm:spPr/>
    </dgm:pt>
    <dgm:pt modelId="{581B6BD1-2061-4818-85C1-4C2C1104CB14}" type="pres">
      <dgm:prSet presAssocID="{65E37227-5295-49B4-BA89-2321B97B5F9C}" presName="imgShp" presStyleLbl="f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t="-10000" b="-10000"/>
          </a:stretch>
        </a:blipFill>
      </dgm:spPr>
    </dgm:pt>
    <dgm:pt modelId="{21B4F926-F66E-4A00-A724-E6716CCC91EF}" type="pres">
      <dgm:prSet presAssocID="{65E37227-5295-49B4-BA89-2321B97B5F9C}" presName="txShp" presStyleLbl="node1" presStyleIdx="3" presStyleCnt="5">
        <dgm:presLayoutVars>
          <dgm:bulletEnabled val="1"/>
        </dgm:presLayoutVars>
      </dgm:prSet>
      <dgm:spPr/>
    </dgm:pt>
    <dgm:pt modelId="{84393A06-540D-4BA6-ABAB-09BBBB24D010}" type="pres">
      <dgm:prSet presAssocID="{6360F1E8-22A3-4257-8AE0-502B3F4BA47E}" presName="spacing" presStyleCnt="0"/>
      <dgm:spPr/>
    </dgm:pt>
    <dgm:pt modelId="{284D2A2C-C98A-4397-B0E1-CD895D185BBE}" type="pres">
      <dgm:prSet presAssocID="{9236E4A5-A267-4C37-9AEB-DCFF76BD2D3D}" presName="composite" presStyleCnt="0"/>
      <dgm:spPr/>
    </dgm:pt>
    <dgm:pt modelId="{24AC14E8-50FE-4F7D-A050-25298F497C10}" type="pres">
      <dgm:prSet presAssocID="{9236E4A5-A267-4C37-9AEB-DCFF76BD2D3D}" presName="imgShp"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 modelId="{89216B85-E551-4402-9BC6-1FD09E137C7C}" type="pres">
      <dgm:prSet presAssocID="{9236E4A5-A267-4C37-9AEB-DCFF76BD2D3D}" presName="txShp" presStyleLbl="node1" presStyleIdx="4" presStyleCnt="5">
        <dgm:presLayoutVars>
          <dgm:bulletEnabled val="1"/>
        </dgm:presLayoutVars>
      </dgm:prSet>
      <dgm:spPr/>
    </dgm:pt>
  </dgm:ptLst>
  <dgm:cxnLst>
    <dgm:cxn modelId="{9506702F-7E27-4421-927A-F683515FC758}" srcId="{93C88C8E-C474-4B79-AA08-4F37082087EB}" destId="{E6373F17-CEEA-4655-9217-CA5B61DC57AB}" srcOrd="0" destOrd="0" parTransId="{7AAA9F95-5550-4A7E-A687-FE530F7540A0}" sibTransId="{7F59BD07-E7B9-480E-BE43-0B21DAEDEC80}"/>
    <dgm:cxn modelId="{73F5D23E-95ED-41C7-BA5B-7032E133848F}" srcId="{93C88C8E-C474-4B79-AA08-4F37082087EB}" destId="{9236E4A5-A267-4C37-9AEB-DCFF76BD2D3D}" srcOrd="4" destOrd="0" parTransId="{3BE593A4-B3E5-4A70-A498-1138218E2E4C}" sibTransId="{BA9A91D3-05C8-4CC8-BD0C-E8D320D1C832}"/>
    <dgm:cxn modelId="{62D5D471-BEF6-4360-9028-77EBE9DE2CA9}" srcId="{93C88C8E-C474-4B79-AA08-4F37082087EB}" destId="{F63C392B-887C-4738-A46E-8637893CBB2D}" srcOrd="2" destOrd="0" parTransId="{C9307A24-0017-4138-B490-B29BBDCDA7B4}" sibTransId="{D8DBF1D9-A0C0-4026-8C55-C01C5AEBFE87}"/>
    <dgm:cxn modelId="{0747E074-85A3-43C0-A381-95D65E1F63F8}" type="presOf" srcId="{F63C392B-887C-4738-A46E-8637893CBB2D}" destId="{3AF3F9BD-3830-4A4A-8FBF-09214F33CCD2}" srcOrd="0" destOrd="0" presId="urn:microsoft.com/office/officeart/2005/8/layout/vList3"/>
    <dgm:cxn modelId="{8591C67E-494E-4D8A-8609-953E2CCA27E3}" srcId="{93C88C8E-C474-4B79-AA08-4F37082087EB}" destId="{65E37227-5295-49B4-BA89-2321B97B5F9C}" srcOrd="3" destOrd="0" parTransId="{3F513DA8-2BB0-4A07-8207-7C902409B52E}" sibTransId="{6360F1E8-22A3-4257-8AE0-502B3F4BA47E}"/>
    <dgm:cxn modelId="{DE4CA19C-3CE5-499D-87B7-B1B7A5749989}" type="presOf" srcId="{9236E4A5-A267-4C37-9AEB-DCFF76BD2D3D}" destId="{89216B85-E551-4402-9BC6-1FD09E137C7C}" srcOrd="0" destOrd="0" presId="urn:microsoft.com/office/officeart/2005/8/layout/vList3"/>
    <dgm:cxn modelId="{E7D1CAD7-CE93-49EB-B1AF-171CFF7D210D}" srcId="{93C88C8E-C474-4B79-AA08-4F37082087EB}" destId="{AA0F7B97-40A8-4642-AC6B-6B402BE30151}" srcOrd="1" destOrd="0" parTransId="{C1EB307E-4527-4991-BE7A-EB3CA3E25CE6}" sibTransId="{34CE3991-55F2-4E56-821A-F8E2DDB321A1}"/>
    <dgm:cxn modelId="{E58353DC-D684-46CC-9E01-48DD5AF2B33E}" type="presOf" srcId="{93C88C8E-C474-4B79-AA08-4F37082087EB}" destId="{E6EC8E06-00E1-46BC-99EA-DC99C24E4E10}" srcOrd="0" destOrd="0" presId="urn:microsoft.com/office/officeart/2005/8/layout/vList3"/>
    <dgm:cxn modelId="{43AC78E0-9BE7-4C54-9C30-A3723D07E3AF}" type="presOf" srcId="{65E37227-5295-49B4-BA89-2321B97B5F9C}" destId="{21B4F926-F66E-4A00-A724-E6716CCC91EF}" srcOrd="0" destOrd="0" presId="urn:microsoft.com/office/officeart/2005/8/layout/vList3"/>
    <dgm:cxn modelId="{C7D63BEF-D3FF-469F-ABDE-3F72D3C809A5}" type="presOf" srcId="{AA0F7B97-40A8-4642-AC6B-6B402BE30151}" destId="{CA459EE7-C419-4206-A39A-9003B9834775}" srcOrd="0" destOrd="0" presId="urn:microsoft.com/office/officeart/2005/8/layout/vList3"/>
    <dgm:cxn modelId="{200E82F5-0B86-4C0E-BCC4-1CCE5852A59D}" type="presOf" srcId="{E6373F17-CEEA-4655-9217-CA5B61DC57AB}" destId="{17CC266B-932B-4463-B4B1-2B712CDAFDA2}" srcOrd="0" destOrd="0" presId="urn:microsoft.com/office/officeart/2005/8/layout/vList3"/>
    <dgm:cxn modelId="{87C3238E-37CB-40EE-B2A2-E10BD40CD091}" type="presParOf" srcId="{E6EC8E06-00E1-46BC-99EA-DC99C24E4E10}" destId="{D08BE839-1322-4B67-9923-B71C915A5E9C}" srcOrd="0" destOrd="0" presId="urn:microsoft.com/office/officeart/2005/8/layout/vList3"/>
    <dgm:cxn modelId="{CAE22B87-7AD7-4A96-9F14-AB060A5D9099}" type="presParOf" srcId="{D08BE839-1322-4B67-9923-B71C915A5E9C}" destId="{6995F0D0-A8DC-4834-AF62-3AF1FF5BCAF3}" srcOrd="0" destOrd="0" presId="urn:microsoft.com/office/officeart/2005/8/layout/vList3"/>
    <dgm:cxn modelId="{416E4AE3-DE4D-4528-9A50-5FB9F5393664}" type="presParOf" srcId="{D08BE839-1322-4B67-9923-B71C915A5E9C}" destId="{17CC266B-932B-4463-B4B1-2B712CDAFDA2}" srcOrd="1" destOrd="0" presId="urn:microsoft.com/office/officeart/2005/8/layout/vList3"/>
    <dgm:cxn modelId="{D42E4BC4-B505-4C23-A83C-57DE18C1F60A}" type="presParOf" srcId="{E6EC8E06-00E1-46BC-99EA-DC99C24E4E10}" destId="{8FB7E4C1-A71A-4F48-BC70-04CFDC6D33EB}" srcOrd="1" destOrd="0" presId="urn:microsoft.com/office/officeart/2005/8/layout/vList3"/>
    <dgm:cxn modelId="{AC5CB821-4839-4EED-BA64-FA56198359D3}" type="presParOf" srcId="{E6EC8E06-00E1-46BC-99EA-DC99C24E4E10}" destId="{9A03331B-F130-444B-AD19-983DA0FF9880}" srcOrd="2" destOrd="0" presId="urn:microsoft.com/office/officeart/2005/8/layout/vList3"/>
    <dgm:cxn modelId="{CA0ED9E5-BC67-4DE2-A484-7DEE3746CCC7}" type="presParOf" srcId="{9A03331B-F130-444B-AD19-983DA0FF9880}" destId="{6A96DB01-6B26-4C83-B991-74072ADBF7AA}" srcOrd="0" destOrd="0" presId="urn:microsoft.com/office/officeart/2005/8/layout/vList3"/>
    <dgm:cxn modelId="{2C0A2DD8-909F-415C-9D1C-03DAC5247B4A}" type="presParOf" srcId="{9A03331B-F130-444B-AD19-983DA0FF9880}" destId="{CA459EE7-C419-4206-A39A-9003B9834775}" srcOrd="1" destOrd="0" presId="urn:microsoft.com/office/officeart/2005/8/layout/vList3"/>
    <dgm:cxn modelId="{0F639A98-C6B0-4C6D-84CE-8485EAE472D5}" type="presParOf" srcId="{E6EC8E06-00E1-46BC-99EA-DC99C24E4E10}" destId="{6FBA23D6-7701-4A9D-9DBA-4BBD84F43221}" srcOrd="3" destOrd="0" presId="urn:microsoft.com/office/officeart/2005/8/layout/vList3"/>
    <dgm:cxn modelId="{661F3432-151E-4172-8CFF-760BF1D6E894}" type="presParOf" srcId="{E6EC8E06-00E1-46BC-99EA-DC99C24E4E10}" destId="{376BA349-409D-49D1-8E29-C254CE226C12}" srcOrd="4" destOrd="0" presId="urn:microsoft.com/office/officeart/2005/8/layout/vList3"/>
    <dgm:cxn modelId="{0DC7414A-0577-4D97-B7D5-E3567772696C}" type="presParOf" srcId="{376BA349-409D-49D1-8E29-C254CE226C12}" destId="{C3623A25-79A5-487E-8798-DDF986FAEDF5}" srcOrd="0" destOrd="0" presId="urn:microsoft.com/office/officeart/2005/8/layout/vList3"/>
    <dgm:cxn modelId="{3C4B92BD-5951-481A-B3BB-18ECB6769CEB}" type="presParOf" srcId="{376BA349-409D-49D1-8E29-C254CE226C12}" destId="{3AF3F9BD-3830-4A4A-8FBF-09214F33CCD2}" srcOrd="1" destOrd="0" presId="urn:microsoft.com/office/officeart/2005/8/layout/vList3"/>
    <dgm:cxn modelId="{12373208-9306-4D81-8013-F0008DC61DC5}" type="presParOf" srcId="{E6EC8E06-00E1-46BC-99EA-DC99C24E4E10}" destId="{C3385318-6D58-493B-8AB6-D939B6FB8CC1}" srcOrd="5" destOrd="0" presId="urn:microsoft.com/office/officeart/2005/8/layout/vList3"/>
    <dgm:cxn modelId="{D173A5B7-49A5-412A-8E5F-93590B60E0B1}" type="presParOf" srcId="{E6EC8E06-00E1-46BC-99EA-DC99C24E4E10}" destId="{F7F2E07B-DDD9-49B7-996B-A5D567CEEA3B}" srcOrd="6" destOrd="0" presId="urn:microsoft.com/office/officeart/2005/8/layout/vList3"/>
    <dgm:cxn modelId="{5EE5E54A-8DD6-4131-AA1B-2FE135E552DF}" type="presParOf" srcId="{F7F2E07B-DDD9-49B7-996B-A5D567CEEA3B}" destId="{581B6BD1-2061-4818-85C1-4C2C1104CB14}" srcOrd="0" destOrd="0" presId="urn:microsoft.com/office/officeart/2005/8/layout/vList3"/>
    <dgm:cxn modelId="{306DBC8B-6045-4E4F-A249-9E0D711100CE}" type="presParOf" srcId="{F7F2E07B-DDD9-49B7-996B-A5D567CEEA3B}" destId="{21B4F926-F66E-4A00-A724-E6716CCC91EF}" srcOrd="1" destOrd="0" presId="urn:microsoft.com/office/officeart/2005/8/layout/vList3"/>
    <dgm:cxn modelId="{B2987957-670B-42C6-96F8-0F29BC45C479}" type="presParOf" srcId="{E6EC8E06-00E1-46BC-99EA-DC99C24E4E10}" destId="{84393A06-540D-4BA6-ABAB-09BBBB24D010}" srcOrd="7" destOrd="0" presId="urn:microsoft.com/office/officeart/2005/8/layout/vList3"/>
    <dgm:cxn modelId="{E63624C8-7BC5-4B13-982B-E9374AB22296}" type="presParOf" srcId="{E6EC8E06-00E1-46BC-99EA-DC99C24E4E10}" destId="{284D2A2C-C98A-4397-B0E1-CD895D185BBE}" srcOrd="8" destOrd="0" presId="urn:microsoft.com/office/officeart/2005/8/layout/vList3"/>
    <dgm:cxn modelId="{B81B387D-55D6-4054-B22D-52EA9100F8CE}" type="presParOf" srcId="{284D2A2C-C98A-4397-B0E1-CD895D185BBE}" destId="{24AC14E8-50FE-4F7D-A050-25298F497C10}" srcOrd="0" destOrd="0" presId="urn:microsoft.com/office/officeart/2005/8/layout/vList3"/>
    <dgm:cxn modelId="{06B09FBC-6422-4E3E-A147-7701DA88CAA1}" type="presParOf" srcId="{284D2A2C-C98A-4397-B0E1-CD895D185BBE}" destId="{89216B85-E551-4402-9BC6-1FD09E137C7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3C88C8E-C474-4B79-AA08-4F37082087EB}"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fr-FR"/>
        </a:p>
      </dgm:t>
    </dgm:pt>
    <dgm:pt modelId="{E6373F17-CEEA-4655-9217-CA5B61DC57AB}">
      <dgm:prSet custT="1"/>
      <dgm:spPr/>
      <dgm:t>
        <a:bodyPr/>
        <a:lstStyle/>
        <a:p>
          <a:pPr algn="l"/>
          <a:r>
            <a:rPr lang="fr-FR" sz="1600" dirty="0"/>
            <a:t>Adobe Illustrator pour la création de la charte graphique,</a:t>
          </a:r>
        </a:p>
      </dgm:t>
    </dgm:pt>
    <dgm:pt modelId="{7AAA9F95-5550-4A7E-A687-FE530F7540A0}" type="parTrans" cxnId="{9506702F-7E27-4421-927A-F683515FC758}">
      <dgm:prSet/>
      <dgm:spPr/>
      <dgm:t>
        <a:bodyPr/>
        <a:lstStyle/>
        <a:p>
          <a:pPr algn="l"/>
          <a:endParaRPr lang="fr-FR" sz="1600"/>
        </a:p>
      </dgm:t>
    </dgm:pt>
    <dgm:pt modelId="{7F59BD07-E7B9-480E-BE43-0B21DAEDEC80}" type="sibTrans" cxnId="{9506702F-7E27-4421-927A-F683515FC758}">
      <dgm:prSet/>
      <dgm:spPr/>
      <dgm:t>
        <a:bodyPr/>
        <a:lstStyle/>
        <a:p>
          <a:pPr algn="l"/>
          <a:endParaRPr lang="fr-FR" sz="1600"/>
        </a:p>
      </dgm:t>
    </dgm:pt>
    <dgm:pt modelId="{AA0F7B97-40A8-4642-AC6B-6B402BE30151}">
      <dgm:prSet custT="1"/>
      <dgm:spPr/>
      <dgm:t>
        <a:bodyPr/>
        <a:lstStyle/>
        <a:p>
          <a:pPr algn="l"/>
          <a:r>
            <a:rPr lang="fr-FR" sz="1600" dirty="0"/>
            <a:t>Visual Studio Code pour éditeur de code.</a:t>
          </a:r>
        </a:p>
      </dgm:t>
    </dgm:pt>
    <dgm:pt modelId="{C1EB307E-4527-4991-BE7A-EB3CA3E25CE6}" type="parTrans" cxnId="{E7D1CAD7-CE93-49EB-B1AF-171CFF7D210D}">
      <dgm:prSet/>
      <dgm:spPr/>
      <dgm:t>
        <a:bodyPr/>
        <a:lstStyle/>
        <a:p>
          <a:pPr algn="l"/>
          <a:endParaRPr lang="fr-FR" sz="1600"/>
        </a:p>
      </dgm:t>
    </dgm:pt>
    <dgm:pt modelId="{34CE3991-55F2-4E56-821A-F8E2DDB321A1}" type="sibTrans" cxnId="{E7D1CAD7-CE93-49EB-B1AF-171CFF7D210D}">
      <dgm:prSet/>
      <dgm:spPr/>
      <dgm:t>
        <a:bodyPr/>
        <a:lstStyle/>
        <a:p>
          <a:pPr algn="l"/>
          <a:endParaRPr lang="fr-FR" sz="1600"/>
        </a:p>
      </dgm:t>
    </dgm:pt>
    <dgm:pt modelId="{E6EC8E06-00E1-46BC-99EA-DC99C24E4E10}" type="pres">
      <dgm:prSet presAssocID="{93C88C8E-C474-4B79-AA08-4F37082087EB}" presName="linearFlow" presStyleCnt="0">
        <dgm:presLayoutVars>
          <dgm:dir/>
          <dgm:resizeHandles val="exact"/>
        </dgm:presLayoutVars>
      </dgm:prSet>
      <dgm:spPr/>
    </dgm:pt>
    <dgm:pt modelId="{D08BE839-1322-4B67-9923-B71C915A5E9C}" type="pres">
      <dgm:prSet presAssocID="{E6373F17-CEEA-4655-9217-CA5B61DC57AB}" presName="composite" presStyleCnt="0"/>
      <dgm:spPr/>
    </dgm:pt>
    <dgm:pt modelId="{6995F0D0-A8DC-4834-AF62-3AF1FF5BCAF3}" type="pres">
      <dgm:prSet presAssocID="{E6373F17-CEEA-4655-9217-CA5B61DC57AB}" presName="imgShp"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 modelId="{17CC266B-932B-4463-B4B1-2B712CDAFDA2}" type="pres">
      <dgm:prSet presAssocID="{E6373F17-CEEA-4655-9217-CA5B61DC57AB}" presName="txShp" presStyleLbl="node1" presStyleIdx="0" presStyleCnt="2">
        <dgm:presLayoutVars>
          <dgm:bulletEnabled val="1"/>
        </dgm:presLayoutVars>
      </dgm:prSet>
      <dgm:spPr/>
    </dgm:pt>
    <dgm:pt modelId="{8FB7E4C1-A71A-4F48-BC70-04CFDC6D33EB}" type="pres">
      <dgm:prSet presAssocID="{7F59BD07-E7B9-480E-BE43-0B21DAEDEC80}" presName="spacing" presStyleCnt="0"/>
      <dgm:spPr/>
    </dgm:pt>
    <dgm:pt modelId="{9A03331B-F130-444B-AD19-983DA0FF9880}" type="pres">
      <dgm:prSet presAssocID="{AA0F7B97-40A8-4642-AC6B-6B402BE30151}" presName="composite" presStyleCnt="0"/>
      <dgm:spPr/>
    </dgm:pt>
    <dgm:pt modelId="{6A96DB01-6B26-4C83-B991-74072ADBF7AA}" type="pres">
      <dgm:prSet presAssocID="{AA0F7B97-40A8-4642-AC6B-6B402BE30151}" presName="imgShp"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CA459EE7-C419-4206-A39A-9003B9834775}" type="pres">
      <dgm:prSet presAssocID="{AA0F7B97-40A8-4642-AC6B-6B402BE30151}" presName="txShp" presStyleLbl="node1" presStyleIdx="1" presStyleCnt="2" custScaleY="98666">
        <dgm:presLayoutVars>
          <dgm:bulletEnabled val="1"/>
        </dgm:presLayoutVars>
      </dgm:prSet>
      <dgm:spPr/>
    </dgm:pt>
  </dgm:ptLst>
  <dgm:cxnLst>
    <dgm:cxn modelId="{9506702F-7E27-4421-927A-F683515FC758}" srcId="{93C88C8E-C474-4B79-AA08-4F37082087EB}" destId="{E6373F17-CEEA-4655-9217-CA5B61DC57AB}" srcOrd="0" destOrd="0" parTransId="{7AAA9F95-5550-4A7E-A687-FE530F7540A0}" sibTransId="{7F59BD07-E7B9-480E-BE43-0B21DAEDEC80}"/>
    <dgm:cxn modelId="{E7D1CAD7-CE93-49EB-B1AF-171CFF7D210D}" srcId="{93C88C8E-C474-4B79-AA08-4F37082087EB}" destId="{AA0F7B97-40A8-4642-AC6B-6B402BE30151}" srcOrd="1" destOrd="0" parTransId="{C1EB307E-4527-4991-BE7A-EB3CA3E25CE6}" sibTransId="{34CE3991-55F2-4E56-821A-F8E2DDB321A1}"/>
    <dgm:cxn modelId="{E58353DC-D684-46CC-9E01-48DD5AF2B33E}" type="presOf" srcId="{93C88C8E-C474-4B79-AA08-4F37082087EB}" destId="{E6EC8E06-00E1-46BC-99EA-DC99C24E4E10}" srcOrd="0" destOrd="0" presId="urn:microsoft.com/office/officeart/2005/8/layout/vList3"/>
    <dgm:cxn modelId="{C7D63BEF-D3FF-469F-ABDE-3F72D3C809A5}" type="presOf" srcId="{AA0F7B97-40A8-4642-AC6B-6B402BE30151}" destId="{CA459EE7-C419-4206-A39A-9003B9834775}" srcOrd="0" destOrd="0" presId="urn:microsoft.com/office/officeart/2005/8/layout/vList3"/>
    <dgm:cxn modelId="{200E82F5-0B86-4C0E-BCC4-1CCE5852A59D}" type="presOf" srcId="{E6373F17-CEEA-4655-9217-CA5B61DC57AB}" destId="{17CC266B-932B-4463-B4B1-2B712CDAFDA2}" srcOrd="0" destOrd="0" presId="urn:microsoft.com/office/officeart/2005/8/layout/vList3"/>
    <dgm:cxn modelId="{87C3238E-37CB-40EE-B2A2-E10BD40CD091}" type="presParOf" srcId="{E6EC8E06-00E1-46BC-99EA-DC99C24E4E10}" destId="{D08BE839-1322-4B67-9923-B71C915A5E9C}" srcOrd="0" destOrd="0" presId="urn:microsoft.com/office/officeart/2005/8/layout/vList3"/>
    <dgm:cxn modelId="{CAE22B87-7AD7-4A96-9F14-AB060A5D9099}" type="presParOf" srcId="{D08BE839-1322-4B67-9923-B71C915A5E9C}" destId="{6995F0D0-A8DC-4834-AF62-3AF1FF5BCAF3}" srcOrd="0" destOrd="0" presId="urn:microsoft.com/office/officeart/2005/8/layout/vList3"/>
    <dgm:cxn modelId="{416E4AE3-DE4D-4528-9A50-5FB9F5393664}" type="presParOf" srcId="{D08BE839-1322-4B67-9923-B71C915A5E9C}" destId="{17CC266B-932B-4463-B4B1-2B712CDAFDA2}" srcOrd="1" destOrd="0" presId="urn:microsoft.com/office/officeart/2005/8/layout/vList3"/>
    <dgm:cxn modelId="{D42E4BC4-B505-4C23-A83C-57DE18C1F60A}" type="presParOf" srcId="{E6EC8E06-00E1-46BC-99EA-DC99C24E4E10}" destId="{8FB7E4C1-A71A-4F48-BC70-04CFDC6D33EB}" srcOrd="1" destOrd="0" presId="urn:microsoft.com/office/officeart/2005/8/layout/vList3"/>
    <dgm:cxn modelId="{AC5CB821-4839-4EED-BA64-FA56198359D3}" type="presParOf" srcId="{E6EC8E06-00E1-46BC-99EA-DC99C24E4E10}" destId="{9A03331B-F130-444B-AD19-983DA0FF9880}" srcOrd="2" destOrd="0" presId="urn:microsoft.com/office/officeart/2005/8/layout/vList3"/>
    <dgm:cxn modelId="{CA0ED9E5-BC67-4DE2-A484-7DEE3746CCC7}" type="presParOf" srcId="{9A03331B-F130-444B-AD19-983DA0FF9880}" destId="{6A96DB01-6B26-4C83-B991-74072ADBF7AA}" srcOrd="0" destOrd="0" presId="urn:microsoft.com/office/officeart/2005/8/layout/vList3"/>
    <dgm:cxn modelId="{2C0A2DD8-909F-415C-9D1C-03DAC5247B4A}" type="presParOf" srcId="{9A03331B-F130-444B-AD19-983DA0FF9880}" destId="{CA459EE7-C419-4206-A39A-9003B983477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E8091D-8807-4541-8765-CFF4734963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A561620F-CBA5-469E-B7FB-86D60A7B7C8B}">
      <dgm:prSet custT="1"/>
      <dgm:spPr/>
      <dgm:t>
        <a:bodyPr/>
        <a:lstStyle/>
        <a:p>
          <a:r>
            <a:rPr lang="fr-FR" sz="1800" dirty="0"/>
            <a:t>Contexte</a:t>
          </a:r>
          <a:endParaRPr lang="fr-FR" sz="1700" dirty="0"/>
        </a:p>
      </dgm:t>
    </dgm:pt>
    <dgm:pt modelId="{8FC8367A-C458-4F2D-AE63-CE0DF03E6C1A}" type="parTrans" cxnId="{C1F28A2E-7BC3-424A-9BE2-DBB15DF89897}">
      <dgm:prSet/>
      <dgm:spPr/>
      <dgm:t>
        <a:bodyPr/>
        <a:lstStyle/>
        <a:p>
          <a:endParaRPr lang="fr-FR"/>
        </a:p>
      </dgm:t>
    </dgm:pt>
    <dgm:pt modelId="{3BCFE7A8-824A-4424-B08E-029FAC32AF64}" type="sibTrans" cxnId="{C1F28A2E-7BC3-424A-9BE2-DBB15DF89897}">
      <dgm:prSet/>
      <dgm:spPr/>
      <dgm:t>
        <a:bodyPr/>
        <a:lstStyle/>
        <a:p>
          <a:endParaRPr lang="fr-FR"/>
        </a:p>
      </dgm:t>
    </dgm:pt>
    <dgm:pt modelId="{B3B61ABE-AAED-48A1-9518-0568FA68D36F}">
      <dgm:prSet custT="1"/>
      <dgm:spPr>
        <a:gradFill rotWithShape="0">
          <a:gsLst>
            <a:gs pos="50000">
              <a:srgbClr val="FFFFFF"/>
            </a:gs>
            <a:gs pos="0">
              <a:schemeClr val="tx1"/>
            </a:gs>
            <a:gs pos="90000">
              <a:schemeClr val="tx2"/>
            </a:gs>
            <a:gs pos="100000">
              <a:schemeClr val="tx2">
                <a:lumMod val="75000"/>
              </a:schemeClr>
            </a:gs>
          </a:gsLst>
          <a:lin ang="5400000" scaled="1"/>
        </a:gradFill>
      </dgm:spPr>
      <dgm:t>
        <a:bodyPr/>
        <a:lstStyle/>
        <a:p>
          <a:r>
            <a:rPr lang="fr-FR" sz="1600" b="1" dirty="0" err="1">
              <a:solidFill>
                <a:srgbClr val="00B88D"/>
              </a:solidFill>
            </a:rPr>
            <a:t>ShopyMe</a:t>
          </a:r>
          <a:r>
            <a:rPr lang="fr-FR" sz="1600" b="1" dirty="0">
              <a:solidFill>
                <a:schemeClr val="bg1"/>
              </a:solidFill>
            </a:rPr>
            <a:t> </a:t>
          </a:r>
          <a:r>
            <a:rPr lang="fr-FR" sz="1400" dirty="0">
              <a:solidFill>
                <a:schemeClr val="bg1"/>
              </a:solidFill>
            </a:rPr>
            <a:t>est une plateforme e-commerce basée sur les produits alimentaire asiatiques en haute qualités et les produits made-in-France, et faire lien entre les vendeurs et les acheteurs facilitant un paiement sécurisé. Elle sera disponible via un site internet et web mobile, ainsi sur les applications mobiles prochainement.</a:t>
          </a:r>
          <a:endParaRPr lang="fr-FR" sz="1600" dirty="0">
            <a:solidFill>
              <a:schemeClr val="bg1"/>
            </a:solidFill>
          </a:endParaRPr>
        </a:p>
      </dgm:t>
    </dgm:pt>
    <dgm:pt modelId="{A9FD7111-F42F-430A-95BA-F13718B49D3E}" type="parTrans" cxnId="{7C409B11-C303-4C47-B538-24BCDE204485}">
      <dgm:prSet/>
      <dgm:spPr/>
      <dgm:t>
        <a:bodyPr/>
        <a:lstStyle/>
        <a:p>
          <a:endParaRPr lang="fr-FR"/>
        </a:p>
      </dgm:t>
    </dgm:pt>
    <dgm:pt modelId="{446BE10F-DA58-4604-B3C5-4DBE8FFC410F}" type="sibTrans" cxnId="{7C409B11-C303-4C47-B538-24BCDE204485}">
      <dgm:prSet/>
      <dgm:spPr/>
      <dgm:t>
        <a:bodyPr/>
        <a:lstStyle/>
        <a:p>
          <a:endParaRPr lang="fr-FR"/>
        </a:p>
      </dgm:t>
    </dgm:pt>
    <dgm:pt modelId="{0CE24EAA-2674-45AA-B3B9-5FDAC9D7E2EE}" type="pres">
      <dgm:prSet presAssocID="{48E8091D-8807-4541-8765-CFF47349634A}" presName="linear" presStyleCnt="0">
        <dgm:presLayoutVars>
          <dgm:animLvl val="lvl"/>
          <dgm:resizeHandles val="exact"/>
        </dgm:presLayoutVars>
      </dgm:prSet>
      <dgm:spPr/>
    </dgm:pt>
    <dgm:pt modelId="{6E2C8E3D-6D75-4C59-934F-3121B88BC5A0}" type="pres">
      <dgm:prSet presAssocID="{A561620F-CBA5-469E-B7FB-86D60A7B7C8B}" presName="parentText" presStyleLbl="node1" presStyleIdx="0" presStyleCnt="2" custScaleY="44408" custLinFactNeighborY="-19300">
        <dgm:presLayoutVars>
          <dgm:chMax val="0"/>
          <dgm:bulletEnabled val="1"/>
        </dgm:presLayoutVars>
      </dgm:prSet>
      <dgm:spPr/>
    </dgm:pt>
    <dgm:pt modelId="{54C0D7FF-2D68-4C27-B69D-234D241C094D}" type="pres">
      <dgm:prSet presAssocID="{3BCFE7A8-824A-4424-B08E-029FAC32AF64}" presName="spacer" presStyleCnt="0"/>
      <dgm:spPr/>
    </dgm:pt>
    <dgm:pt modelId="{1E3E6B59-EC26-4E79-B922-BB3E06DA0C2F}" type="pres">
      <dgm:prSet presAssocID="{B3B61ABE-AAED-48A1-9518-0568FA68D36F}" presName="parentText" presStyleLbl="node1" presStyleIdx="1" presStyleCnt="2" custScaleY="104532" custLinFactY="-9340" custLinFactNeighborY="-100000">
        <dgm:presLayoutVars>
          <dgm:chMax val="0"/>
          <dgm:bulletEnabled val="1"/>
        </dgm:presLayoutVars>
      </dgm:prSet>
      <dgm:spPr/>
    </dgm:pt>
  </dgm:ptLst>
  <dgm:cxnLst>
    <dgm:cxn modelId="{7C409B11-C303-4C47-B538-24BCDE204485}" srcId="{48E8091D-8807-4541-8765-CFF47349634A}" destId="{B3B61ABE-AAED-48A1-9518-0568FA68D36F}" srcOrd="1" destOrd="0" parTransId="{A9FD7111-F42F-430A-95BA-F13718B49D3E}" sibTransId="{446BE10F-DA58-4604-B3C5-4DBE8FFC410F}"/>
    <dgm:cxn modelId="{C1F28A2E-7BC3-424A-9BE2-DBB15DF89897}" srcId="{48E8091D-8807-4541-8765-CFF47349634A}" destId="{A561620F-CBA5-469E-B7FB-86D60A7B7C8B}" srcOrd="0" destOrd="0" parTransId="{8FC8367A-C458-4F2D-AE63-CE0DF03E6C1A}" sibTransId="{3BCFE7A8-824A-4424-B08E-029FAC32AF64}"/>
    <dgm:cxn modelId="{21F88F5D-55AE-40FB-9947-0E7152F8A72C}" type="presOf" srcId="{48E8091D-8807-4541-8765-CFF47349634A}" destId="{0CE24EAA-2674-45AA-B3B9-5FDAC9D7E2EE}" srcOrd="0" destOrd="0" presId="urn:microsoft.com/office/officeart/2005/8/layout/vList2"/>
    <dgm:cxn modelId="{271C4990-2784-40B2-8776-CBA8CB1C9AA4}" type="presOf" srcId="{B3B61ABE-AAED-48A1-9518-0568FA68D36F}" destId="{1E3E6B59-EC26-4E79-B922-BB3E06DA0C2F}" srcOrd="0" destOrd="0" presId="urn:microsoft.com/office/officeart/2005/8/layout/vList2"/>
    <dgm:cxn modelId="{80EA90C8-D8F0-4F56-ADA6-E7192DFD1E8C}" type="presOf" srcId="{A561620F-CBA5-469E-B7FB-86D60A7B7C8B}" destId="{6E2C8E3D-6D75-4C59-934F-3121B88BC5A0}" srcOrd="0" destOrd="0" presId="urn:microsoft.com/office/officeart/2005/8/layout/vList2"/>
    <dgm:cxn modelId="{2B2ABECE-226F-4FD3-B3C6-05C78DA9B028}" type="presParOf" srcId="{0CE24EAA-2674-45AA-B3B9-5FDAC9D7E2EE}" destId="{6E2C8E3D-6D75-4C59-934F-3121B88BC5A0}" srcOrd="0" destOrd="0" presId="urn:microsoft.com/office/officeart/2005/8/layout/vList2"/>
    <dgm:cxn modelId="{FC278F5F-8462-4313-A840-C683601B31E4}" type="presParOf" srcId="{0CE24EAA-2674-45AA-B3B9-5FDAC9D7E2EE}" destId="{54C0D7FF-2D68-4C27-B69D-234D241C094D}" srcOrd="1" destOrd="0" presId="urn:microsoft.com/office/officeart/2005/8/layout/vList2"/>
    <dgm:cxn modelId="{751A0AB4-4CA1-4A1B-882F-217FDB4D238C}" type="presParOf" srcId="{0CE24EAA-2674-45AA-B3B9-5FDAC9D7E2EE}" destId="{1E3E6B59-EC26-4E79-B922-BB3E06DA0C2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DF2581-B724-41B6-9210-338EB5F67F2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fr-FR"/>
        </a:p>
      </dgm:t>
    </dgm:pt>
    <dgm:pt modelId="{F842865A-0E40-4D21-9B51-6B987FE65434}">
      <dgm:prSet phldrT="[Texte]"/>
      <dgm:spPr/>
      <dgm:t>
        <a:bodyPr/>
        <a:lstStyle/>
        <a:p>
          <a:r>
            <a:rPr lang="fr-FR" b="1" dirty="0"/>
            <a:t>Positif</a:t>
          </a:r>
          <a:endParaRPr lang="fr-FR" dirty="0"/>
        </a:p>
      </dgm:t>
    </dgm:pt>
    <dgm:pt modelId="{9AA50416-4935-44F3-B9F3-9400C904D01A}" type="parTrans" cxnId="{899DD325-65DB-4EF0-B40C-8583E4BE2432}">
      <dgm:prSet/>
      <dgm:spPr/>
      <dgm:t>
        <a:bodyPr/>
        <a:lstStyle/>
        <a:p>
          <a:endParaRPr lang="fr-FR"/>
        </a:p>
      </dgm:t>
    </dgm:pt>
    <dgm:pt modelId="{A7F00DD0-5F31-4FA3-85EC-F954991E6E6F}" type="sibTrans" cxnId="{899DD325-65DB-4EF0-B40C-8583E4BE2432}">
      <dgm:prSet/>
      <dgm:spPr/>
      <dgm:t>
        <a:bodyPr/>
        <a:lstStyle/>
        <a:p>
          <a:endParaRPr lang="fr-FR"/>
        </a:p>
      </dgm:t>
    </dgm:pt>
    <dgm:pt modelId="{159BA3C6-19EE-48A1-B10D-9DC9E3CA2B42}">
      <dgm:prSet phldrT="[Texte]"/>
      <dgm:spPr/>
      <dgm:t>
        <a:bodyPr/>
        <a:lstStyle/>
        <a:p>
          <a:pPr algn="l"/>
          <a:r>
            <a:rPr lang="fr-FR" dirty="0"/>
            <a:t>- Plus de référence en produit qualité</a:t>
          </a:r>
        </a:p>
        <a:p>
          <a:pPr algn="l"/>
          <a:r>
            <a:rPr lang="fr-FR" dirty="0"/>
            <a:t>- Une expérience utilisateur optimisée</a:t>
          </a:r>
        </a:p>
        <a:p>
          <a:pPr algn="l"/>
          <a:r>
            <a:rPr lang="fr-FR" dirty="0"/>
            <a:t>- Vendeur directe</a:t>
          </a:r>
        </a:p>
      </dgm:t>
    </dgm:pt>
    <dgm:pt modelId="{B4DAF78F-46C6-45F0-9486-1ABBCA5AA912}" type="parTrans" cxnId="{33B3B3CD-6468-4FED-A8DB-8ED162458B09}">
      <dgm:prSet/>
      <dgm:spPr/>
      <dgm:t>
        <a:bodyPr/>
        <a:lstStyle/>
        <a:p>
          <a:endParaRPr lang="fr-FR"/>
        </a:p>
      </dgm:t>
    </dgm:pt>
    <dgm:pt modelId="{C18AA05A-C791-4B6F-BA41-F7D4854EDF13}" type="sibTrans" cxnId="{33B3B3CD-6468-4FED-A8DB-8ED162458B09}">
      <dgm:prSet/>
      <dgm:spPr/>
      <dgm:t>
        <a:bodyPr/>
        <a:lstStyle/>
        <a:p>
          <a:endParaRPr lang="fr-FR"/>
        </a:p>
      </dgm:t>
    </dgm:pt>
    <dgm:pt modelId="{199ED89D-8378-4DD0-89A8-72CD04AA270B}">
      <dgm:prSet phldrT="[Texte]"/>
      <dgm:spPr/>
      <dgm:t>
        <a:bodyPr/>
        <a:lstStyle/>
        <a:p>
          <a:pPr algn="l"/>
          <a:r>
            <a:rPr lang="fr-FR" dirty="0"/>
            <a:t>- Un marché de croissance constante</a:t>
          </a:r>
        </a:p>
        <a:p>
          <a:pPr algn="l"/>
          <a:r>
            <a:rPr lang="fr-FR" dirty="0"/>
            <a:t>- Peu de coûts fixes pour lancer la boutique</a:t>
          </a:r>
        </a:p>
        <a:p>
          <a:pPr algn="l"/>
          <a:r>
            <a:rPr lang="fr-FR" dirty="0"/>
            <a:t>- Réseau de partenaires influenceurs</a:t>
          </a:r>
        </a:p>
      </dgm:t>
    </dgm:pt>
    <dgm:pt modelId="{2CC49E2F-DCA4-4703-9597-04824AF9B19D}" type="parTrans" cxnId="{2685636E-042B-4EB7-943F-86F554BF5A05}">
      <dgm:prSet/>
      <dgm:spPr/>
      <dgm:t>
        <a:bodyPr/>
        <a:lstStyle/>
        <a:p>
          <a:endParaRPr lang="fr-FR"/>
        </a:p>
      </dgm:t>
    </dgm:pt>
    <dgm:pt modelId="{79E30EA7-3851-411D-A72B-1C94F25D43FE}" type="sibTrans" cxnId="{2685636E-042B-4EB7-943F-86F554BF5A05}">
      <dgm:prSet/>
      <dgm:spPr/>
      <dgm:t>
        <a:bodyPr/>
        <a:lstStyle/>
        <a:p>
          <a:endParaRPr lang="fr-FR"/>
        </a:p>
      </dgm:t>
    </dgm:pt>
    <dgm:pt modelId="{F997CBE3-4AAB-4F6E-8E95-C372A859EC08}">
      <dgm:prSet phldrT="[Texte]"/>
      <dgm:spPr/>
      <dgm:t>
        <a:bodyPr/>
        <a:lstStyle/>
        <a:p>
          <a:r>
            <a:rPr lang="fr-FR" b="1" dirty="0"/>
            <a:t>Négatif</a:t>
          </a:r>
          <a:endParaRPr lang="fr-FR" dirty="0"/>
        </a:p>
      </dgm:t>
    </dgm:pt>
    <dgm:pt modelId="{1BB8E0B0-2DBD-4D26-BD38-8EE02CAC8F87}" type="parTrans" cxnId="{ED31D22D-25BD-4054-BF10-A728847442BB}">
      <dgm:prSet/>
      <dgm:spPr/>
      <dgm:t>
        <a:bodyPr/>
        <a:lstStyle/>
        <a:p>
          <a:endParaRPr lang="fr-FR"/>
        </a:p>
      </dgm:t>
    </dgm:pt>
    <dgm:pt modelId="{C3B8425F-282A-46A2-AEA5-4657A14D4A74}" type="sibTrans" cxnId="{ED31D22D-25BD-4054-BF10-A728847442BB}">
      <dgm:prSet/>
      <dgm:spPr/>
      <dgm:t>
        <a:bodyPr/>
        <a:lstStyle/>
        <a:p>
          <a:endParaRPr lang="fr-FR"/>
        </a:p>
      </dgm:t>
    </dgm:pt>
    <dgm:pt modelId="{F217C9FB-B241-423F-A408-E36A08C88B6F}">
      <dgm:prSet phldrT="[Texte]"/>
      <dgm:spPr/>
      <dgm:t>
        <a:bodyPr/>
        <a:lstStyle/>
        <a:p>
          <a:pPr algn="l"/>
          <a:r>
            <a:rPr lang="fr-FR" dirty="0"/>
            <a:t>- Manque de connaissance au marketing</a:t>
          </a:r>
        </a:p>
        <a:p>
          <a:pPr algn="l"/>
          <a:r>
            <a:rPr lang="fr-FR" dirty="0"/>
            <a:t>- Faible capacité financière au démarrage</a:t>
          </a:r>
        </a:p>
        <a:p>
          <a:pPr algn="l"/>
          <a:r>
            <a:rPr lang="fr-FR" dirty="0"/>
            <a:t>- Produits à faible marge</a:t>
          </a:r>
        </a:p>
      </dgm:t>
    </dgm:pt>
    <dgm:pt modelId="{291E1A12-0650-4E90-AEE5-AF57419F0696}" type="parTrans" cxnId="{73CB1DD9-51E6-4A2B-A4B3-9190D9877896}">
      <dgm:prSet/>
      <dgm:spPr/>
      <dgm:t>
        <a:bodyPr/>
        <a:lstStyle/>
        <a:p>
          <a:endParaRPr lang="fr-FR"/>
        </a:p>
      </dgm:t>
    </dgm:pt>
    <dgm:pt modelId="{34A9DF42-91C3-4459-8A0C-2C8BA6381CEF}" type="sibTrans" cxnId="{73CB1DD9-51E6-4A2B-A4B3-9190D9877896}">
      <dgm:prSet/>
      <dgm:spPr/>
      <dgm:t>
        <a:bodyPr/>
        <a:lstStyle/>
        <a:p>
          <a:endParaRPr lang="fr-FR"/>
        </a:p>
      </dgm:t>
    </dgm:pt>
    <dgm:pt modelId="{355D76E3-52F0-45A6-966B-C10F1E1E963A}">
      <dgm:prSet phldrT="[Texte]"/>
      <dgm:spPr/>
      <dgm:t>
        <a:bodyPr/>
        <a:lstStyle/>
        <a:p>
          <a:pPr algn="l"/>
          <a:r>
            <a:rPr lang="fr-FR" dirty="0"/>
            <a:t>- Possibilité de se faire rattraper par un concurrent plus rapide</a:t>
          </a:r>
        </a:p>
        <a:p>
          <a:pPr algn="l"/>
          <a:r>
            <a:rPr lang="fr-FR" dirty="0"/>
            <a:t>- Législation peu favorables</a:t>
          </a:r>
        </a:p>
        <a:p>
          <a:pPr algn="l"/>
          <a:r>
            <a:rPr lang="fr-FR" dirty="0"/>
            <a:t>- Environnement économique incertain</a:t>
          </a:r>
        </a:p>
      </dgm:t>
    </dgm:pt>
    <dgm:pt modelId="{37980833-D910-4893-8A8B-7E4B565082AC}" type="parTrans" cxnId="{C76ADBD8-82D1-4B54-9E27-AE13780B061B}">
      <dgm:prSet/>
      <dgm:spPr/>
      <dgm:t>
        <a:bodyPr/>
        <a:lstStyle/>
        <a:p>
          <a:endParaRPr lang="fr-FR"/>
        </a:p>
      </dgm:t>
    </dgm:pt>
    <dgm:pt modelId="{156CAA37-586D-4792-9682-876DC1507DD5}" type="sibTrans" cxnId="{C76ADBD8-82D1-4B54-9E27-AE13780B061B}">
      <dgm:prSet/>
      <dgm:spPr/>
      <dgm:t>
        <a:bodyPr/>
        <a:lstStyle/>
        <a:p>
          <a:endParaRPr lang="fr-FR"/>
        </a:p>
      </dgm:t>
    </dgm:pt>
    <dgm:pt modelId="{37F8702A-D389-4612-AFCC-DDED58FE0F58}">
      <dgm:prSet phldrT="[Texte]"/>
      <dgm:spPr/>
      <dgm:t>
        <a:bodyPr/>
        <a:lstStyle/>
        <a:p>
          <a:r>
            <a:rPr lang="fr-FR" b="1" dirty="0"/>
            <a:t>Interne</a:t>
          </a:r>
          <a:endParaRPr lang="fr-FR" dirty="0"/>
        </a:p>
      </dgm:t>
    </dgm:pt>
    <dgm:pt modelId="{EE6CA468-0EDE-4225-BCE0-88CDAB7B68CA}" type="parTrans" cxnId="{4E776D0F-F245-4B41-8A38-F0ACA210B40C}">
      <dgm:prSet/>
      <dgm:spPr/>
      <dgm:t>
        <a:bodyPr/>
        <a:lstStyle/>
        <a:p>
          <a:endParaRPr lang="fr-FR"/>
        </a:p>
      </dgm:t>
    </dgm:pt>
    <dgm:pt modelId="{82F50191-9B28-4A42-900E-4F82AA489D8F}" type="sibTrans" cxnId="{4E776D0F-F245-4B41-8A38-F0ACA210B40C}">
      <dgm:prSet/>
      <dgm:spPr/>
      <dgm:t>
        <a:bodyPr/>
        <a:lstStyle/>
        <a:p>
          <a:endParaRPr lang="fr-FR"/>
        </a:p>
      </dgm:t>
    </dgm:pt>
    <dgm:pt modelId="{8524BC65-A022-4144-BC74-FD2D5A8E0F53}">
      <dgm:prSet phldrT="[Texte]"/>
      <dgm:spPr/>
      <dgm:t>
        <a:bodyPr/>
        <a:lstStyle/>
        <a:p>
          <a:r>
            <a:rPr lang="fr-FR" b="1" dirty="0"/>
            <a:t>Externe</a:t>
          </a:r>
          <a:endParaRPr lang="fr-FR" dirty="0"/>
        </a:p>
      </dgm:t>
    </dgm:pt>
    <dgm:pt modelId="{B2CB014C-B642-4177-8A53-E356B5E06522}" type="parTrans" cxnId="{FFF8786C-C816-495E-85F4-5DB28268D4E7}">
      <dgm:prSet/>
      <dgm:spPr/>
      <dgm:t>
        <a:bodyPr/>
        <a:lstStyle/>
        <a:p>
          <a:endParaRPr lang="fr-FR"/>
        </a:p>
      </dgm:t>
    </dgm:pt>
    <dgm:pt modelId="{C7177A21-8DBE-4BEA-B34F-D13FC4C4CF27}" type="sibTrans" cxnId="{FFF8786C-C816-495E-85F4-5DB28268D4E7}">
      <dgm:prSet/>
      <dgm:spPr/>
      <dgm:t>
        <a:bodyPr/>
        <a:lstStyle/>
        <a:p>
          <a:endParaRPr lang="fr-FR"/>
        </a:p>
      </dgm:t>
    </dgm:pt>
    <dgm:pt modelId="{64EA86E2-D5B5-4412-8A5C-1EA64CAFC952}" type="pres">
      <dgm:prSet presAssocID="{DCDF2581-B724-41B6-9210-338EB5F67F26}" presName="diagram" presStyleCnt="0">
        <dgm:presLayoutVars>
          <dgm:chPref val="1"/>
          <dgm:dir/>
          <dgm:animOne val="branch"/>
          <dgm:animLvl val="lvl"/>
          <dgm:resizeHandles/>
        </dgm:presLayoutVars>
      </dgm:prSet>
      <dgm:spPr/>
    </dgm:pt>
    <dgm:pt modelId="{B3C7236C-E90C-47B2-AA4A-FD4FEAFB12B9}" type="pres">
      <dgm:prSet presAssocID="{F842865A-0E40-4D21-9B51-6B987FE65434}" presName="root" presStyleCnt="0"/>
      <dgm:spPr/>
    </dgm:pt>
    <dgm:pt modelId="{856347A3-01DD-4E89-A1C8-4993518F4956}" type="pres">
      <dgm:prSet presAssocID="{F842865A-0E40-4D21-9B51-6B987FE65434}" presName="rootComposite" presStyleCnt="0"/>
      <dgm:spPr/>
    </dgm:pt>
    <dgm:pt modelId="{53108B82-224A-4FD9-9866-1739AAA3EDBC}" type="pres">
      <dgm:prSet presAssocID="{F842865A-0E40-4D21-9B51-6B987FE65434}" presName="rootText" presStyleLbl="node1" presStyleIdx="0" presStyleCnt="4" custScaleX="195072" custScaleY="66341" custLinFactX="61297" custLinFactNeighborX="100000" custLinFactNeighborY="-21312"/>
      <dgm:spPr/>
    </dgm:pt>
    <dgm:pt modelId="{53E6FD91-BA3A-40B3-82E2-EF79B791139F}" type="pres">
      <dgm:prSet presAssocID="{F842865A-0E40-4D21-9B51-6B987FE65434}" presName="rootConnector" presStyleLbl="node1" presStyleIdx="0" presStyleCnt="4"/>
      <dgm:spPr/>
    </dgm:pt>
    <dgm:pt modelId="{57ED79BE-6B63-4CE5-AC2F-A8D5E6747B47}" type="pres">
      <dgm:prSet presAssocID="{F842865A-0E40-4D21-9B51-6B987FE65434}" presName="childShape" presStyleCnt="0"/>
      <dgm:spPr/>
    </dgm:pt>
    <dgm:pt modelId="{2E1F8454-542E-4007-87BF-6A84459709B1}" type="pres">
      <dgm:prSet presAssocID="{B4DAF78F-46C6-45F0-9486-1ABBCA5AA912}" presName="Name13" presStyleLbl="parChTrans1D2" presStyleIdx="0" presStyleCnt="4"/>
      <dgm:spPr/>
    </dgm:pt>
    <dgm:pt modelId="{E9BBF71C-1E44-4D19-A35C-8DE478A691CF}" type="pres">
      <dgm:prSet presAssocID="{159BA3C6-19EE-48A1-B10D-9DC9E3CA2B42}" presName="childText" presStyleLbl="bgAcc1" presStyleIdx="0" presStyleCnt="4" custScaleX="379311" custScaleY="165517" custLinFactX="100000" custLinFactNeighborX="100741" custLinFactNeighborY="-1157">
        <dgm:presLayoutVars>
          <dgm:bulletEnabled val="1"/>
        </dgm:presLayoutVars>
      </dgm:prSet>
      <dgm:spPr/>
    </dgm:pt>
    <dgm:pt modelId="{4CC51F8B-E113-4896-98FB-6844BC4DDB88}" type="pres">
      <dgm:prSet presAssocID="{2CC49E2F-DCA4-4703-9597-04824AF9B19D}" presName="Name13" presStyleLbl="parChTrans1D2" presStyleIdx="1" presStyleCnt="4"/>
      <dgm:spPr/>
    </dgm:pt>
    <dgm:pt modelId="{A19F78AE-F800-4F3E-9117-6D6E38B49A3D}" type="pres">
      <dgm:prSet presAssocID="{199ED89D-8378-4DD0-89A8-72CD04AA270B}" presName="childText" presStyleLbl="bgAcc1" presStyleIdx="1" presStyleCnt="4" custScaleX="379311" custScaleY="165517" custLinFactX="100000" custLinFactNeighborX="100741" custLinFactNeighborY="-1157">
        <dgm:presLayoutVars>
          <dgm:bulletEnabled val="1"/>
        </dgm:presLayoutVars>
      </dgm:prSet>
      <dgm:spPr/>
    </dgm:pt>
    <dgm:pt modelId="{9AE74276-973F-4774-9E0D-03A693C8E56C}" type="pres">
      <dgm:prSet presAssocID="{37F8702A-D389-4612-AFCC-DDED58FE0F58}" presName="root" presStyleCnt="0"/>
      <dgm:spPr/>
    </dgm:pt>
    <dgm:pt modelId="{91ED9781-236A-40EF-A923-3317F7E2C68A}" type="pres">
      <dgm:prSet presAssocID="{37F8702A-D389-4612-AFCC-DDED58FE0F58}" presName="rootComposite" presStyleCnt="0"/>
      <dgm:spPr/>
    </dgm:pt>
    <dgm:pt modelId="{C0EA73CE-B8E1-4EDA-B057-DD53E95DC546}" type="pres">
      <dgm:prSet presAssocID="{37F8702A-D389-4612-AFCC-DDED58FE0F58}" presName="rootText" presStyleLbl="node1" presStyleIdx="1" presStyleCnt="4" custScaleX="112734" custScaleY="132629" custLinFactX="-100000" custLinFactY="9287" custLinFactNeighborX="-199419" custLinFactNeighborY="100000"/>
      <dgm:spPr/>
    </dgm:pt>
    <dgm:pt modelId="{C3363402-6F0C-415A-B9F5-6D9F27AD6EBF}" type="pres">
      <dgm:prSet presAssocID="{37F8702A-D389-4612-AFCC-DDED58FE0F58}" presName="rootConnector" presStyleLbl="node1" presStyleIdx="1" presStyleCnt="4"/>
      <dgm:spPr/>
    </dgm:pt>
    <dgm:pt modelId="{6CAC417C-4846-4A6B-B2DB-FBDE2ED2122C}" type="pres">
      <dgm:prSet presAssocID="{37F8702A-D389-4612-AFCC-DDED58FE0F58}" presName="childShape" presStyleCnt="0"/>
      <dgm:spPr/>
    </dgm:pt>
    <dgm:pt modelId="{FFFEE96E-FB0A-4253-B0A1-E7A7C1113D15}" type="pres">
      <dgm:prSet presAssocID="{8524BC65-A022-4144-BC74-FD2D5A8E0F53}" presName="root" presStyleCnt="0"/>
      <dgm:spPr/>
    </dgm:pt>
    <dgm:pt modelId="{E1C2CC48-9E6F-437F-B7F0-B6AE02A1CB4A}" type="pres">
      <dgm:prSet presAssocID="{8524BC65-A022-4144-BC74-FD2D5A8E0F53}" presName="rootComposite" presStyleCnt="0"/>
      <dgm:spPr/>
    </dgm:pt>
    <dgm:pt modelId="{423E930F-4C3A-416E-BA83-328D4D81B843}" type="pres">
      <dgm:prSet presAssocID="{8524BC65-A022-4144-BC74-FD2D5A8E0F53}" presName="rootText" presStyleLbl="node1" presStyleIdx="2" presStyleCnt="4" custScaleX="113286" custScaleY="132790" custLinFactX="-200000" custLinFactY="100000" custLinFactNeighborX="-237346" custLinFactNeighborY="199053"/>
      <dgm:spPr/>
    </dgm:pt>
    <dgm:pt modelId="{14E45512-B585-4F5A-BED4-4902DEBB2DB8}" type="pres">
      <dgm:prSet presAssocID="{8524BC65-A022-4144-BC74-FD2D5A8E0F53}" presName="rootConnector" presStyleLbl="node1" presStyleIdx="2" presStyleCnt="4"/>
      <dgm:spPr/>
    </dgm:pt>
    <dgm:pt modelId="{960F32AB-9904-494E-BB3A-1C14E819C439}" type="pres">
      <dgm:prSet presAssocID="{8524BC65-A022-4144-BC74-FD2D5A8E0F53}" presName="childShape" presStyleCnt="0"/>
      <dgm:spPr/>
    </dgm:pt>
    <dgm:pt modelId="{47097B7B-BE5B-4F62-B155-4BEA399281B7}" type="pres">
      <dgm:prSet presAssocID="{F997CBE3-4AAB-4F6E-8E95-C372A859EC08}" presName="root" presStyleCnt="0"/>
      <dgm:spPr/>
    </dgm:pt>
    <dgm:pt modelId="{BC825E15-13A1-4E9A-B067-1424C3DCDB91}" type="pres">
      <dgm:prSet presAssocID="{F997CBE3-4AAB-4F6E-8E95-C372A859EC08}" presName="rootComposite" presStyleCnt="0"/>
      <dgm:spPr/>
    </dgm:pt>
    <dgm:pt modelId="{6C03AF8B-174C-4E91-B84F-7132880F8CA7}" type="pres">
      <dgm:prSet presAssocID="{F997CBE3-4AAB-4F6E-8E95-C372A859EC08}" presName="rootText" presStyleLbl="node1" presStyleIdx="3" presStyleCnt="4" custScaleX="361258" custScaleY="66341" custLinFactX="-76297" custLinFactNeighborX="-100000" custLinFactNeighborY="-23276"/>
      <dgm:spPr/>
    </dgm:pt>
    <dgm:pt modelId="{FA6D2610-DF09-44B8-B3FE-3D4E1A887BEE}" type="pres">
      <dgm:prSet presAssocID="{F997CBE3-4AAB-4F6E-8E95-C372A859EC08}" presName="rootConnector" presStyleLbl="node1" presStyleIdx="3" presStyleCnt="4"/>
      <dgm:spPr/>
    </dgm:pt>
    <dgm:pt modelId="{03212A4F-54A6-49FA-9DE2-420372A0FD07}" type="pres">
      <dgm:prSet presAssocID="{F997CBE3-4AAB-4F6E-8E95-C372A859EC08}" presName="childShape" presStyleCnt="0"/>
      <dgm:spPr/>
    </dgm:pt>
    <dgm:pt modelId="{EB6CB923-798D-43A4-811C-0DB8FC5D6EC1}" type="pres">
      <dgm:prSet presAssocID="{291E1A12-0650-4E90-AEE5-AF57419F0696}" presName="Name13" presStyleLbl="parChTrans1D2" presStyleIdx="2" presStyleCnt="4"/>
      <dgm:spPr/>
    </dgm:pt>
    <dgm:pt modelId="{4C452275-1829-486A-99A2-B3A7011C549D}" type="pres">
      <dgm:prSet presAssocID="{F217C9FB-B241-423F-A408-E36A08C88B6F}" presName="childText" presStyleLbl="bgAcc1" presStyleIdx="2" presStyleCnt="4" custScaleX="552483" custScaleY="165517" custLinFactX="-100000" custLinFactNeighborX="-136443" custLinFactNeighborY="-74">
        <dgm:presLayoutVars>
          <dgm:bulletEnabled val="1"/>
        </dgm:presLayoutVars>
      </dgm:prSet>
      <dgm:spPr/>
    </dgm:pt>
    <dgm:pt modelId="{C186A97B-607E-4DCA-B4EC-E7393417313C}" type="pres">
      <dgm:prSet presAssocID="{37980833-D910-4893-8A8B-7E4B565082AC}" presName="Name13" presStyleLbl="parChTrans1D2" presStyleIdx="3" presStyleCnt="4"/>
      <dgm:spPr/>
    </dgm:pt>
    <dgm:pt modelId="{0616D201-1B31-4107-8E01-052D3BC1C3D0}" type="pres">
      <dgm:prSet presAssocID="{355D76E3-52F0-45A6-966B-C10F1E1E963A}" presName="childText" presStyleLbl="bgAcc1" presStyleIdx="3" presStyleCnt="4" custScaleX="553607" custScaleY="166529" custLinFactX="-100000" custLinFactNeighborX="-136443" custLinFactNeighborY="-74">
        <dgm:presLayoutVars>
          <dgm:bulletEnabled val="1"/>
        </dgm:presLayoutVars>
      </dgm:prSet>
      <dgm:spPr/>
    </dgm:pt>
  </dgm:ptLst>
  <dgm:cxnLst>
    <dgm:cxn modelId="{475C6C04-157A-46F0-86EF-E18BC7FD0C88}" type="presOf" srcId="{2CC49E2F-DCA4-4703-9597-04824AF9B19D}" destId="{4CC51F8B-E113-4896-98FB-6844BC4DDB88}" srcOrd="0" destOrd="0" presId="urn:microsoft.com/office/officeart/2005/8/layout/hierarchy3"/>
    <dgm:cxn modelId="{4E776D0F-F245-4B41-8A38-F0ACA210B40C}" srcId="{DCDF2581-B724-41B6-9210-338EB5F67F26}" destId="{37F8702A-D389-4612-AFCC-DDED58FE0F58}" srcOrd="1" destOrd="0" parTransId="{EE6CA468-0EDE-4225-BCE0-88CDAB7B68CA}" sibTransId="{82F50191-9B28-4A42-900E-4F82AA489D8F}"/>
    <dgm:cxn modelId="{0AAB2421-153B-49C2-AA8E-DB297681D2A5}" type="presOf" srcId="{199ED89D-8378-4DD0-89A8-72CD04AA270B}" destId="{A19F78AE-F800-4F3E-9117-6D6E38B49A3D}" srcOrd="0" destOrd="0" presId="urn:microsoft.com/office/officeart/2005/8/layout/hierarchy3"/>
    <dgm:cxn modelId="{B7C1A823-FAAF-432B-868F-95B879C88886}" type="presOf" srcId="{37980833-D910-4893-8A8B-7E4B565082AC}" destId="{C186A97B-607E-4DCA-B4EC-E7393417313C}" srcOrd="0" destOrd="0" presId="urn:microsoft.com/office/officeart/2005/8/layout/hierarchy3"/>
    <dgm:cxn modelId="{899DD325-65DB-4EF0-B40C-8583E4BE2432}" srcId="{DCDF2581-B724-41B6-9210-338EB5F67F26}" destId="{F842865A-0E40-4D21-9B51-6B987FE65434}" srcOrd="0" destOrd="0" parTransId="{9AA50416-4935-44F3-B9F3-9400C904D01A}" sibTransId="{A7F00DD0-5F31-4FA3-85EC-F954991E6E6F}"/>
    <dgm:cxn modelId="{86C58D27-98B2-4174-ACF7-495D5CD3BE84}" type="presOf" srcId="{291E1A12-0650-4E90-AEE5-AF57419F0696}" destId="{EB6CB923-798D-43A4-811C-0DB8FC5D6EC1}" srcOrd="0" destOrd="0" presId="urn:microsoft.com/office/officeart/2005/8/layout/hierarchy3"/>
    <dgm:cxn modelId="{71224928-A25F-4D2E-A7E4-E8AB34FF3F29}" type="presOf" srcId="{DCDF2581-B724-41B6-9210-338EB5F67F26}" destId="{64EA86E2-D5B5-4412-8A5C-1EA64CAFC952}" srcOrd="0" destOrd="0" presId="urn:microsoft.com/office/officeart/2005/8/layout/hierarchy3"/>
    <dgm:cxn modelId="{ED31D22D-25BD-4054-BF10-A728847442BB}" srcId="{DCDF2581-B724-41B6-9210-338EB5F67F26}" destId="{F997CBE3-4AAB-4F6E-8E95-C372A859EC08}" srcOrd="3" destOrd="0" parTransId="{1BB8E0B0-2DBD-4D26-BD38-8EE02CAC8F87}" sibTransId="{C3B8425F-282A-46A2-AEA5-4657A14D4A74}"/>
    <dgm:cxn modelId="{C3E52E32-2BA1-4E1E-B382-CBCBEA8F2817}" type="presOf" srcId="{F217C9FB-B241-423F-A408-E36A08C88B6F}" destId="{4C452275-1829-486A-99A2-B3A7011C549D}" srcOrd="0" destOrd="0" presId="urn:microsoft.com/office/officeart/2005/8/layout/hierarchy3"/>
    <dgm:cxn modelId="{969D3467-1E16-43A0-B4CF-B852BC4DCDE2}" type="presOf" srcId="{355D76E3-52F0-45A6-966B-C10F1E1E963A}" destId="{0616D201-1B31-4107-8E01-052D3BC1C3D0}" srcOrd="0" destOrd="0" presId="urn:microsoft.com/office/officeart/2005/8/layout/hierarchy3"/>
    <dgm:cxn modelId="{FFF8786C-C816-495E-85F4-5DB28268D4E7}" srcId="{DCDF2581-B724-41B6-9210-338EB5F67F26}" destId="{8524BC65-A022-4144-BC74-FD2D5A8E0F53}" srcOrd="2" destOrd="0" parTransId="{B2CB014C-B642-4177-8A53-E356B5E06522}" sibTransId="{C7177A21-8DBE-4BEA-B34F-D13FC4C4CF27}"/>
    <dgm:cxn modelId="{D402E74C-3066-430C-B0AA-408E7DD16D86}" type="presOf" srcId="{F842865A-0E40-4D21-9B51-6B987FE65434}" destId="{53108B82-224A-4FD9-9866-1739AAA3EDBC}" srcOrd="0" destOrd="0" presId="urn:microsoft.com/office/officeart/2005/8/layout/hierarchy3"/>
    <dgm:cxn modelId="{2685636E-042B-4EB7-943F-86F554BF5A05}" srcId="{F842865A-0E40-4D21-9B51-6B987FE65434}" destId="{199ED89D-8378-4DD0-89A8-72CD04AA270B}" srcOrd="1" destOrd="0" parTransId="{2CC49E2F-DCA4-4703-9597-04824AF9B19D}" sibTransId="{79E30EA7-3851-411D-A72B-1C94F25D43FE}"/>
    <dgm:cxn modelId="{C593F873-9BB3-44A7-9F16-B4185B6124D5}" type="presOf" srcId="{8524BC65-A022-4144-BC74-FD2D5A8E0F53}" destId="{14E45512-B585-4F5A-BED4-4902DEBB2DB8}" srcOrd="1" destOrd="0" presId="urn:microsoft.com/office/officeart/2005/8/layout/hierarchy3"/>
    <dgm:cxn modelId="{21C4C977-B66A-4A08-A3F8-C330133B9707}" type="presOf" srcId="{159BA3C6-19EE-48A1-B10D-9DC9E3CA2B42}" destId="{E9BBF71C-1E44-4D19-A35C-8DE478A691CF}" srcOrd="0" destOrd="0" presId="urn:microsoft.com/office/officeart/2005/8/layout/hierarchy3"/>
    <dgm:cxn modelId="{98B6EFA8-6FDB-4234-8782-007F2BC8AD07}" type="presOf" srcId="{8524BC65-A022-4144-BC74-FD2D5A8E0F53}" destId="{423E930F-4C3A-416E-BA83-328D4D81B843}" srcOrd="0" destOrd="0" presId="urn:microsoft.com/office/officeart/2005/8/layout/hierarchy3"/>
    <dgm:cxn modelId="{8648DEBE-A5D8-4834-88C6-BB948C431CD7}" type="presOf" srcId="{37F8702A-D389-4612-AFCC-DDED58FE0F58}" destId="{C0EA73CE-B8E1-4EDA-B057-DD53E95DC546}" srcOrd="0" destOrd="0" presId="urn:microsoft.com/office/officeart/2005/8/layout/hierarchy3"/>
    <dgm:cxn modelId="{71E945C0-CC79-4604-8D1C-79BAA7A7ADB0}" type="presOf" srcId="{37F8702A-D389-4612-AFCC-DDED58FE0F58}" destId="{C3363402-6F0C-415A-B9F5-6D9F27AD6EBF}" srcOrd="1" destOrd="0" presId="urn:microsoft.com/office/officeart/2005/8/layout/hierarchy3"/>
    <dgm:cxn modelId="{DB3D03CD-42E7-4F4B-8912-08072BB236E7}" type="presOf" srcId="{F997CBE3-4AAB-4F6E-8E95-C372A859EC08}" destId="{FA6D2610-DF09-44B8-B3FE-3D4E1A887BEE}" srcOrd="1" destOrd="0" presId="urn:microsoft.com/office/officeart/2005/8/layout/hierarchy3"/>
    <dgm:cxn modelId="{33B3B3CD-6468-4FED-A8DB-8ED162458B09}" srcId="{F842865A-0E40-4D21-9B51-6B987FE65434}" destId="{159BA3C6-19EE-48A1-B10D-9DC9E3CA2B42}" srcOrd="0" destOrd="0" parTransId="{B4DAF78F-46C6-45F0-9486-1ABBCA5AA912}" sibTransId="{C18AA05A-C791-4B6F-BA41-F7D4854EDF13}"/>
    <dgm:cxn modelId="{3E39F4CE-01B7-4C72-9E4F-31BA06239C97}" type="presOf" srcId="{F842865A-0E40-4D21-9B51-6B987FE65434}" destId="{53E6FD91-BA3A-40B3-82E2-EF79B791139F}" srcOrd="1" destOrd="0" presId="urn:microsoft.com/office/officeart/2005/8/layout/hierarchy3"/>
    <dgm:cxn modelId="{120A01D1-1C8E-4227-B8D1-A2A5E9706A66}" type="presOf" srcId="{F997CBE3-4AAB-4F6E-8E95-C372A859EC08}" destId="{6C03AF8B-174C-4E91-B84F-7132880F8CA7}" srcOrd="0" destOrd="0" presId="urn:microsoft.com/office/officeart/2005/8/layout/hierarchy3"/>
    <dgm:cxn modelId="{C76ADBD8-82D1-4B54-9E27-AE13780B061B}" srcId="{F997CBE3-4AAB-4F6E-8E95-C372A859EC08}" destId="{355D76E3-52F0-45A6-966B-C10F1E1E963A}" srcOrd="1" destOrd="0" parTransId="{37980833-D910-4893-8A8B-7E4B565082AC}" sibTransId="{156CAA37-586D-4792-9682-876DC1507DD5}"/>
    <dgm:cxn modelId="{73CB1DD9-51E6-4A2B-A4B3-9190D9877896}" srcId="{F997CBE3-4AAB-4F6E-8E95-C372A859EC08}" destId="{F217C9FB-B241-423F-A408-E36A08C88B6F}" srcOrd="0" destOrd="0" parTransId="{291E1A12-0650-4E90-AEE5-AF57419F0696}" sibTransId="{34A9DF42-91C3-4459-8A0C-2C8BA6381CEF}"/>
    <dgm:cxn modelId="{8843B0E4-ED83-4853-BA0E-F68A5F1815CB}" type="presOf" srcId="{B4DAF78F-46C6-45F0-9486-1ABBCA5AA912}" destId="{2E1F8454-542E-4007-87BF-6A84459709B1}" srcOrd="0" destOrd="0" presId="urn:microsoft.com/office/officeart/2005/8/layout/hierarchy3"/>
    <dgm:cxn modelId="{71EF9DA5-8F3F-41D2-A75B-37569E2696EB}" type="presParOf" srcId="{64EA86E2-D5B5-4412-8A5C-1EA64CAFC952}" destId="{B3C7236C-E90C-47B2-AA4A-FD4FEAFB12B9}" srcOrd="0" destOrd="0" presId="urn:microsoft.com/office/officeart/2005/8/layout/hierarchy3"/>
    <dgm:cxn modelId="{6680A60B-B543-4726-AA2D-4225B53D8485}" type="presParOf" srcId="{B3C7236C-E90C-47B2-AA4A-FD4FEAFB12B9}" destId="{856347A3-01DD-4E89-A1C8-4993518F4956}" srcOrd="0" destOrd="0" presId="urn:microsoft.com/office/officeart/2005/8/layout/hierarchy3"/>
    <dgm:cxn modelId="{7AA1E7FC-97BC-4844-BE1C-A185DB372550}" type="presParOf" srcId="{856347A3-01DD-4E89-A1C8-4993518F4956}" destId="{53108B82-224A-4FD9-9866-1739AAA3EDBC}" srcOrd="0" destOrd="0" presId="urn:microsoft.com/office/officeart/2005/8/layout/hierarchy3"/>
    <dgm:cxn modelId="{7A9CA62D-99E0-45D1-8AA7-932A821D1C03}" type="presParOf" srcId="{856347A3-01DD-4E89-A1C8-4993518F4956}" destId="{53E6FD91-BA3A-40B3-82E2-EF79B791139F}" srcOrd="1" destOrd="0" presId="urn:microsoft.com/office/officeart/2005/8/layout/hierarchy3"/>
    <dgm:cxn modelId="{23CEF424-6EE6-4300-9B79-688042CD77E5}" type="presParOf" srcId="{B3C7236C-E90C-47B2-AA4A-FD4FEAFB12B9}" destId="{57ED79BE-6B63-4CE5-AC2F-A8D5E6747B47}" srcOrd="1" destOrd="0" presId="urn:microsoft.com/office/officeart/2005/8/layout/hierarchy3"/>
    <dgm:cxn modelId="{F426D734-9556-4717-BF18-E26C9D5D3A52}" type="presParOf" srcId="{57ED79BE-6B63-4CE5-AC2F-A8D5E6747B47}" destId="{2E1F8454-542E-4007-87BF-6A84459709B1}" srcOrd="0" destOrd="0" presId="urn:microsoft.com/office/officeart/2005/8/layout/hierarchy3"/>
    <dgm:cxn modelId="{582A0E1D-D31D-4BC8-8A08-5A8431E02A5C}" type="presParOf" srcId="{57ED79BE-6B63-4CE5-AC2F-A8D5E6747B47}" destId="{E9BBF71C-1E44-4D19-A35C-8DE478A691CF}" srcOrd="1" destOrd="0" presId="urn:microsoft.com/office/officeart/2005/8/layout/hierarchy3"/>
    <dgm:cxn modelId="{286610B8-4EEF-4FB0-AC7C-C60A4F8CE065}" type="presParOf" srcId="{57ED79BE-6B63-4CE5-AC2F-A8D5E6747B47}" destId="{4CC51F8B-E113-4896-98FB-6844BC4DDB88}" srcOrd="2" destOrd="0" presId="urn:microsoft.com/office/officeart/2005/8/layout/hierarchy3"/>
    <dgm:cxn modelId="{F8972561-62D9-4002-96C8-FF37CD42F856}" type="presParOf" srcId="{57ED79BE-6B63-4CE5-AC2F-A8D5E6747B47}" destId="{A19F78AE-F800-4F3E-9117-6D6E38B49A3D}" srcOrd="3" destOrd="0" presId="urn:microsoft.com/office/officeart/2005/8/layout/hierarchy3"/>
    <dgm:cxn modelId="{D0754800-E270-4F2C-B869-90264994AF21}" type="presParOf" srcId="{64EA86E2-D5B5-4412-8A5C-1EA64CAFC952}" destId="{9AE74276-973F-4774-9E0D-03A693C8E56C}" srcOrd="1" destOrd="0" presId="urn:microsoft.com/office/officeart/2005/8/layout/hierarchy3"/>
    <dgm:cxn modelId="{7966EC6B-4F8E-4F9A-9BFE-B06A68C47E91}" type="presParOf" srcId="{9AE74276-973F-4774-9E0D-03A693C8E56C}" destId="{91ED9781-236A-40EF-A923-3317F7E2C68A}" srcOrd="0" destOrd="0" presId="urn:microsoft.com/office/officeart/2005/8/layout/hierarchy3"/>
    <dgm:cxn modelId="{C2CA75CC-FDDC-4E5A-85BA-73C75159BD52}" type="presParOf" srcId="{91ED9781-236A-40EF-A923-3317F7E2C68A}" destId="{C0EA73CE-B8E1-4EDA-B057-DD53E95DC546}" srcOrd="0" destOrd="0" presId="urn:microsoft.com/office/officeart/2005/8/layout/hierarchy3"/>
    <dgm:cxn modelId="{A82E98A1-25B4-4241-A3A4-30C6762F5813}" type="presParOf" srcId="{91ED9781-236A-40EF-A923-3317F7E2C68A}" destId="{C3363402-6F0C-415A-B9F5-6D9F27AD6EBF}" srcOrd="1" destOrd="0" presId="urn:microsoft.com/office/officeart/2005/8/layout/hierarchy3"/>
    <dgm:cxn modelId="{50ACC930-D7DD-41DC-B205-C382DD158501}" type="presParOf" srcId="{9AE74276-973F-4774-9E0D-03A693C8E56C}" destId="{6CAC417C-4846-4A6B-B2DB-FBDE2ED2122C}" srcOrd="1" destOrd="0" presId="urn:microsoft.com/office/officeart/2005/8/layout/hierarchy3"/>
    <dgm:cxn modelId="{4BD352E6-9570-4A96-AE32-755F3E6D2A32}" type="presParOf" srcId="{64EA86E2-D5B5-4412-8A5C-1EA64CAFC952}" destId="{FFFEE96E-FB0A-4253-B0A1-E7A7C1113D15}" srcOrd="2" destOrd="0" presId="urn:microsoft.com/office/officeart/2005/8/layout/hierarchy3"/>
    <dgm:cxn modelId="{D54CB69E-D5A6-4D85-9E66-8DEE00D2E41D}" type="presParOf" srcId="{FFFEE96E-FB0A-4253-B0A1-E7A7C1113D15}" destId="{E1C2CC48-9E6F-437F-B7F0-B6AE02A1CB4A}" srcOrd="0" destOrd="0" presId="urn:microsoft.com/office/officeart/2005/8/layout/hierarchy3"/>
    <dgm:cxn modelId="{9B919695-01FC-41C7-83F7-A12EDAFA4FA5}" type="presParOf" srcId="{E1C2CC48-9E6F-437F-B7F0-B6AE02A1CB4A}" destId="{423E930F-4C3A-416E-BA83-328D4D81B843}" srcOrd="0" destOrd="0" presId="urn:microsoft.com/office/officeart/2005/8/layout/hierarchy3"/>
    <dgm:cxn modelId="{77C2F7B0-8539-4EEA-9293-6B09E12D9676}" type="presParOf" srcId="{E1C2CC48-9E6F-437F-B7F0-B6AE02A1CB4A}" destId="{14E45512-B585-4F5A-BED4-4902DEBB2DB8}" srcOrd="1" destOrd="0" presId="urn:microsoft.com/office/officeart/2005/8/layout/hierarchy3"/>
    <dgm:cxn modelId="{6B378C88-5A9B-4348-8D69-94A12C2F29EC}" type="presParOf" srcId="{FFFEE96E-FB0A-4253-B0A1-E7A7C1113D15}" destId="{960F32AB-9904-494E-BB3A-1C14E819C439}" srcOrd="1" destOrd="0" presId="urn:microsoft.com/office/officeart/2005/8/layout/hierarchy3"/>
    <dgm:cxn modelId="{FA553BD7-D023-4E6D-9CA7-D9C4F22C94F9}" type="presParOf" srcId="{64EA86E2-D5B5-4412-8A5C-1EA64CAFC952}" destId="{47097B7B-BE5B-4F62-B155-4BEA399281B7}" srcOrd="3" destOrd="0" presId="urn:microsoft.com/office/officeart/2005/8/layout/hierarchy3"/>
    <dgm:cxn modelId="{2FE28D00-C857-464D-8356-0EAF4864C537}" type="presParOf" srcId="{47097B7B-BE5B-4F62-B155-4BEA399281B7}" destId="{BC825E15-13A1-4E9A-B067-1424C3DCDB91}" srcOrd="0" destOrd="0" presId="urn:microsoft.com/office/officeart/2005/8/layout/hierarchy3"/>
    <dgm:cxn modelId="{6A95E894-901B-4731-A5EC-56E4FE61C0EE}" type="presParOf" srcId="{BC825E15-13A1-4E9A-B067-1424C3DCDB91}" destId="{6C03AF8B-174C-4E91-B84F-7132880F8CA7}" srcOrd="0" destOrd="0" presId="urn:microsoft.com/office/officeart/2005/8/layout/hierarchy3"/>
    <dgm:cxn modelId="{FC59684F-2CDE-4A4B-ABD1-FFDBC3D852E9}" type="presParOf" srcId="{BC825E15-13A1-4E9A-B067-1424C3DCDB91}" destId="{FA6D2610-DF09-44B8-B3FE-3D4E1A887BEE}" srcOrd="1" destOrd="0" presId="urn:microsoft.com/office/officeart/2005/8/layout/hierarchy3"/>
    <dgm:cxn modelId="{944322EB-54E9-4505-A573-0606F8964561}" type="presParOf" srcId="{47097B7B-BE5B-4F62-B155-4BEA399281B7}" destId="{03212A4F-54A6-49FA-9DE2-420372A0FD07}" srcOrd="1" destOrd="0" presId="urn:microsoft.com/office/officeart/2005/8/layout/hierarchy3"/>
    <dgm:cxn modelId="{D1D7F672-0FB5-4119-BA7C-45C2C67264D6}" type="presParOf" srcId="{03212A4F-54A6-49FA-9DE2-420372A0FD07}" destId="{EB6CB923-798D-43A4-811C-0DB8FC5D6EC1}" srcOrd="0" destOrd="0" presId="urn:microsoft.com/office/officeart/2005/8/layout/hierarchy3"/>
    <dgm:cxn modelId="{9D825C8A-744B-430E-8BE9-5CF31F910B35}" type="presParOf" srcId="{03212A4F-54A6-49FA-9DE2-420372A0FD07}" destId="{4C452275-1829-486A-99A2-B3A7011C549D}" srcOrd="1" destOrd="0" presId="urn:microsoft.com/office/officeart/2005/8/layout/hierarchy3"/>
    <dgm:cxn modelId="{2A2DCB7C-0336-4369-9E32-3B09D1625319}" type="presParOf" srcId="{03212A4F-54A6-49FA-9DE2-420372A0FD07}" destId="{C186A97B-607E-4DCA-B4EC-E7393417313C}" srcOrd="2" destOrd="0" presId="urn:microsoft.com/office/officeart/2005/8/layout/hierarchy3"/>
    <dgm:cxn modelId="{6DEAF02F-B29A-444E-B8E6-681E114DDF39}" type="presParOf" srcId="{03212A4F-54A6-49FA-9DE2-420372A0FD07}" destId="{0616D201-1B31-4107-8E01-052D3BC1C3D0}"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25474E-4588-4C8A-A8A5-D8107C7702E4}"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fr-FR"/>
        </a:p>
      </dgm:t>
    </dgm:pt>
    <dgm:pt modelId="{1691EBA3-05E6-4D23-9F98-DD9FCF16C354}">
      <dgm:prSet/>
      <dgm:spPr/>
      <dgm:t>
        <a:bodyPr anchor="ctr" anchorCtr="0"/>
        <a:lstStyle/>
        <a:p>
          <a:r>
            <a:rPr lang="fr-FR"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https://shopyme-shop.com</a:t>
          </a:r>
          <a:endParaRPr lang="fr-FR" dirty="0">
            <a:solidFill>
              <a:schemeClr val="tx1"/>
            </a:solidFill>
          </a:endParaRPr>
        </a:p>
      </dgm:t>
    </dgm:pt>
    <dgm:pt modelId="{4E5DB86D-A6A5-42CE-8BFD-F0404AD900E1}" type="parTrans" cxnId="{76391F42-7737-461A-8DFA-762B959BEF19}">
      <dgm:prSet/>
      <dgm:spPr/>
      <dgm:t>
        <a:bodyPr/>
        <a:lstStyle/>
        <a:p>
          <a:endParaRPr lang="fr-FR"/>
        </a:p>
      </dgm:t>
    </dgm:pt>
    <dgm:pt modelId="{BF0887BC-ABB8-410C-96E8-23EF99C3ABBA}" type="sibTrans" cxnId="{76391F42-7737-461A-8DFA-762B959BEF19}">
      <dgm:prSet/>
      <dgm:spPr/>
      <dgm:t>
        <a:bodyPr/>
        <a:lstStyle/>
        <a:p>
          <a:endParaRPr lang="fr-FR"/>
        </a:p>
      </dgm:t>
    </dgm:pt>
    <dgm:pt modelId="{2F3FE259-EB75-425F-B453-6897C3BD5098}">
      <dgm:prSet/>
      <dgm:spPr/>
      <dgm:t>
        <a:bodyPr anchor="ctr" anchorCtr="0"/>
        <a:lstStyle/>
        <a:p>
          <a:r>
            <a:rPr lang="fr-FR" dirty="0">
              <a:solidFill>
                <a:schemeClr val="tx1"/>
              </a:solidFill>
            </a:rPr>
            <a:t>https://shopyme-shop.com/wishList</a:t>
          </a:r>
        </a:p>
      </dgm:t>
    </dgm:pt>
    <dgm:pt modelId="{2FFC222B-115D-4720-944F-8B1058F0ADC2}" type="parTrans" cxnId="{AE619AE9-32C7-4EF9-B3F5-F5206B774A87}">
      <dgm:prSet/>
      <dgm:spPr/>
      <dgm:t>
        <a:bodyPr/>
        <a:lstStyle/>
        <a:p>
          <a:endParaRPr lang="fr-FR"/>
        </a:p>
      </dgm:t>
    </dgm:pt>
    <dgm:pt modelId="{F618223C-72A0-4357-9652-9C133E9710C5}" type="sibTrans" cxnId="{AE619AE9-32C7-4EF9-B3F5-F5206B774A87}">
      <dgm:prSet/>
      <dgm:spPr/>
      <dgm:t>
        <a:bodyPr/>
        <a:lstStyle/>
        <a:p>
          <a:endParaRPr lang="fr-FR"/>
        </a:p>
      </dgm:t>
    </dgm:pt>
    <dgm:pt modelId="{DF7C7CD4-FC4C-489E-9F7C-D2C621EAF455}">
      <dgm:prSet/>
      <dgm:spPr/>
      <dgm:t>
        <a:bodyPr anchor="ctr" anchorCtr="0"/>
        <a:lstStyle/>
        <a:p>
          <a:r>
            <a:rPr lang="fr-FR"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https://shopyme-shop.com/signin-user</a:t>
          </a:r>
          <a:endParaRPr lang="fr-FR" dirty="0">
            <a:solidFill>
              <a:schemeClr val="tx1"/>
            </a:solidFill>
          </a:endParaRPr>
        </a:p>
      </dgm:t>
    </dgm:pt>
    <dgm:pt modelId="{AF373EB6-E175-4033-A80B-13C68E6A3245}" type="parTrans" cxnId="{1F185F33-585D-4013-AE40-00F6CBE020EC}">
      <dgm:prSet/>
      <dgm:spPr/>
      <dgm:t>
        <a:bodyPr/>
        <a:lstStyle/>
        <a:p>
          <a:endParaRPr lang="fr-FR"/>
        </a:p>
      </dgm:t>
    </dgm:pt>
    <dgm:pt modelId="{F2E98C1A-6759-4521-AB07-CD87FBCCAD03}" type="sibTrans" cxnId="{1F185F33-585D-4013-AE40-00F6CBE020EC}">
      <dgm:prSet/>
      <dgm:spPr/>
      <dgm:t>
        <a:bodyPr/>
        <a:lstStyle/>
        <a:p>
          <a:endParaRPr lang="fr-FR"/>
        </a:p>
      </dgm:t>
    </dgm:pt>
    <dgm:pt modelId="{F6A003EB-93E1-4A7F-A6B9-6C5B68F10530}">
      <dgm:prSet/>
      <dgm:spPr/>
      <dgm:t>
        <a:bodyPr anchor="ctr" anchorCtr="0"/>
        <a:lstStyle/>
        <a:p>
          <a:r>
            <a:rPr lang="fr-FR" dirty="0">
              <a:solidFill>
                <a:schemeClr val="tx1"/>
              </a:solidFill>
              <a:hlinkClick xmlns:r="http://schemas.openxmlformats.org/officeDocument/2006/relationships" r:id="rId3">
                <a:extLst>
                  <a:ext uri="{A12FA001-AC4F-418D-AE19-62706E023703}">
                    <ahyp:hlinkClr xmlns:ahyp="http://schemas.microsoft.com/office/drawing/2018/hyperlinkcolor" val="tx"/>
                  </a:ext>
                </a:extLst>
              </a:hlinkClick>
            </a:rPr>
            <a:t>https://shopyme-shop.com/service/</a:t>
          </a:r>
          <a:r>
            <a:rPr lang="fr-FR" dirty="0">
              <a:solidFill>
                <a:schemeClr val="tx1"/>
              </a:solidFill>
            </a:rPr>
            <a:t>contact</a:t>
          </a:r>
        </a:p>
      </dgm:t>
    </dgm:pt>
    <dgm:pt modelId="{2845991D-A8D9-46A0-B763-329B27AD3D03}" type="parTrans" cxnId="{91A1F8ED-4197-45B2-B31E-6A630E8BFDB7}">
      <dgm:prSet/>
      <dgm:spPr/>
      <dgm:t>
        <a:bodyPr/>
        <a:lstStyle/>
        <a:p>
          <a:endParaRPr lang="fr-FR"/>
        </a:p>
      </dgm:t>
    </dgm:pt>
    <dgm:pt modelId="{37990D64-18E0-4C72-BA9A-28EBCDD2059A}" type="sibTrans" cxnId="{91A1F8ED-4197-45B2-B31E-6A630E8BFDB7}">
      <dgm:prSet/>
      <dgm:spPr/>
      <dgm:t>
        <a:bodyPr/>
        <a:lstStyle/>
        <a:p>
          <a:endParaRPr lang="fr-FR"/>
        </a:p>
      </dgm:t>
    </dgm:pt>
    <dgm:pt modelId="{D970F358-1C8B-43C8-A5FD-1E1C6C50BB15}">
      <dgm:prSet/>
      <dgm:spPr/>
      <dgm:t>
        <a:bodyPr anchor="ctr" anchorCtr="0"/>
        <a:lstStyle/>
        <a:p>
          <a:r>
            <a:rPr lang="fr-FR" dirty="0">
              <a:solidFill>
                <a:schemeClr val="tx1"/>
              </a:solidFill>
              <a:hlinkClick xmlns:r="http://schemas.openxmlformats.org/officeDocument/2006/relationships" r:id="rId4">
                <a:extLst>
                  <a:ext uri="{A12FA001-AC4F-418D-AE19-62706E023703}">
                    <ahyp:hlinkClr xmlns:ahyp="http://schemas.microsoft.com/office/drawing/2018/hyperlinkcolor" val="tx"/>
                  </a:ext>
                </a:extLst>
              </a:hlinkClick>
            </a:rPr>
            <a:t>https://shopyme-shop.com/cart</a:t>
          </a:r>
          <a:endParaRPr lang="fr-FR" dirty="0">
            <a:solidFill>
              <a:schemeClr val="tx1"/>
            </a:solidFill>
          </a:endParaRPr>
        </a:p>
      </dgm:t>
    </dgm:pt>
    <dgm:pt modelId="{02D484C0-2721-4EA7-BD41-8A224D96B52E}" type="parTrans" cxnId="{41BACA78-4F84-4AAD-B240-39C3C21BBEDA}">
      <dgm:prSet/>
      <dgm:spPr/>
      <dgm:t>
        <a:bodyPr/>
        <a:lstStyle/>
        <a:p>
          <a:endParaRPr lang="fr-FR"/>
        </a:p>
      </dgm:t>
    </dgm:pt>
    <dgm:pt modelId="{13869507-BCAE-41B7-8FD6-4ADC1A5F8BB5}" type="sibTrans" cxnId="{41BACA78-4F84-4AAD-B240-39C3C21BBEDA}">
      <dgm:prSet/>
      <dgm:spPr/>
      <dgm:t>
        <a:bodyPr/>
        <a:lstStyle/>
        <a:p>
          <a:endParaRPr lang="fr-FR"/>
        </a:p>
      </dgm:t>
    </dgm:pt>
    <dgm:pt modelId="{1466105C-5F96-4DFD-8BF4-9BB4AC32751D}">
      <dgm:prSet custT="1"/>
      <dgm:spPr/>
      <dgm:t>
        <a:bodyPr anchor="ctr"/>
        <a:lstStyle/>
        <a:p>
          <a:pPr algn="ctr">
            <a:buNone/>
          </a:pPr>
          <a:r>
            <a:rPr lang="fr-FR" sz="2400" dirty="0"/>
            <a:t>Home</a:t>
          </a:r>
        </a:p>
      </dgm:t>
    </dgm:pt>
    <dgm:pt modelId="{494B7051-D49B-4D31-B2B2-8DB7CD5EDD0E}" type="parTrans" cxnId="{6E3ED69D-32F6-437D-AE05-4DF9DA155CA2}">
      <dgm:prSet/>
      <dgm:spPr/>
      <dgm:t>
        <a:bodyPr/>
        <a:lstStyle/>
        <a:p>
          <a:endParaRPr lang="fr-FR"/>
        </a:p>
      </dgm:t>
    </dgm:pt>
    <dgm:pt modelId="{91DE5CFA-499C-4C52-9EE2-5595D0926FB2}" type="sibTrans" cxnId="{6E3ED69D-32F6-437D-AE05-4DF9DA155CA2}">
      <dgm:prSet/>
      <dgm:spPr/>
      <dgm:t>
        <a:bodyPr/>
        <a:lstStyle/>
        <a:p>
          <a:endParaRPr lang="fr-FR"/>
        </a:p>
      </dgm:t>
    </dgm:pt>
    <dgm:pt modelId="{C347E9BD-2755-4FA8-A8E4-7DE3AE111EF9}">
      <dgm:prSet custT="1"/>
      <dgm:spPr/>
      <dgm:t>
        <a:bodyPr anchor="ctr"/>
        <a:lstStyle/>
        <a:p>
          <a:pPr algn="ctr">
            <a:buNone/>
          </a:pPr>
          <a:r>
            <a:rPr lang="fr-FR" sz="2400" dirty="0"/>
            <a:t>Envies</a:t>
          </a:r>
        </a:p>
      </dgm:t>
    </dgm:pt>
    <dgm:pt modelId="{46C27CE6-9FCA-4EAB-88B4-384931A510AD}" type="parTrans" cxnId="{91326EEF-6942-456A-84EB-594854B5A90B}">
      <dgm:prSet/>
      <dgm:spPr/>
      <dgm:t>
        <a:bodyPr/>
        <a:lstStyle/>
        <a:p>
          <a:endParaRPr lang="fr-FR"/>
        </a:p>
      </dgm:t>
    </dgm:pt>
    <dgm:pt modelId="{D084100C-37ED-47EC-A079-FCD08517F259}" type="sibTrans" cxnId="{91326EEF-6942-456A-84EB-594854B5A90B}">
      <dgm:prSet/>
      <dgm:spPr/>
      <dgm:t>
        <a:bodyPr/>
        <a:lstStyle/>
        <a:p>
          <a:endParaRPr lang="fr-FR"/>
        </a:p>
      </dgm:t>
    </dgm:pt>
    <dgm:pt modelId="{803EE237-D04E-47D2-A8F5-B289F94DBB81}">
      <dgm:prSet custT="1"/>
      <dgm:spPr/>
      <dgm:t>
        <a:bodyPr anchor="ctr"/>
        <a:lstStyle/>
        <a:p>
          <a:pPr algn="ctr">
            <a:buNone/>
          </a:pPr>
          <a:r>
            <a:rPr lang="fr-FR" sz="2400" dirty="0"/>
            <a:t>Login</a:t>
          </a:r>
        </a:p>
      </dgm:t>
    </dgm:pt>
    <dgm:pt modelId="{96F197CA-230B-4F47-A995-FB7EB701A6F9}" type="parTrans" cxnId="{CAF0843F-AE7E-4C50-8471-AEDE23F623AE}">
      <dgm:prSet/>
      <dgm:spPr/>
      <dgm:t>
        <a:bodyPr/>
        <a:lstStyle/>
        <a:p>
          <a:endParaRPr lang="fr-FR"/>
        </a:p>
      </dgm:t>
    </dgm:pt>
    <dgm:pt modelId="{722A1759-072E-447A-9C4B-39914CD42A18}" type="sibTrans" cxnId="{CAF0843F-AE7E-4C50-8471-AEDE23F623AE}">
      <dgm:prSet/>
      <dgm:spPr/>
      <dgm:t>
        <a:bodyPr/>
        <a:lstStyle/>
        <a:p>
          <a:endParaRPr lang="fr-FR"/>
        </a:p>
      </dgm:t>
    </dgm:pt>
    <dgm:pt modelId="{AF68DC11-B0F2-4CF8-B82A-8C25FC616066}">
      <dgm:prSet custT="1"/>
      <dgm:spPr/>
      <dgm:t>
        <a:bodyPr anchor="ctr"/>
        <a:lstStyle/>
        <a:p>
          <a:pPr algn="ctr">
            <a:buNone/>
          </a:pPr>
          <a:r>
            <a:rPr lang="fr-FR" sz="2400" dirty="0"/>
            <a:t>Contact</a:t>
          </a:r>
        </a:p>
      </dgm:t>
    </dgm:pt>
    <dgm:pt modelId="{8B78F87C-8352-4967-A410-CF32C1E9C47F}" type="parTrans" cxnId="{C1781A37-3D3C-4685-AAEC-F0A23464665F}">
      <dgm:prSet/>
      <dgm:spPr/>
      <dgm:t>
        <a:bodyPr/>
        <a:lstStyle/>
        <a:p>
          <a:endParaRPr lang="fr-FR"/>
        </a:p>
      </dgm:t>
    </dgm:pt>
    <dgm:pt modelId="{6EAC5FCE-8094-4E36-B8D6-B3C7E8D1B1C0}" type="sibTrans" cxnId="{C1781A37-3D3C-4685-AAEC-F0A23464665F}">
      <dgm:prSet/>
      <dgm:spPr/>
      <dgm:t>
        <a:bodyPr/>
        <a:lstStyle/>
        <a:p>
          <a:endParaRPr lang="fr-FR"/>
        </a:p>
      </dgm:t>
    </dgm:pt>
    <dgm:pt modelId="{96063485-4251-4CCD-A4DE-4762E069A669}">
      <dgm:prSet custT="1"/>
      <dgm:spPr/>
      <dgm:t>
        <a:bodyPr anchor="ctr"/>
        <a:lstStyle/>
        <a:p>
          <a:pPr algn="ctr">
            <a:buNone/>
          </a:pPr>
          <a:r>
            <a:rPr lang="fr-FR" sz="2400" dirty="0"/>
            <a:t>Panier</a:t>
          </a:r>
        </a:p>
      </dgm:t>
    </dgm:pt>
    <dgm:pt modelId="{DAFCB743-8E85-4FB6-AA78-F8312AD59EA0}" type="parTrans" cxnId="{25FC1AF9-38E0-4414-9310-AA0036059A8B}">
      <dgm:prSet/>
      <dgm:spPr/>
      <dgm:t>
        <a:bodyPr/>
        <a:lstStyle/>
        <a:p>
          <a:endParaRPr lang="fr-FR"/>
        </a:p>
      </dgm:t>
    </dgm:pt>
    <dgm:pt modelId="{AA033DB6-B050-4865-A58C-1DACF9E926C4}" type="sibTrans" cxnId="{25FC1AF9-38E0-4414-9310-AA0036059A8B}">
      <dgm:prSet/>
      <dgm:spPr/>
      <dgm:t>
        <a:bodyPr/>
        <a:lstStyle/>
        <a:p>
          <a:endParaRPr lang="fr-FR"/>
        </a:p>
      </dgm:t>
    </dgm:pt>
    <dgm:pt modelId="{42C21A7A-EF18-4F9A-AB61-B930A2DE01E0}" type="pres">
      <dgm:prSet presAssocID="{0725474E-4588-4C8A-A8A5-D8107C7702E4}" presName="diagram" presStyleCnt="0">
        <dgm:presLayoutVars>
          <dgm:dir/>
          <dgm:animLvl val="lvl"/>
          <dgm:resizeHandles val="exact"/>
        </dgm:presLayoutVars>
      </dgm:prSet>
      <dgm:spPr/>
    </dgm:pt>
    <dgm:pt modelId="{FA0DC5C3-CA29-4E6E-BB4B-CE7E9C46A718}" type="pres">
      <dgm:prSet presAssocID="{1691EBA3-05E6-4D23-9F98-DD9FCF16C354}" presName="compNode" presStyleCnt="0"/>
      <dgm:spPr/>
    </dgm:pt>
    <dgm:pt modelId="{7D9C8164-D3F3-4BC7-AF81-7C3EB526C455}" type="pres">
      <dgm:prSet presAssocID="{1691EBA3-05E6-4D23-9F98-DD9FCF16C354}" presName="childRect" presStyleLbl="bgAcc1" presStyleIdx="0" presStyleCnt="5" custScaleY="55429" custLinFactNeighborY="567">
        <dgm:presLayoutVars>
          <dgm:bulletEnabled val="1"/>
        </dgm:presLayoutVars>
      </dgm:prSet>
      <dgm:spPr/>
    </dgm:pt>
    <dgm:pt modelId="{9DC52495-357F-40E7-898C-FE89EE4A1309}" type="pres">
      <dgm:prSet presAssocID="{1691EBA3-05E6-4D23-9F98-DD9FCF16C354}" presName="parentText" presStyleLbl="node1" presStyleIdx="0" presStyleCnt="0">
        <dgm:presLayoutVars>
          <dgm:chMax val="0"/>
          <dgm:bulletEnabled val="1"/>
        </dgm:presLayoutVars>
      </dgm:prSet>
      <dgm:spPr/>
    </dgm:pt>
    <dgm:pt modelId="{184733B7-8B5E-4CE4-994C-4F7399B35E61}" type="pres">
      <dgm:prSet presAssocID="{1691EBA3-05E6-4D23-9F98-DD9FCF16C354}" presName="parentRect" presStyleLbl="alignNode1" presStyleIdx="0" presStyleCnt="5" custScaleY="200417"/>
      <dgm:spPr/>
    </dgm:pt>
    <dgm:pt modelId="{14158DDD-0E6C-4723-905E-9EC28AC1D489}" type="pres">
      <dgm:prSet presAssocID="{1691EBA3-05E6-4D23-9F98-DD9FCF16C354}" presName="adorn" presStyleLbl="fgAccFollowNode1" presStyleIdx="0" presStyleCnt="5" custScaleX="111498" custScaleY="139372" custLinFactNeighborY="3744"/>
      <dgm:spPr>
        <a:prstGeom prst="roundRect">
          <a:avLst/>
        </a:prstGeom>
        <a:solidFill>
          <a:schemeClr val="accent1">
            <a:tint val="40000"/>
            <a:hueOff val="0"/>
            <a:satOff val="0"/>
            <a:lumOff val="0"/>
          </a:schemeClr>
        </a:solidFill>
      </dgm:spPr>
    </dgm:pt>
    <dgm:pt modelId="{A3694334-1128-44BE-BC94-6AC35F1665A4}" type="pres">
      <dgm:prSet presAssocID="{BF0887BC-ABB8-410C-96E8-23EF99C3ABBA}" presName="sibTrans" presStyleLbl="sibTrans2D1" presStyleIdx="0" presStyleCnt="0"/>
      <dgm:spPr/>
    </dgm:pt>
    <dgm:pt modelId="{60A1F4D1-6091-4EE1-B62E-6A74ECC65965}" type="pres">
      <dgm:prSet presAssocID="{2F3FE259-EB75-425F-B453-6897C3BD5098}" presName="compNode" presStyleCnt="0"/>
      <dgm:spPr/>
    </dgm:pt>
    <dgm:pt modelId="{6F6D78C1-7380-4FB0-B15B-E071BC65D4D8}" type="pres">
      <dgm:prSet presAssocID="{2F3FE259-EB75-425F-B453-6897C3BD5098}" presName="childRect" presStyleLbl="bgAcc1" presStyleIdx="1" presStyleCnt="5" custScaleY="55429" custLinFactNeighborY="567">
        <dgm:presLayoutVars>
          <dgm:bulletEnabled val="1"/>
        </dgm:presLayoutVars>
      </dgm:prSet>
      <dgm:spPr/>
    </dgm:pt>
    <dgm:pt modelId="{E034CC52-1423-4913-A3B5-0A2E9C7302E4}" type="pres">
      <dgm:prSet presAssocID="{2F3FE259-EB75-425F-B453-6897C3BD5098}" presName="parentText" presStyleLbl="node1" presStyleIdx="0" presStyleCnt="0">
        <dgm:presLayoutVars>
          <dgm:chMax val="0"/>
          <dgm:bulletEnabled val="1"/>
        </dgm:presLayoutVars>
      </dgm:prSet>
      <dgm:spPr/>
    </dgm:pt>
    <dgm:pt modelId="{FB5C6A3D-6543-432D-B90D-C5E18DEFA049}" type="pres">
      <dgm:prSet presAssocID="{2F3FE259-EB75-425F-B453-6897C3BD5098}" presName="parentRect" presStyleLbl="alignNode1" presStyleIdx="1" presStyleCnt="5" custScaleY="200417"/>
      <dgm:spPr/>
    </dgm:pt>
    <dgm:pt modelId="{7B0D1F02-D1A1-4E05-A138-0E75CC2FFC1C}" type="pres">
      <dgm:prSet presAssocID="{2F3FE259-EB75-425F-B453-6897C3BD5098}" presName="adorn" presStyleLbl="fgAccFollowNode1" presStyleIdx="1" presStyleCnt="5" custScaleX="111498" custScaleY="139372" custLinFactNeighborY="3744"/>
      <dgm:spPr>
        <a:prstGeom prst="roundRect">
          <a:avLst/>
        </a:prstGeom>
        <a:solidFill>
          <a:schemeClr val="accent1">
            <a:tint val="40000"/>
            <a:hueOff val="0"/>
            <a:satOff val="0"/>
            <a:lumOff val="0"/>
          </a:schemeClr>
        </a:solidFill>
      </dgm:spPr>
    </dgm:pt>
    <dgm:pt modelId="{68D41F7B-1E04-41BA-AD6B-FDEA1BC55B54}" type="pres">
      <dgm:prSet presAssocID="{F618223C-72A0-4357-9652-9C133E9710C5}" presName="sibTrans" presStyleLbl="sibTrans2D1" presStyleIdx="0" presStyleCnt="0"/>
      <dgm:spPr/>
    </dgm:pt>
    <dgm:pt modelId="{8457C442-D2F5-4198-BAD4-83B856115E85}" type="pres">
      <dgm:prSet presAssocID="{DF7C7CD4-FC4C-489E-9F7C-D2C621EAF455}" presName="compNode" presStyleCnt="0"/>
      <dgm:spPr/>
    </dgm:pt>
    <dgm:pt modelId="{FB76C060-D825-49EE-858B-31FCACC3B1FA}" type="pres">
      <dgm:prSet presAssocID="{DF7C7CD4-FC4C-489E-9F7C-D2C621EAF455}" presName="childRect" presStyleLbl="bgAcc1" presStyleIdx="2" presStyleCnt="5" custScaleY="55429" custLinFactNeighborY="567">
        <dgm:presLayoutVars>
          <dgm:bulletEnabled val="1"/>
        </dgm:presLayoutVars>
      </dgm:prSet>
      <dgm:spPr/>
    </dgm:pt>
    <dgm:pt modelId="{5847CA95-3D91-4525-AFF0-E587DCEFB8CC}" type="pres">
      <dgm:prSet presAssocID="{DF7C7CD4-FC4C-489E-9F7C-D2C621EAF455}" presName="parentText" presStyleLbl="node1" presStyleIdx="0" presStyleCnt="0">
        <dgm:presLayoutVars>
          <dgm:chMax val="0"/>
          <dgm:bulletEnabled val="1"/>
        </dgm:presLayoutVars>
      </dgm:prSet>
      <dgm:spPr/>
    </dgm:pt>
    <dgm:pt modelId="{03E82BE4-CE99-41F8-AEA8-462651452865}" type="pres">
      <dgm:prSet presAssocID="{DF7C7CD4-FC4C-489E-9F7C-D2C621EAF455}" presName="parentRect" presStyleLbl="alignNode1" presStyleIdx="2" presStyleCnt="5" custScaleY="200417"/>
      <dgm:spPr/>
    </dgm:pt>
    <dgm:pt modelId="{9202AB60-9E79-43E7-B96F-9665FE29F0F6}" type="pres">
      <dgm:prSet presAssocID="{DF7C7CD4-FC4C-489E-9F7C-D2C621EAF455}" presName="adorn" presStyleLbl="fgAccFollowNode1" presStyleIdx="2" presStyleCnt="5" custScaleX="111498" custScaleY="139372" custLinFactNeighborY="3744"/>
      <dgm:spPr>
        <a:prstGeom prst="roundRect">
          <a:avLst/>
        </a:prstGeom>
        <a:solidFill>
          <a:schemeClr val="accent1">
            <a:tint val="40000"/>
            <a:hueOff val="0"/>
            <a:satOff val="0"/>
            <a:lumOff val="0"/>
          </a:schemeClr>
        </a:solidFill>
      </dgm:spPr>
    </dgm:pt>
    <dgm:pt modelId="{2E115DF5-EFD8-4732-9F30-833D07844749}" type="pres">
      <dgm:prSet presAssocID="{F2E98C1A-6759-4521-AB07-CD87FBCCAD03}" presName="sibTrans" presStyleLbl="sibTrans2D1" presStyleIdx="0" presStyleCnt="0"/>
      <dgm:spPr/>
    </dgm:pt>
    <dgm:pt modelId="{F6D08676-F7EF-4AF9-B7B3-258AC4075264}" type="pres">
      <dgm:prSet presAssocID="{F6A003EB-93E1-4A7F-A6B9-6C5B68F10530}" presName="compNode" presStyleCnt="0"/>
      <dgm:spPr/>
    </dgm:pt>
    <dgm:pt modelId="{7B202EA6-DD16-4444-B359-2C8D5ADC9396}" type="pres">
      <dgm:prSet presAssocID="{F6A003EB-93E1-4A7F-A6B9-6C5B68F10530}" presName="childRect" presStyleLbl="bgAcc1" presStyleIdx="3" presStyleCnt="5" custScaleY="55429" custLinFactNeighborY="311">
        <dgm:presLayoutVars>
          <dgm:bulletEnabled val="1"/>
        </dgm:presLayoutVars>
      </dgm:prSet>
      <dgm:spPr/>
    </dgm:pt>
    <dgm:pt modelId="{0721EB7B-ED70-4331-A70C-AFA556A7002C}" type="pres">
      <dgm:prSet presAssocID="{F6A003EB-93E1-4A7F-A6B9-6C5B68F10530}" presName="parentText" presStyleLbl="node1" presStyleIdx="0" presStyleCnt="0">
        <dgm:presLayoutVars>
          <dgm:chMax val="0"/>
          <dgm:bulletEnabled val="1"/>
        </dgm:presLayoutVars>
      </dgm:prSet>
      <dgm:spPr/>
    </dgm:pt>
    <dgm:pt modelId="{F20355C9-9369-4587-8861-CDB382066EAF}" type="pres">
      <dgm:prSet presAssocID="{F6A003EB-93E1-4A7F-A6B9-6C5B68F10530}" presName="parentRect" presStyleLbl="alignNode1" presStyleIdx="3" presStyleCnt="5" custScaleY="200417"/>
      <dgm:spPr/>
    </dgm:pt>
    <dgm:pt modelId="{63407D6A-98AE-4B15-B3BC-56560658AF51}" type="pres">
      <dgm:prSet presAssocID="{F6A003EB-93E1-4A7F-A6B9-6C5B68F10530}" presName="adorn" presStyleLbl="fgAccFollowNode1" presStyleIdx="3" presStyleCnt="5" custScaleX="111498" custScaleY="139372" custLinFactNeighborY="3744"/>
      <dgm:spPr>
        <a:prstGeom prst="roundRect">
          <a:avLst/>
        </a:prstGeom>
        <a:solidFill>
          <a:schemeClr val="accent1">
            <a:tint val="40000"/>
            <a:hueOff val="0"/>
            <a:satOff val="0"/>
            <a:lumOff val="0"/>
          </a:schemeClr>
        </a:solidFill>
      </dgm:spPr>
    </dgm:pt>
    <dgm:pt modelId="{9B4B2A7F-E087-4A21-AC72-49B911C8AE95}" type="pres">
      <dgm:prSet presAssocID="{37990D64-18E0-4C72-BA9A-28EBCDD2059A}" presName="sibTrans" presStyleLbl="sibTrans2D1" presStyleIdx="0" presStyleCnt="0"/>
      <dgm:spPr/>
    </dgm:pt>
    <dgm:pt modelId="{FD3ABF2F-240F-492E-9929-BD64760C40A8}" type="pres">
      <dgm:prSet presAssocID="{D970F358-1C8B-43C8-A5FD-1E1C6C50BB15}" presName="compNode" presStyleCnt="0"/>
      <dgm:spPr/>
    </dgm:pt>
    <dgm:pt modelId="{94C5B5DC-0037-4B76-BB39-D68CF0887277}" type="pres">
      <dgm:prSet presAssocID="{D970F358-1C8B-43C8-A5FD-1E1C6C50BB15}" presName="childRect" presStyleLbl="bgAcc1" presStyleIdx="4" presStyleCnt="5" custScaleY="55429">
        <dgm:presLayoutVars>
          <dgm:bulletEnabled val="1"/>
        </dgm:presLayoutVars>
      </dgm:prSet>
      <dgm:spPr/>
    </dgm:pt>
    <dgm:pt modelId="{43753044-5F83-400D-8834-3D96FD6B17EE}" type="pres">
      <dgm:prSet presAssocID="{D970F358-1C8B-43C8-A5FD-1E1C6C50BB15}" presName="parentText" presStyleLbl="node1" presStyleIdx="0" presStyleCnt="0">
        <dgm:presLayoutVars>
          <dgm:chMax val="0"/>
          <dgm:bulletEnabled val="1"/>
        </dgm:presLayoutVars>
      </dgm:prSet>
      <dgm:spPr/>
    </dgm:pt>
    <dgm:pt modelId="{8FEFEA07-D70E-4C36-BC0B-DA14A0F93444}" type="pres">
      <dgm:prSet presAssocID="{D970F358-1C8B-43C8-A5FD-1E1C6C50BB15}" presName="parentRect" presStyleLbl="alignNode1" presStyleIdx="4" presStyleCnt="5" custScaleY="200417"/>
      <dgm:spPr/>
    </dgm:pt>
    <dgm:pt modelId="{78E2B0A9-1B7F-4C1E-84E2-B1880975F48F}" type="pres">
      <dgm:prSet presAssocID="{D970F358-1C8B-43C8-A5FD-1E1C6C50BB15}" presName="adorn" presStyleLbl="fgAccFollowNode1" presStyleIdx="4" presStyleCnt="5" custScaleX="111498" custScaleY="139372" custLinFactNeighborY="3867"/>
      <dgm:spPr>
        <a:prstGeom prst="roundRect">
          <a:avLst/>
        </a:prstGeom>
        <a:solidFill>
          <a:schemeClr val="accent1">
            <a:tint val="40000"/>
            <a:hueOff val="0"/>
            <a:satOff val="0"/>
            <a:lumOff val="0"/>
          </a:schemeClr>
        </a:solidFill>
      </dgm:spPr>
    </dgm:pt>
  </dgm:ptLst>
  <dgm:cxnLst>
    <dgm:cxn modelId="{4A75BE01-26BF-4555-A7AB-1AACA4B0596B}" type="presOf" srcId="{803EE237-D04E-47D2-A8F5-B289F94DBB81}" destId="{FB76C060-D825-49EE-858B-31FCACC3B1FA}" srcOrd="0" destOrd="0" presId="urn:microsoft.com/office/officeart/2005/8/layout/bList2"/>
    <dgm:cxn modelId="{32EFC124-A612-40F4-B48A-9884DC536A4C}" type="presOf" srcId="{1691EBA3-05E6-4D23-9F98-DD9FCF16C354}" destId="{9DC52495-357F-40E7-898C-FE89EE4A1309}" srcOrd="0" destOrd="0" presId="urn:microsoft.com/office/officeart/2005/8/layout/bList2"/>
    <dgm:cxn modelId="{1F185F33-585D-4013-AE40-00F6CBE020EC}" srcId="{0725474E-4588-4C8A-A8A5-D8107C7702E4}" destId="{DF7C7CD4-FC4C-489E-9F7C-D2C621EAF455}" srcOrd="2" destOrd="0" parTransId="{AF373EB6-E175-4033-A80B-13C68E6A3245}" sibTransId="{F2E98C1A-6759-4521-AB07-CD87FBCCAD03}"/>
    <dgm:cxn modelId="{C1781A37-3D3C-4685-AAEC-F0A23464665F}" srcId="{F6A003EB-93E1-4A7F-A6B9-6C5B68F10530}" destId="{AF68DC11-B0F2-4CF8-B82A-8C25FC616066}" srcOrd="0" destOrd="0" parTransId="{8B78F87C-8352-4967-A410-CF32C1E9C47F}" sibTransId="{6EAC5FCE-8094-4E36-B8D6-B3C7E8D1B1C0}"/>
    <dgm:cxn modelId="{CAF0843F-AE7E-4C50-8471-AEDE23F623AE}" srcId="{DF7C7CD4-FC4C-489E-9F7C-D2C621EAF455}" destId="{803EE237-D04E-47D2-A8F5-B289F94DBB81}" srcOrd="0" destOrd="0" parTransId="{96F197CA-230B-4F47-A995-FB7EB701A6F9}" sibTransId="{722A1759-072E-447A-9C4B-39914CD42A18}"/>
    <dgm:cxn modelId="{A5E5A75C-41EA-4842-84ED-948A43BB6EA1}" type="presOf" srcId="{C347E9BD-2755-4FA8-A8E4-7DE3AE111EF9}" destId="{6F6D78C1-7380-4FB0-B15B-E071BC65D4D8}" srcOrd="0" destOrd="0" presId="urn:microsoft.com/office/officeart/2005/8/layout/bList2"/>
    <dgm:cxn modelId="{353D455E-4AE1-4D82-A83B-088D2B21561D}" type="presOf" srcId="{DF7C7CD4-FC4C-489E-9F7C-D2C621EAF455}" destId="{03E82BE4-CE99-41F8-AEA8-462651452865}" srcOrd="1" destOrd="0" presId="urn:microsoft.com/office/officeart/2005/8/layout/bList2"/>
    <dgm:cxn modelId="{76391F42-7737-461A-8DFA-762B959BEF19}" srcId="{0725474E-4588-4C8A-A8A5-D8107C7702E4}" destId="{1691EBA3-05E6-4D23-9F98-DD9FCF16C354}" srcOrd="0" destOrd="0" parTransId="{4E5DB86D-A6A5-42CE-8BFD-F0404AD900E1}" sibTransId="{BF0887BC-ABB8-410C-96E8-23EF99C3ABBA}"/>
    <dgm:cxn modelId="{D1734A4F-E9B0-4912-B662-FD70B13A35ED}" type="presOf" srcId="{2F3FE259-EB75-425F-B453-6897C3BD5098}" destId="{E034CC52-1423-4913-A3B5-0A2E9C7302E4}" srcOrd="0" destOrd="0" presId="urn:microsoft.com/office/officeart/2005/8/layout/bList2"/>
    <dgm:cxn modelId="{7B354170-C297-45C8-9BEA-B856CA5DD855}" type="presOf" srcId="{96063485-4251-4CCD-A4DE-4762E069A669}" destId="{94C5B5DC-0037-4B76-BB39-D68CF0887277}" srcOrd="0" destOrd="0" presId="urn:microsoft.com/office/officeart/2005/8/layout/bList2"/>
    <dgm:cxn modelId="{AF4BE853-F45F-418D-88BC-58E657374FE9}" type="presOf" srcId="{2F3FE259-EB75-425F-B453-6897C3BD5098}" destId="{FB5C6A3D-6543-432D-B90D-C5E18DEFA049}" srcOrd="1" destOrd="0" presId="urn:microsoft.com/office/officeart/2005/8/layout/bList2"/>
    <dgm:cxn modelId="{1EB80857-DDA3-41E1-A6FD-231ED810DDEA}" type="presOf" srcId="{D970F358-1C8B-43C8-A5FD-1E1C6C50BB15}" destId="{43753044-5F83-400D-8834-3D96FD6B17EE}" srcOrd="0" destOrd="0" presId="urn:microsoft.com/office/officeart/2005/8/layout/bList2"/>
    <dgm:cxn modelId="{94ADB757-8825-48E6-B9A7-3D27C6ABAD30}" type="presOf" srcId="{D970F358-1C8B-43C8-A5FD-1E1C6C50BB15}" destId="{8FEFEA07-D70E-4C36-BC0B-DA14A0F93444}" srcOrd="1" destOrd="0" presId="urn:microsoft.com/office/officeart/2005/8/layout/bList2"/>
    <dgm:cxn modelId="{41BACA78-4F84-4AAD-B240-39C3C21BBEDA}" srcId="{0725474E-4588-4C8A-A8A5-D8107C7702E4}" destId="{D970F358-1C8B-43C8-A5FD-1E1C6C50BB15}" srcOrd="4" destOrd="0" parTransId="{02D484C0-2721-4EA7-BD41-8A224D96B52E}" sibTransId="{13869507-BCAE-41B7-8FD6-4ADC1A5F8BB5}"/>
    <dgm:cxn modelId="{02A0F987-A4FF-46B8-BDCF-562083D6DCF1}" type="presOf" srcId="{DF7C7CD4-FC4C-489E-9F7C-D2C621EAF455}" destId="{5847CA95-3D91-4525-AFF0-E587DCEFB8CC}" srcOrd="0" destOrd="0" presId="urn:microsoft.com/office/officeart/2005/8/layout/bList2"/>
    <dgm:cxn modelId="{2C867C9A-6D47-49A5-BE5D-B81CA5BD7966}" type="presOf" srcId="{F618223C-72A0-4357-9652-9C133E9710C5}" destId="{68D41F7B-1E04-41BA-AD6B-FDEA1BC55B54}" srcOrd="0" destOrd="0" presId="urn:microsoft.com/office/officeart/2005/8/layout/bList2"/>
    <dgm:cxn modelId="{6E3ED69D-32F6-437D-AE05-4DF9DA155CA2}" srcId="{1691EBA3-05E6-4D23-9F98-DD9FCF16C354}" destId="{1466105C-5F96-4DFD-8BF4-9BB4AC32751D}" srcOrd="0" destOrd="0" parTransId="{494B7051-D49B-4D31-B2B2-8DB7CD5EDD0E}" sibTransId="{91DE5CFA-499C-4C52-9EE2-5595D0926FB2}"/>
    <dgm:cxn modelId="{32E3B2A5-264C-4BE9-BCDB-BD59C8A79D79}" type="presOf" srcId="{BF0887BC-ABB8-410C-96E8-23EF99C3ABBA}" destId="{A3694334-1128-44BE-BC94-6AC35F1665A4}" srcOrd="0" destOrd="0" presId="urn:microsoft.com/office/officeart/2005/8/layout/bList2"/>
    <dgm:cxn modelId="{D319DBA8-4871-4D7D-B0B4-11EA36791932}" type="presOf" srcId="{F6A003EB-93E1-4A7F-A6B9-6C5B68F10530}" destId="{F20355C9-9369-4587-8861-CDB382066EAF}" srcOrd="1" destOrd="0" presId="urn:microsoft.com/office/officeart/2005/8/layout/bList2"/>
    <dgm:cxn modelId="{76A77DB5-48C9-4846-84B0-355BEEB201D9}" type="presOf" srcId="{1466105C-5F96-4DFD-8BF4-9BB4AC32751D}" destId="{7D9C8164-D3F3-4BC7-AF81-7C3EB526C455}" srcOrd="0" destOrd="0" presId="urn:microsoft.com/office/officeart/2005/8/layout/bList2"/>
    <dgm:cxn modelId="{DABE3DBF-B785-43C9-8D1E-9BDA47143E86}" type="presOf" srcId="{1691EBA3-05E6-4D23-9F98-DD9FCF16C354}" destId="{184733B7-8B5E-4CE4-994C-4F7399B35E61}" srcOrd="1" destOrd="0" presId="urn:microsoft.com/office/officeart/2005/8/layout/bList2"/>
    <dgm:cxn modelId="{F70EA8C8-6B1A-401E-ABDE-677D8033CB9A}" type="presOf" srcId="{F6A003EB-93E1-4A7F-A6B9-6C5B68F10530}" destId="{0721EB7B-ED70-4331-A70C-AFA556A7002C}" srcOrd="0" destOrd="0" presId="urn:microsoft.com/office/officeart/2005/8/layout/bList2"/>
    <dgm:cxn modelId="{B32D3EDD-E49C-464A-A3CC-CA23713ADDEB}" type="presOf" srcId="{F2E98C1A-6759-4521-AB07-CD87FBCCAD03}" destId="{2E115DF5-EFD8-4732-9F30-833D07844749}" srcOrd="0" destOrd="0" presId="urn:microsoft.com/office/officeart/2005/8/layout/bList2"/>
    <dgm:cxn modelId="{31A484E8-D9F1-46CE-B8CC-BDFADC557805}" type="presOf" srcId="{0725474E-4588-4C8A-A8A5-D8107C7702E4}" destId="{42C21A7A-EF18-4F9A-AB61-B930A2DE01E0}" srcOrd="0" destOrd="0" presId="urn:microsoft.com/office/officeart/2005/8/layout/bList2"/>
    <dgm:cxn modelId="{AE619AE9-32C7-4EF9-B3F5-F5206B774A87}" srcId="{0725474E-4588-4C8A-A8A5-D8107C7702E4}" destId="{2F3FE259-EB75-425F-B453-6897C3BD5098}" srcOrd="1" destOrd="0" parTransId="{2FFC222B-115D-4720-944F-8B1058F0ADC2}" sibTransId="{F618223C-72A0-4357-9652-9C133E9710C5}"/>
    <dgm:cxn modelId="{0267CCEC-83FA-4BC3-A2D1-2D64555B77B1}" type="presOf" srcId="{AF68DC11-B0F2-4CF8-B82A-8C25FC616066}" destId="{7B202EA6-DD16-4444-B359-2C8D5ADC9396}" srcOrd="0" destOrd="0" presId="urn:microsoft.com/office/officeart/2005/8/layout/bList2"/>
    <dgm:cxn modelId="{91A1F8ED-4197-45B2-B31E-6A630E8BFDB7}" srcId="{0725474E-4588-4C8A-A8A5-D8107C7702E4}" destId="{F6A003EB-93E1-4A7F-A6B9-6C5B68F10530}" srcOrd="3" destOrd="0" parTransId="{2845991D-A8D9-46A0-B763-329B27AD3D03}" sibTransId="{37990D64-18E0-4C72-BA9A-28EBCDD2059A}"/>
    <dgm:cxn modelId="{91326EEF-6942-456A-84EB-594854B5A90B}" srcId="{2F3FE259-EB75-425F-B453-6897C3BD5098}" destId="{C347E9BD-2755-4FA8-A8E4-7DE3AE111EF9}" srcOrd="0" destOrd="0" parTransId="{46C27CE6-9FCA-4EAB-88B4-384931A510AD}" sibTransId="{D084100C-37ED-47EC-A079-FCD08517F259}"/>
    <dgm:cxn modelId="{711125F2-AF52-46EC-9A63-C8389D511DE1}" type="presOf" srcId="{37990D64-18E0-4C72-BA9A-28EBCDD2059A}" destId="{9B4B2A7F-E087-4A21-AC72-49B911C8AE95}" srcOrd="0" destOrd="0" presId="urn:microsoft.com/office/officeart/2005/8/layout/bList2"/>
    <dgm:cxn modelId="{25FC1AF9-38E0-4414-9310-AA0036059A8B}" srcId="{D970F358-1C8B-43C8-A5FD-1E1C6C50BB15}" destId="{96063485-4251-4CCD-A4DE-4762E069A669}" srcOrd="0" destOrd="0" parTransId="{DAFCB743-8E85-4FB6-AA78-F8312AD59EA0}" sibTransId="{AA033DB6-B050-4865-A58C-1DACF9E926C4}"/>
    <dgm:cxn modelId="{708D8E63-550A-4AD2-A474-B401D948B97F}" type="presParOf" srcId="{42C21A7A-EF18-4F9A-AB61-B930A2DE01E0}" destId="{FA0DC5C3-CA29-4E6E-BB4B-CE7E9C46A718}" srcOrd="0" destOrd="0" presId="urn:microsoft.com/office/officeart/2005/8/layout/bList2"/>
    <dgm:cxn modelId="{1DFA05AC-C727-4E62-B785-356BB966C214}" type="presParOf" srcId="{FA0DC5C3-CA29-4E6E-BB4B-CE7E9C46A718}" destId="{7D9C8164-D3F3-4BC7-AF81-7C3EB526C455}" srcOrd="0" destOrd="0" presId="urn:microsoft.com/office/officeart/2005/8/layout/bList2"/>
    <dgm:cxn modelId="{0F2D6BEC-316C-446B-880B-2CAF61A5325A}" type="presParOf" srcId="{FA0DC5C3-CA29-4E6E-BB4B-CE7E9C46A718}" destId="{9DC52495-357F-40E7-898C-FE89EE4A1309}" srcOrd="1" destOrd="0" presId="urn:microsoft.com/office/officeart/2005/8/layout/bList2"/>
    <dgm:cxn modelId="{6CA2C030-6C3D-45A8-8FB2-233AC653DC24}" type="presParOf" srcId="{FA0DC5C3-CA29-4E6E-BB4B-CE7E9C46A718}" destId="{184733B7-8B5E-4CE4-994C-4F7399B35E61}" srcOrd="2" destOrd="0" presId="urn:microsoft.com/office/officeart/2005/8/layout/bList2"/>
    <dgm:cxn modelId="{D59D4CA1-9F4B-401E-8B1B-4F3CC10185F2}" type="presParOf" srcId="{FA0DC5C3-CA29-4E6E-BB4B-CE7E9C46A718}" destId="{14158DDD-0E6C-4723-905E-9EC28AC1D489}" srcOrd="3" destOrd="0" presId="urn:microsoft.com/office/officeart/2005/8/layout/bList2"/>
    <dgm:cxn modelId="{29945BD2-9C92-41F5-A7AE-55A61911DD77}" type="presParOf" srcId="{42C21A7A-EF18-4F9A-AB61-B930A2DE01E0}" destId="{A3694334-1128-44BE-BC94-6AC35F1665A4}" srcOrd="1" destOrd="0" presId="urn:microsoft.com/office/officeart/2005/8/layout/bList2"/>
    <dgm:cxn modelId="{F7A37D91-4CB8-4094-B94E-E0105B8AAA55}" type="presParOf" srcId="{42C21A7A-EF18-4F9A-AB61-B930A2DE01E0}" destId="{60A1F4D1-6091-4EE1-B62E-6A74ECC65965}" srcOrd="2" destOrd="0" presId="urn:microsoft.com/office/officeart/2005/8/layout/bList2"/>
    <dgm:cxn modelId="{1F7B13EA-C4D6-40C1-A1EA-8E2CCDC4B524}" type="presParOf" srcId="{60A1F4D1-6091-4EE1-B62E-6A74ECC65965}" destId="{6F6D78C1-7380-4FB0-B15B-E071BC65D4D8}" srcOrd="0" destOrd="0" presId="urn:microsoft.com/office/officeart/2005/8/layout/bList2"/>
    <dgm:cxn modelId="{905B1B07-E290-489B-80A6-51BB9E9F674C}" type="presParOf" srcId="{60A1F4D1-6091-4EE1-B62E-6A74ECC65965}" destId="{E034CC52-1423-4913-A3B5-0A2E9C7302E4}" srcOrd="1" destOrd="0" presId="urn:microsoft.com/office/officeart/2005/8/layout/bList2"/>
    <dgm:cxn modelId="{6D41A85C-FA62-48FD-8556-4CA704547BE8}" type="presParOf" srcId="{60A1F4D1-6091-4EE1-B62E-6A74ECC65965}" destId="{FB5C6A3D-6543-432D-B90D-C5E18DEFA049}" srcOrd="2" destOrd="0" presId="urn:microsoft.com/office/officeart/2005/8/layout/bList2"/>
    <dgm:cxn modelId="{96039270-7A8B-4A5C-8C3A-0800D20A9065}" type="presParOf" srcId="{60A1F4D1-6091-4EE1-B62E-6A74ECC65965}" destId="{7B0D1F02-D1A1-4E05-A138-0E75CC2FFC1C}" srcOrd="3" destOrd="0" presId="urn:microsoft.com/office/officeart/2005/8/layout/bList2"/>
    <dgm:cxn modelId="{230FAFEA-A462-4597-82B3-B77AB5860EB6}" type="presParOf" srcId="{42C21A7A-EF18-4F9A-AB61-B930A2DE01E0}" destId="{68D41F7B-1E04-41BA-AD6B-FDEA1BC55B54}" srcOrd="3" destOrd="0" presId="urn:microsoft.com/office/officeart/2005/8/layout/bList2"/>
    <dgm:cxn modelId="{5BCB6B2D-61E9-4FCD-9066-534062800EA6}" type="presParOf" srcId="{42C21A7A-EF18-4F9A-AB61-B930A2DE01E0}" destId="{8457C442-D2F5-4198-BAD4-83B856115E85}" srcOrd="4" destOrd="0" presId="urn:microsoft.com/office/officeart/2005/8/layout/bList2"/>
    <dgm:cxn modelId="{B747ED2D-B450-4273-BC03-3C3D1087118E}" type="presParOf" srcId="{8457C442-D2F5-4198-BAD4-83B856115E85}" destId="{FB76C060-D825-49EE-858B-31FCACC3B1FA}" srcOrd="0" destOrd="0" presId="urn:microsoft.com/office/officeart/2005/8/layout/bList2"/>
    <dgm:cxn modelId="{52968FFB-3F62-4B11-A38B-0EECC5EBED0E}" type="presParOf" srcId="{8457C442-D2F5-4198-BAD4-83B856115E85}" destId="{5847CA95-3D91-4525-AFF0-E587DCEFB8CC}" srcOrd="1" destOrd="0" presId="urn:microsoft.com/office/officeart/2005/8/layout/bList2"/>
    <dgm:cxn modelId="{D24F6066-89B2-4D21-A6D1-14F5D34A01A2}" type="presParOf" srcId="{8457C442-D2F5-4198-BAD4-83B856115E85}" destId="{03E82BE4-CE99-41F8-AEA8-462651452865}" srcOrd="2" destOrd="0" presId="urn:microsoft.com/office/officeart/2005/8/layout/bList2"/>
    <dgm:cxn modelId="{F57D2AAA-ED72-4D7D-9896-903427A2BCA1}" type="presParOf" srcId="{8457C442-D2F5-4198-BAD4-83B856115E85}" destId="{9202AB60-9E79-43E7-B96F-9665FE29F0F6}" srcOrd="3" destOrd="0" presId="urn:microsoft.com/office/officeart/2005/8/layout/bList2"/>
    <dgm:cxn modelId="{10F2CF04-74C6-4A9C-8FAD-96CD8823132D}" type="presParOf" srcId="{42C21A7A-EF18-4F9A-AB61-B930A2DE01E0}" destId="{2E115DF5-EFD8-4732-9F30-833D07844749}" srcOrd="5" destOrd="0" presId="urn:microsoft.com/office/officeart/2005/8/layout/bList2"/>
    <dgm:cxn modelId="{78593B81-A2BC-44BE-A516-F9BDB2B1C3B4}" type="presParOf" srcId="{42C21A7A-EF18-4F9A-AB61-B930A2DE01E0}" destId="{F6D08676-F7EF-4AF9-B7B3-258AC4075264}" srcOrd="6" destOrd="0" presId="urn:microsoft.com/office/officeart/2005/8/layout/bList2"/>
    <dgm:cxn modelId="{9247D724-E51F-4675-80A0-EFCC7CCB0E84}" type="presParOf" srcId="{F6D08676-F7EF-4AF9-B7B3-258AC4075264}" destId="{7B202EA6-DD16-4444-B359-2C8D5ADC9396}" srcOrd="0" destOrd="0" presId="urn:microsoft.com/office/officeart/2005/8/layout/bList2"/>
    <dgm:cxn modelId="{09B4A20F-B402-4AAB-964B-B28AFE83CF85}" type="presParOf" srcId="{F6D08676-F7EF-4AF9-B7B3-258AC4075264}" destId="{0721EB7B-ED70-4331-A70C-AFA556A7002C}" srcOrd="1" destOrd="0" presId="urn:microsoft.com/office/officeart/2005/8/layout/bList2"/>
    <dgm:cxn modelId="{68F0178E-167B-4D0D-B82D-F3D122C23662}" type="presParOf" srcId="{F6D08676-F7EF-4AF9-B7B3-258AC4075264}" destId="{F20355C9-9369-4587-8861-CDB382066EAF}" srcOrd="2" destOrd="0" presId="urn:microsoft.com/office/officeart/2005/8/layout/bList2"/>
    <dgm:cxn modelId="{C9B4A4A7-AF0D-4627-AA23-62B847E06BB4}" type="presParOf" srcId="{F6D08676-F7EF-4AF9-B7B3-258AC4075264}" destId="{63407D6A-98AE-4B15-B3BC-56560658AF51}" srcOrd="3" destOrd="0" presId="urn:microsoft.com/office/officeart/2005/8/layout/bList2"/>
    <dgm:cxn modelId="{0F7F4698-1A77-48FA-9BB4-36F37815BC14}" type="presParOf" srcId="{42C21A7A-EF18-4F9A-AB61-B930A2DE01E0}" destId="{9B4B2A7F-E087-4A21-AC72-49B911C8AE95}" srcOrd="7" destOrd="0" presId="urn:microsoft.com/office/officeart/2005/8/layout/bList2"/>
    <dgm:cxn modelId="{84A6DA74-3F4D-43ED-BD99-80B2B9B310BA}" type="presParOf" srcId="{42C21A7A-EF18-4F9A-AB61-B930A2DE01E0}" destId="{FD3ABF2F-240F-492E-9929-BD64760C40A8}" srcOrd="8" destOrd="0" presId="urn:microsoft.com/office/officeart/2005/8/layout/bList2"/>
    <dgm:cxn modelId="{93E55A50-543E-45F3-B1E1-DF8AC7C19F28}" type="presParOf" srcId="{FD3ABF2F-240F-492E-9929-BD64760C40A8}" destId="{94C5B5DC-0037-4B76-BB39-D68CF0887277}" srcOrd="0" destOrd="0" presId="urn:microsoft.com/office/officeart/2005/8/layout/bList2"/>
    <dgm:cxn modelId="{31A89A35-7278-4D68-8E47-8F0350A86FF8}" type="presParOf" srcId="{FD3ABF2F-240F-492E-9929-BD64760C40A8}" destId="{43753044-5F83-400D-8834-3D96FD6B17EE}" srcOrd="1" destOrd="0" presId="urn:microsoft.com/office/officeart/2005/8/layout/bList2"/>
    <dgm:cxn modelId="{2C3DE967-93A6-4F4A-94AE-C033E0CAE49F}" type="presParOf" srcId="{FD3ABF2F-240F-492E-9929-BD64760C40A8}" destId="{8FEFEA07-D70E-4C36-BC0B-DA14A0F93444}" srcOrd="2" destOrd="0" presId="urn:microsoft.com/office/officeart/2005/8/layout/bList2"/>
    <dgm:cxn modelId="{5ED4A0A8-CA0A-4072-A1FD-22A8BD386ECD}" type="presParOf" srcId="{FD3ABF2F-240F-492E-9929-BD64760C40A8}" destId="{78E2B0A9-1B7F-4C1E-84E2-B1880975F48F}"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B5071DC-377D-4EC6-9815-B7D9DFB22317}"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fr-FR"/>
        </a:p>
      </dgm:t>
    </dgm:pt>
    <dgm:pt modelId="{F759D977-585B-4E8F-9D1F-58097231EA43}">
      <dgm:prSet custT="1"/>
      <dgm:spPr/>
      <dgm:t>
        <a:bodyPr/>
        <a:lstStyle/>
        <a:p>
          <a:pPr algn="l"/>
          <a:r>
            <a:rPr lang="fr-FR" sz="1600"/>
            <a:t>Riz</a:t>
          </a:r>
        </a:p>
      </dgm:t>
    </dgm:pt>
    <dgm:pt modelId="{5BEF1817-3DCA-42A1-A44A-B161FA8B2194}" type="parTrans" cxnId="{3D149C96-94AD-4752-AE1F-13489E06E6CF}">
      <dgm:prSet/>
      <dgm:spPr/>
      <dgm:t>
        <a:bodyPr/>
        <a:lstStyle/>
        <a:p>
          <a:endParaRPr lang="fr-FR"/>
        </a:p>
      </dgm:t>
    </dgm:pt>
    <dgm:pt modelId="{0B90589C-455D-4558-A3D2-8D7E37E972F5}" type="sibTrans" cxnId="{3D149C96-94AD-4752-AE1F-13489E06E6CF}">
      <dgm:prSet/>
      <dgm:spPr/>
      <dgm:t>
        <a:bodyPr/>
        <a:lstStyle/>
        <a:p>
          <a:endParaRPr lang="fr-FR"/>
        </a:p>
      </dgm:t>
    </dgm:pt>
    <dgm:pt modelId="{A535829E-01AC-476C-9FB1-95E3840E28A2}">
      <dgm:prSet custT="1"/>
      <dgm:spPr/>
      <dgm:t>
        <a:bodyPr/>
        <a:lstStyle/>
        <a:p>
          <a:pPr algn="l"/>
          <a:r>
            <a:rPr lang="fr-FR" sz="1600" dirty="0"/>
            <a:t>Nouilles</a:t>
          </a:r>
        </a:p>
      </dgm:t>
    </dgm:pt>
    <dgm:pt modelId="{8991B194-B338-461B-A7C3-225FCAC78E00}" type="parTrans" cxnId="{4345792A-E1CE-435B-8988-4954981104EB}">
      <dgm:prSet/>
      <dgm:spPr/>
      <dgm:t>
        <a:bodyPr/>
        <a:lstStyle/>
        <a:p>
          <a:endParaRPr lang="fr-FR"/>
        </a:p>
      </dgm:t>
    </dgm:pt>
    <dgm:pt modelId="{3D8F67C9-4677-420A-B437-E257CE171BC6}" type="sibTrans" cxnId="{4345792A-E1CE-435B-8988-4954981104EB}">
      <dgm:prSet/>
      <dgm:spPr/>
      <dgm:t>
        <a:bodyPr/>
        <a:lstStyle/>
        <a:p>
          <a:endParaRPr lang="fr-FR"/>
        </a:p>
      </dgm:t>
    </dgm:pt>
    <dgm:pt modelId="{8128E678-1F19-4239-852D-8495684B58F7}">
      <dgm:prSet custT="1"/>
      <dgm:spPr/>
      <dgm:t>
        <a:bodyPr/>
        <a:lstStyle/>
        <a:p>
          <a:pPr algn="l"/>
          <a:r>
            <a:rPr lang="fr-FR" sz="1600"/>
            <a:t>Vermicelles</a:t>
          </a:r>
        </a:p>
      </dgm:t>
    </dgm:pt>
    <dgm:pt modelId="{2319CC50-D2EB-4596-912C-66CD50A68787}" type="parTrans" cxnId="{9673F8C3-D707-4D2B-93F7-A9ABBFE08BB7}">
      <dgm:prSet/>
      <dgm:spPr/>
      <dgm:t>
        <a:bodyPr/>
        <a:lstStyle/>
        <a:p>
          <a:endParaRPr lang="fr-FR"/>
        </a:p>
      </dgm:t>
    </dgm:pt>
    <dgm:pt modelId="{AB644BFE-CA47-444F-B607-0F594F98D1F3}" type="sibTrans" cxnId="{9673F8C3-D707-4D2B-93F7-A9ABBFE08BB7}">
      <dgm:prSet/>
      <dgm:spPr/>
      <dgm:t>
        <a:bodyPr/>
        <a:lstStyle/>
        <a:p>
          <a:endParaRPr lang="fr-FR"/>
        </a:p>
      </dgm:t>
    </dgm:pt>
    <dgm:pt modelId="{4A650811-6EF3-43BB-A1EB-F626D4217E7F}">
      <dgm:prSet custT="1"/>
      <dgm:spPr/>
      <dgm:t>
        <a:bodyPr/>
        <a:lstStyle/>
        <a:p>
          <a:pPr algn="l"/>
          <a:r>
            <a:rPr lang="fr-FR" sz="1600"/>
            <a:t>Sauces</a:t>
          </a:r>
        </a:p>
      </dgm:t>
    </dgm:pt>
    <dgm:pt modelId="{3A028D88-80BA-43B3-A81B-37F191431917}" type="parTrans" cxnId="{15710C9C-C571-45B1-B33A-DB0B6F9D6EDB}">
      <dgm:prSet/>
      <dgm:spPr/>
      <dgm:t>
        <a:bodyPr/>
        <a:lstStyle/>
        <a:p>
          <a:endParaRPr lang="fr-FR"/>
        </a:p>
      </dgm:t>
    </dgm:pt>
    <dgm:pt modelId="{5C1D4818-10D2-40A7-B74C-90A4BD4A14E3}" type="sibTrans" cxnId="{15710C9C-C571-45B1-B33A-DB0B6F9D6EDB}">
      <dgm:prSet/>
      <dgm:spPr/>
      <dgm:t>
        <a:bodyPr/>
        <a:lstStyle/>
        <a:p>
          <a:endParaRPr lang="fr-FR"/>
        </a:p>
      </dgm:t>
    </dgm:pt>
    <dgm:pt modelId="{E11F4727-E1DB-45A4-8CC3-488AF7DCECEB}">
      <dgm:prSet custT="1"/>
      <dgm:spPr/>
      <dgm:t>
        <a:bodyPr/>
        <a:lstStyle/>
        <a:p>
          <a:pPr algn="l"/>
          <a:r>
            <a:rPr lang="fr-FR" sz="1600" dirty="0"/>
            <a:t>Ingrédients</a:t>
          </a:r>
        </a:p>
      </dgm:t>
    </dgm:pt>
    <dgm:pt modelId="{07BF98F0-0266-4538-9091-392C0FDB5AF0}" type="parTrans" cxnId="{5D5C3C7F-A463-4501-B025-5147F160B825}">
      <dgm:prSet/>
      <dgm:spPr/>
      <dgm:t>
        <a:bodyPr/>
        <a:lstStyle/>
        <a:p>
          <a:endParaRPr lang="fr-FR"/>
        </a:p>
      </dgm:t>
    </dgm:pt>
    <dgm:pt modelId="{9C72FBF7-6FA7-4EA1-97FB-1C2A86A0130E}" type="sibTrans" cxnId="{5D5C3C7F-A463-4501-B025-5147F160B825}">
      <dgm:prSet/>
      <dgm:spPr/>
      <dgm:t>
        <a:bodyPr/>
        <a:lstStyle/>
        <a:p>
          <a:endParaRPr lang="fr-FR"/>
        </a:p>
      </dgm:t>
    </dgm:pt>
    <dgm:pt modelId="{55A5593E-2B38-40B9-9678-3437F526D5FC}">
      <dgm:prSet custT="1"/>
      <dgm:spPr/>
      <dgm:t>
        <a:bodyPr/>
        <a:lstStyle/>
        <a:p>
          <a:pPr algn="l"/>
          <a:r>
            <a:rPr lang="fr-FR" sz="1600"/>
            <a:t>Japonais</a:t>
          </a:r>
        </a:p>
      </dgm:t>
    </dgm:pt>
    <dgm:pt modelId="{667ABF7B-2268-4989-ADCA-0535043DCAA3}" type="parTrans" cxnId="{DF4C01B8-04E3-4F4D-AA78-083C3CE553AE}">
      <dgm:prSet/>
      <dgm:spPr/>
      <dgm:t>
        <a:bodyPr/>
        <a:lstStyle/>
        <a:p>
          <a:endParaRPr lang="fr-FR"/>
        </a:p>
      </dgm:t>
    </dgm:pt>
    <dgm:pt modelId="{5485C53C-DA23-462B-940F-C4257C43CA3C}" type="sibTrans" cxnId="{DF4C01B8-04E3-4F4D-AA78-083C3CE553AE}">
      <dgm:prSet/>
      <dgm:spPr/>
      <dgm:t>
        <a:bodyPr/>
        <a:lstStyle/>
        <a:p>
          <a:endParaRPr lang="fr-FR"/>
        </a:p>
      </dgm:t>
    </dgm:pt>
    <dgm:pt modelId="{586CBE8F-B379-4373-A434-68B22EEC70C6}">
      <dgm:prSet custT="1"/>
      <dgm:spPr/>
      <dgm:t>
        <a:bodyPr/>
        <a:lstStyle/>
        <a:p>
          <a:pPr algn="l"/>
          <a:r>
            <a:rPr lang="fr-FR" sz="1600"/>
            <a:t>Corée</a:t>
          </a:r>
        </a:p>
      </dgm:t>
    </dgm:pt>
    <dgm:pt modelId="{9A6BAACD-47E7-4436-AE59-CABBD3789D13}" type="parTrans" cxnId="{89244EC6-40BD-40D9-96AC-99C8AE23DC4B}">
      <dgm:prSet/>
      <dgm:spPr/>
      <dgm:t>
        <a:bodyPr/>
        <a:lstStyle/>
        <a:p>
          <a:endParaRPr lang="fr-FR"/>
        </a:p>
      </dgm:t>
    </dgm:pt>
    <dgm:pt modelId="{E542C7AA-BE0F-439F-A084-8308EAECFC23}" type="sibTrans" cxnId="{89244EC6-40BD-40D9-96AC-99C8AE23DC4B}">
      <dgm:prSet/>
      <dgm:spPr/>
      <dgm:t>
        <a:bodyPr/>
        <a:lstStyle/>
        <a:p>
          <a:endParaRPr lang="fr-FR"/>
        </a:p>
      </dgm:t>
    </dgm:pt>
    <dgm:pt modelId="{44669B0E-2C59-419E-A290-7F1A93B5A4C5}">
      <dgm:prSet custT="1"/>
      <dgm:spPr/>
      <dgm:t>
        <a:bodyPr/>
        <a:lstStyle/>
        <a:p>
          <a:pPr algn="l"/>
          <a:r>
            <a:rPr lang="fr-FR" sz="1600"/>
            <a:t>Chinois</a:t>
          </a:r>
        </a:p>
      </dgm:t>
    </dgm:pt>
    <dgm:pt modelId="{032442E6-28E4-4535-BB12-AADD6BFAC9A5}" type="parTrans" cxnId="{3BD51EB3-B3B5-4CC4-A306-D319DE9013CB}">
      <dgm:prSet/>
      <dgm:spPr/>
      <dgm:t>
        <a:bodyPr/>
        <a:lstStyle/>
        <a:p>
          <a:endParaRPr lang="fr-FR"/>
        </a:p>
      </dgm:t>
    </dgm:pt>
    <dgm:pt modelId="{B5A01E87-5060-424F-914A-533E4E3731BE}" type="sibTrans" cxnId="{3BD51EB3-B3B5-4CC4-A306-D319DE9013CB}">
      <dgm:prSet/>
      <dgm:spPr/>
      <dgm:t>
        <a:bodyPr/>
        <a:lstStyle/>
        <a:p>
          <a:endParaRPr lang="fr-FR"/>
        </a:p>
      </dgm:t>
    </dgm:pt>
    <dgm:pt modelId="{7522BEE6-51A5-495B-9830-4A63CC2301B6}">
      <dgm:prSet custT="1"/>
      <dgm:spPr/>
      <dgm:t>
        <a:bodyPr/>
        <a:lstStyle/>
        <a:p>
          <a:pPr algn="l"/>
          <a:r>
            <a:rPr lang="fr-FR" sz="1600"/>
            <a:t>Myanmar</a:t>
          </a:r>
        </a:p>
      </dgm:t>
    </dgm:pt>
    <dgm:pt modelId="{0D908BEC-D03D-4BC5-9E78-B310D8467B9B}" type="parTrans" cxnId="{63DCE7B9-6FA0-4D26-A6C5-71348C4F2A57}">
      <dgm:prSet/>
      <dgm:spPr/>
      <dgm:t>
        <a:bodyPr/>
        <a:lstStyle/>
        <a:p>
          <a:endParaRPr lang="fr-FR"/>
        </a:p>
      </dgm:t>
    </dgm:pt>
    <dgm:pt modelId="{38C78E76-ACCC-4C38-9A3D-1F01AC07A95F}" type="sibTrans" cxnId="{63DCE7B9-6FA0-4D26-A6C5-71348C4F2A57}">
      <dgm:prSet/>
      <dgm:spPr/>
      <dgm:t>
        <a:bodyPr/>
        <a:lstStyle/>
        <a:p>
          <a:endParaRPr lang="fr-FR"/>
        </a:p>
      </dgm:t>
    </dgm:pt>
    <dgm:pt modelId="{7F15719F-C86E-4A1B-A62D-078341EF6A4D}" type="pres">
      <dgm:prSet presAssocID="{5B5071DC-377D-4EC6-9815-B7D9DFB22317}" presName="Name0" presStyleCnt="0">
        <dgm:presLayoutVars>
          <dgm:chPref val="3"/>
          <dgm:dir/>
          <dgm:animLvl val="lvl"/>
          <dgm:resizeHandles/>
        </dgm:presLayoutVars>
      </dgm:prSet>
      <dgm:spPr/>
    </dgm:pt>
    <dgm:pt modelId="{A68DDEC9-2660-40BB-8985-78BD11540149}" type="pres">
      <dgm:prSet presAssocID="{F759D977-585B-4E8F-9D1F-58097231EA43}" presName="horFlow" presStyleCnt="0"/>
      <dgm:spPr/>
    </dgm:pt>
    <dgm:pt modelId="{A389CB4F-449F-42FD-859E-41A7AD42D1D6}" type="pres">
      <dgm:prSet presAssocID="{F759D977-585B-4E8F-9D1F-58097231EA43}" presName="bigChev" presStyleLbl="node1" presStyleIdx="0" presStyleCnt="9" custScaleX="211845" custLinFactX="-287531" custLinFactNeighborX="-300000" custLinFactNeighborY="-492"/>
      <dgm:spPr/>
    </dgm:pt>
    <dgm:pt modelId="{76755B90-C9BE-441B-BB73-C4726561CC08}" type="pres">
      <dgm:prSet presAssocID="{F759D977-585B-4E8F-9D1F-58097231EA43}" presName="vSp" presStyleCnt="0"/>
      <dgm:spPr/>
    </dgm:pt>
    <dgm:pt modelId="{EB85EF56-FFA1-4157-87F8-24E010EF272D}" type="pres">
      <dgm:prSet presAssocID="{A535829E-01AC-476C-9FB1-95E3840E28A2}" presName="horFlow" presStyleCnt="0"/>
      <dgm:spPr/>
    </dgm:pt>
    <dgm:pt modelId="{ACA36934-FA53-438E-8040-1DC806399A97}" type="pres">
      <dgm:prSet presAssocID="{A535829E-01AC-476C-9FB1-95E3840E28A2}" presName="bigChev" presStyleLbl="node1" presStyleIdx="1" presStyleCnt="9" custScaleX="211845" custLinFactX="-287531" custLinFactNeighborX="-300000" custLinFactNeighborY="-5893"/>
      <dgm:spPr/>
    </dgm:pt>
    <dgm:pt modelId="{99A7D337-2DB4-474E-B571-9C28917FD272}" type="pres">
      <dgm:prSet presAssocID="{A535829E-01AC-476C-9FB1-95E3840E28A2}" presName="vSp" presStyleCnt="0"/>
      <dgm:spPr/>
    </dgm:pt>
    <dgm:pt modelId="{F978E078-8325-4C15-9AC9-638F8CF30684}" type="pres">
      <dgm:prSet presAssocID="{8128E678-1F19-4239-852D-8495684B58F7}" presName="horFlow" presStyleCnt="0"/>
      <dgm:spPr/>
    </dgm:pt>
    <dgm:pt modelId="{E37223B3-465F-4CD3-ADAC-DFD6BE7114A5}" type="pres">
      <dgm:prSet presAssocID="{8128E678-1F19-4239-852D-8495684B58F7}" presName="bigChev" presStyleLbl="node1" presStyleIdx="2" presStyleCnt="9" custScaleX="211845" custLinFactX="-287531" custLinFactNeighborX="-300000" custLinFactNeighborY="-5893"/>
      <dgm:spPr/>
    </dgm:pt>
    <dgm:pt modelId="{84C41B58-CFCA-4577-B76D-A57BD2A3D529}" type="pres">
      <dgm:prSet presAssocID="{8128E678-1F19-4239-852D-8495684B58F7}" presName="vSp" presStyleCnt="0"/>
      <dgm:spPr/>
    </dgm:pt>
    <dgm:pt modelId="{833450FD-7D28-4E9A-9D9E-19B3FC724207}" type="pres">
      <dgm:prSet presAssocID="{4A650811-6EF3-43BB-A1EB-F626D4217E7F}" presName="horFlow" presStyleCnt="0"/>
      <dgm:spPr/>
    </dgm:pt>
    <dgm:pt modelId="{7B57147A-939E-4A44-95D3-35D7F54F7E49}" type="pres">
      <dgm:prSet presAssocID="{4A650811-6EF3-43BB-A1EB-F626D4217E7F}" presName="bigChev" presStyleLbl="node1" presStyleIdx="3" presStyleCnt="9" custScaleX="211845" custLinFactX="-287531" custLinFactNeighborX="-300000" custLinFactNeighborY="-5893"/>
      <dgm:spPr/>
    </dgm:pt>
    <dgm:pt modelId="{13BBFAF6-A4C5-412E-BD04-256596307328}" type="pres">
      <dgm:prSet presAssocID="{4A650811-6EF3-43BB-A1EB-F626D4217E7F}" presName="vSp" presStyleCnt="0"/>
      <dgm:spPr/>
    </dgm:pt>
    <dgm:pt modelId="{78537A42-0B23-4584-BEAD-80DCC5AC9BB0}" type="pres">
      <dgm:prSet presAssocID="{E11F4727-E1DB-45A4-8CC3-488AF7DCECEB}" presName="horFlow" presStyleCnt="0"/>
      <dgm:spPr/>
    </dgm:pt>
    <dgm:pt modelId="{04E6B5F5-E34B-4AC7-B995-C67F4603FDA0}" type="pres">
      <dgm:prSet presAssocID="{E11F4727-E1DB-45A4-8CC3-488AF7DCECEB}" presName="bigChev" presStyleLbl="node1" presStyleIdx="4" presStyleCnt="9" custScaleX="211845" custLinFactX="-287531" custLinFactNeighborX="-300000" custLinFactNeighborY="-5893"/>
      <dgm:spPr/>
    </dgm:pt>
    <dgm:pt modelId="{1C6D1208-B9A1-46AD-AFE0-1A42621D9948}" type="pres">
      <dgm:prSet presAssocID="{E11F4727-E1DB-45A4-8CC3-488AF7DCECEB}" presName="vSp" presStyleCnt="0"/>
      <dgm:spPr/>
    </dgm:pt>
    <dgm:pt modelId="{69E043D3-E803-4151-A037-55C94425E9F3}" type="pres">
      <dgm:prSet presAssocID="{55A5593E-2B38-40B9-9678-3437F526D5FC}" presName="horFlow" presStyleCnt="0"/>
      <dgm:spPr/>
    </dgm:pt>
    <dgm:pt modelId="{F1A4074A-1875-46CE-BDC8-A4BBDDACD0FA}" type="pres">
      <dgm:prSet presAssocID="{55A5593E-2B38-40B9-9678-3437F526D5FC}" presName="bigChev" presStyleLbl="node1" presStyleIdx="5" presStyleCnt="9" custScaleX="211845" custLinFactX="-287531" custLinFactNeighborX="-300000" custLinFactNeighborY="-5893"/>
      <dgm:spPr/>
    </dgm:pt>
    <dgm:pt modelId="{5EC37E33-A052-427D-8F2B-1B32212639A8}" type="pres">
      <dgm:prSet presAssocID="{55A5593E-2B38-40B9-9678-3437F526D5FC}" presName="vSp" presStyleCnt="0"/>
      <dgm:spPr/>
    </dgm:pt>
    <dgm:pt modelId="{F5075C51-B7F6-4F46-9F71-49A65FBE1C11}" type="pres">
      <dgm:prSet presAssocID="{586CBE8F-B379-4373-A434-68B22EEC70C6}" presName="horFlow" presStyleCnt="0"/>
      <dgm:spPr/>
    </dgm:pt>
    <dgm:pt modelId="{5EDE9A91-703C-4203-B534-E1511947A78C}" type="pres">
      <dgm:prSet presAssocID="{586CBE8F-B379-4373-A434-68B22EEC70C6}" presName="bigChev" presStyleLbl="node1" presStyleIdx="6" presStyleCnt="9" custScaleX="211845" custLinFactX="-287531" custLinFactNeighborX="-300000" custLinFactNeighborY="-5893"/>
      <dgm:spPr/>
    </dgm:pt>
    <dgm:pt modelId="{1706E1CE-7250-4E5F-AABE-30B4ABD3858D}" type="pres">
      <dgm:prSet presAssocID="{586CBE8F-B379-4373-A434-68B22EEC70C6}" presName="vSp" presStyleCnt="0"/>
      <dgm:spPr/>
    </dgm:pt>
    <dgm:pt modelId="{B3378548-A752-4F3F-B394-5EB7903C863F}" type="pres">
      <dgm:prSet presAssocID="{44669B0E-2C59-419E-A290-7F1A93B5A4C5}" presName="horFlow" presStyleCnt="0"/>
      <dgm:spPr/>
    </dgm:pt>
    <dgm:pt modelId="{1498EC29-380D-4402-BFAD-79D6BB4137F5}" type="pres">
      <dgm:prSet presAssocID="{44669B0E-2C59-419E-A290-7F1A93B5A4C5}" presName="bigChev" presStyleLbl="node1" presStyleIdx="7" presStyleCnt="9" custScaleX="211845" custLinFactX="-287531" custLinFactNeighborX="-300000" custLinFactNeighborY="-5893"/>
      <dgm:spPr/>
    </dgm:pt>
    <dgm:pt modelId="{4F6DE1ED-D79D-40BB-B503-A15EF01E8789}" type="pres">
      <dgm:prSet presAssocID="{44669B0E-2C59-419E-A290-7F1A93B5A4C5}" presName="vSp" presStyleCnt="0"/>
      <dgm:spPr/>
    </dgm:pt>
    <dgm:pt modelId="{71024699-BB39-49C9-A6FF-1F58E669EA69}" type="pres">
      <dgm:prSet presAssocID="{7522BEE6-51A5-495B-9830-4A63CC2301B6}" presName="horFlow" presStyleCnt="0"/>
      <dgm:spPr/>
    </dgm:pt>
    <dgm:pt modelId="{81F78A8E-98C4-4DE6-B4EB-B2B1F4B0A70F}" type="pres">
      <dgm:prSet presAssocID="{7522BEE6-51A5-495B-9830-4A63CC2301B6}" presName="bigChev" presStyleLbl="node1" presStyleIdx="8" presStyleCnt="9" custScaleX="211845" custLinFactX="-287531" custLinFactNeighborX="-300000" custLinFactNeighborY="-11205"/>
      <dgm:spPr/>
    </dgm:pt>
  </dgm:ptLst>
  <dgm:cxnLst>
    <dgm:cxn modelId="{0133CB04-CCDC-4449-9088-C8CBCA16506E}" type="presOf" srcId="{55A5593E-2B38-40B9-9678-3437F526D5FC}" destId="{F1A4074A-1875-46CE-BDC8-A4BBDDACD0FA}" srcOrd="0" destOrd="0" presId="urn:microsoft.com/office/officeart/2005/8/layout/lProcess3"/>
    <dgm:cxn modelId="{D0DD0212-1F71-4406-9CBC-CE334A80463D}" type="presOf" srcId="{4A650811-6EF3-43BB-A1EB-F626D4217E7F}" destId="{7B57147A-939E-4A44-95D3-35D7F54F7E49}" srcOrd="0" destOrd="0" presId="urn:microsoft.com/office/officeart/2005/8/layout/lProcess3"/>
    <dgm:cxn modelId="{C9CA8E14-4032-444C-BBD2-F3124ED9C730}" type="presOf" srcId="{F759D977-585B-4E8F-9D1F-58097231EA43}" destId="{A389CB4F-449F-42FD-859E-41A7AD42D1D6}" srcOrd="0" destOrd="0" presId="urn:microsoft.com/office/officeart/2005/8/layout/lProcess3"/>
    <dgm:cxn modelId="{4345792A-E1CE-435B-8988-4954981104EB}" srcId="{5B5071DC-377D-4EC6-9815-B7D9DFB22317}" destId="{A535829E-01AC-476C-9FB1-95E3840E28A2}" srcOrd="1" destOrd="0" parTransId="{8991B194-B338-461B-A7C3-225FCAC78E00}" sibTransId="{3D8F67C9-4677-420A-B437-E257CE171BC6}"/>
    <dgm:cxn modelId="{B7FBDB64-E579-4E0D-AD5F-2C6CD9F047AC}" type="presOf" srcId="{7522BEE6-51A5-495B-9830-4A63CC2301B6}" destId="{81F78A8E-98C4-4DE6-B4EB-B2B1F4B0A70F}" srcOrd="0" destOrd="0" presId="urn:microsoft.com/office/officeart/2005/8/layout/lProcess3"/>
    <dgm:cxn modelId="{0A0E3173-9DDE-45FF-AA24-095FB39628B7}" type="presOf" srcId="{586CBE8F-B379-4373-A434-68B22EEC70C6}" destId="{5EDE9A91-703C-4203-B534-E1511947A78C}" srcOrd="0" destOrd="0" presId="urn:microsoft.com/office/officeart/2005/8/layout/lProcess3"/>
    <dgm:cxn modelId="{5D5C3C7F-A463-4501-B025-5147F160B825}" srcId="{5B5071DC-377D-4EC6-9815-B7D9DFB22317}" destId="{E11F4727-E1DB-45A4-8CC3-488AF7DCECEB}" srcOrd="4" destOrd="0" parTransId="{07BF98F0-0266-4538-9091-392C0FDB5AF0}" sibTransId="{9C72FBF7-6FA7-4EA1-97FB-1C2A86A0130E}"/>
    <dgm:cxn modelId="{F793F686-5E2F-4C38-B045-A1DC4D558F8F}" type="presOf" srcId="{5B5071DC-377D-4EC6-9815-B7D9DFB22317}" destId="{7F15719F-C86E-4A1B-A62D-078341EF6A4D}" srcOrd="0" destOrd="0" presId="urn:microsoft.com/office/officeart/2005/8/layout/lProcess3"/>
    <dgm:cxn modelId="{3D149C96-94AD-4752-AE1F-13489E06E6CF}" srcId="{5B5071DC-377D-4EC6-9815-B7D9DFB22317}" destId="{F759D977-585B-4E8F-9D1F-58097231EA43}" srcOrd="0" destOrd="0" parTransId="{5BEF1817-3DCA-42A1-A44A-B161FA8B2194}" sibTransId="{0B90589C-455D-4558-A3D2-8D7E37E972F5}"/>
    <dgm:cxn modelId="{15710C9C-C571-45B1-B33A-DB0B6F9D6EDB}" srcId="{5B5071DC-377D-4EC6-9815-B7D9DFB22317}" destId="{4A650811-6EF3-43BB-A1EB-F626D4217E7F}" srcOrd="3" destOrd="0" parTransId="{3A028D88-80BA-43B3-A81B-37F191431917}" sibTransId="{5C1D4818-10D2-40A7-B74C-90A4BD4A14E3}"/>
    <dgm:cxn modelId="{3BD51EB3-B3B5-4CC4-A306-D319DE9013CB}" srcId="{5B5071DC-377D-4EC6-9815-B7D9DFB22317}" destId="{44669B0E-2C59-419E-A290-7F1A93B5A4C5}" srcOrd="7" destOrd="0" parTransId="{032442E6-28E4-4535-BB12-AADD6BFAC9A5}" sibTransId="{B5A01E87-5060-424F-914A-533E4E3731BE}"/>
    <dgm:cxn modelId="{DF4C01B8-04E3-4F4D-AA78-083C3CE553AE}" srcId="{5B5071DC-377D-4EC6-9815-B7D9DFB22317}" destId="{55A5593E-2B38-40B9-9678-3437F526D5FC}" srcOrd="5" destOrd="0" parTransId="{667ABF7B-2268-4989-ADCA-0535043DCAA3}" sibTransId="{5485C53C-DA23-462B-940F-C4257C43CA3C}"/>
    <dgm:cxn modelId="{63DCE7B9-6FA0-4D26-A6C5-71348C4F2A57}" srcId="{5B5071DC-377D-4EC6-9815-B7D9DFB22317}" destId="{7522BEE6-51A5-495B-9830-4A63CC2301B6}" srcOrd="8" destOrd="0" parTransId="{0D908BEC-D03D-4BC5-9E78-B310D8467B9B}" sibTransId="{38C78E76-ACCC-4C38-9A3D-1F01AC07A95F}"/>
    <dgm:cxn modelId="{9673F8C3-D707-4D2B-93F7-A9ABBFE08BB7}" srcId="{5B5071DC-377D-4EC6-9815-B7D9DFB22317}" destId="{8128E678-1F19-4239-852D-8495684B58F7}" srcOrd="2" destOrd="0" parTransId="{2319CC50-D2EB-4596-912C-66CD50A68787}" sibTransId="{AB644BFE-CA47-444F-B607-0F594F98D1F3}"/>
    <dgm:cxn modelId="{89244EC6-40BD-40D9-96AC-99C8AE23DC4B}" srcId="{5B5071DC-377D-4EC6-9815-B7D9DFB22317}" destId="{586CBE8F-B379-4373-A434-68B22EEC70C6}" srcOrd="6" destOrd="0" parTransId="{9A6BAACD-47E7-4436-AE59-CABBD3789D13}" sibTransId="{E542C7AA-BE0F-439F-A084-8308EAECFC23}"/>
    <dgm:cxn modelId="{7FC32FCE-F3BB-40C8-9D92-D7757AE865ED}" type="presOf" srcId="{E11F4727-E1DB-45A4-8CC3-488AF7DCECEB}" destId="{04E6B5F5-E34B-4AC7-B995-C67F4603FDA0}" srcOrd="0" destOrd="0" presId="urn:microsoft.com/office/officeart/2005/8/layout/lProcess3"/>
    <dgm:cxn modelId="{2CAFB1CF-5370-4BB4-9BE8-0E9A04BFC3E2}" type="presOf" srcId="{A535829E-01AC-476C-9FB1-95E3840E28A2}" destId="{ACA36934-FA53-438E-8040-1DC806399A97}" srcOrd="0" destOrd="0" presId="urn:microsoft.com/office/officeart/2005/8/layout/lProcess3"/>
    <dgm:cxn modelId="{D8DF16F0-1D61-4D75-A3B8-DC1FF8874CB3}" type="presOf" srcId="{44669B0E-2C59-419E-A290-7F1A93B5A4C5}" destId="{1498EC29-380D-4402-BFAD-79D6BB4137F5}" srcOrd="0" destOrd="0" presId="urn:microsoft.com/office/officeart/2005/8/layout/lProcess3"/>
    <dgm:cxn modelId="{CEAB8AF5-8FFF-401B-AE05-D4C710A6ADF0}" type="presOf" srcId="{8128E678-1F19-4239-852D-8495684B58F7}" destId="{E37223B3-465F-4CD3-ADAC-DFD6BE7114A5}" srcOrd="0" destOrd="0" presId="urn:microsoft.com/office/officeart/2005/8/layout/lProcess3"/>
    <dgm:cxn modelId="{61D782A3-DA37-4B64-8822-0E9641873647}" type="presParOf" srcId="{7F15719F-C86E-4A1B-A62D-078341EF6A4D}" destId="{A68DDEC9-2660-40BB-8985-78BD11540149}" srcOrd="0" destOrd="0" presId="urn:microsoft.com/office/officeart/2005/8/layout/lProcess3"/>
    <dgm:cxn modelId="{E32E595D-E3B3-4674-B21A-6DFD9C3846BF}" type="presParOf" srcId="{A68DDEC9-2660-40BB-8985-78BD11540149}" destId="{A389CB4F-449F-42FD-859E-41A7AD42D1D6}" srcOrd="0" destOrd="0" presId="urn:microsoft.com/office/officeart/2005/8/layout/lProcess3"/>
    <dgm:cxn modelId="{D7B36789-54B3-4889-9CCE-895DE9A34C7A}" type="presParOf" srcId="{7F15719F-C86E-4A1B-A62D-078341EF6A4D}" destId="{76755B90-C9BE-441B-BB73-C4726561CC08}" srcOrd="1" destOrd="0" presId="urn:microsoft.com/office/officeart/2005/8/layout/lProcess3"/>
    <dgm:cxn modelId="{8FB20BE3-42ED-4259-AB89-01AD24F5B481}" type="presParOf" srcId="{7F15719F-C86E-4A1B-A62D-078341EF6A4D}" destId="{EB85EF56-FFA1-4157-87F8-24E010EF272D}" srcOrd="2" destOrd="0" presId="urn:microsoft.com/office/officeart/2005/8/layout/lProcess3"/>
    <dgm:cxn modelId="{B0A3E18C-E7F1-4C15-AA95-24309AAA6E42}" type="presParOf" srcId="{EB85EF56-FFA1-4157-87F8-24E010EF272D}" destId="{ACA36934-FA53-438E-8040-1DC806399A97}" srcOrd="0" destOrd="0" presId="urn:microsoft.com/office/officeart/2005/8/layout/lProcess3"/>
    <dgm:cxn modelId="{55F36658-0DAC-43DF-8B23-05072D7B34FE}" type="presParOf" srcId="{7F15719F-C86E-4A1B-A62D-078341EF6A4D}" destId="{99A7D337-2DB4-474E-B571-9C28917FD272}" srcOrd="3" destOrd="0" presId="urn:microsoft.com/office/officeart/2005/8/layout/lProcess3"/>
    <dgm:cxn modelId="{54066622-FA28-4428-B76F-29250CB6B1CB}" type="presParOf" srcId="{7F15719F-C86E-4A1B-A62D-078341EF6A4D}" destId="{F978E078-8325-4C15-9AC9-638F8CF30684}" srcOrd="4" destOrd="0" presId="urn:microsoft.com/office/officeart/2005/8/layout/lProcess3"/>
    <dgm:cxn modelId="{E152B94F-ABB0-42D2-93A3-EF9B6B203245}" type="presParOf" srcId="{F978E078-8325-4C15-9AC9-638F8CF30684}" destId="{E37223B3-465F-4CD3-ADAC-DFD6BE7114A5}" srcOrd="0" destOrd="0" presId="urn:microsoft.com/office/officeart/2005/8/layout/lProcess3"/>
    <dgm:cxn modelId="{A0C86709-1484-4242-B561-97499C4A1E92}" type="presParOf" srcId="{7F15719F-C86E-4A1B-A62D-078341EF6A4D}" destId="{84C41B58-CFCA-4577-B76D-A57BD2A3D529}" srcOrd="5" destOrd="0" presId="urn:microsoft.com/office/officeart/2005/8/layout/lProcess3"/>
    <dgm:cxn modelId="{FABE02A2-0C1D-4228-98C3-89438EDF9D74}" type="presParOf" srcId="{7F15719F-C86E-4A1B-A62D-078341EF6A4D}" destId="{833450FD-7D28-4E9A-9D9E-19B3FC724207}" srcOrd="6" destOrd="0" presId="urn:microsoft.com/office/officeart/2005/8/layout/lProcess3"/>
    <dgm:cxn modelId="{25A16599-EB19-4F30-BE3E-95B85D04EFB2}" type="presParOf" srcId="{833450FD-7D28-4E9A-9D9E-19B3FC724207}" destId="{7B57147A-939E-4A44-95D3-35D7F54F7E49}" srcOrd="0" destOrd="0" presId="urn:microsoft.com/office/officeart/2005/8/layout/lProcess3"/>
    <dgm:cxn modelId="{CD4B648D-FA43-4A6E-B140-1FCACD213B7B}" type="presParOf" srcId="{7F15719F-C86E-4A1B-A62D-078341EF6A4D}" destId="{13BBFAF6-A4C5-412E-BD04-256596307328}" srcOrd="7" destOrd="0" presId="urn:microsoft.com/office/officeart/2005/8/layout/lProcess3"/>
    <dgm:cxn modelId="{F91D9573-66AE-4B43-89F4-29EDDAE6AD36}" type="presParOf" srcId="{7F15719F-C86E-4A1B-A62D-078341EF6A4D}" destId="{78537A42-0B23-4584-BEAD-80DCC5AC9BB0}" srcOrd="8" destOrd="0" presId="urn:microsoft.com/office/officeart/2005/8/layout/lProcess3"/>
    <dgm:cxn modelId="{679ECEEF-F946-4448-8DB1-9D21567F3248}" type="presParOf" srcId="{78537A42-0B23-4584-BEAD-80DCC5AC9BB0}" destId="{04E6B5F5-E34B-4AC7-B995-C67F4603FDA0}" srcOrd="0" destOrd="0" presId="urn:microsoft.com/office/officeart/2005/8/layout/lProcess3"/>
    <dgm:cxn modelId="{84BE839F-A8EB-46C6-A534-B3A1BAC1CF88}" type="presParOf" srcId="{7F15719F-C86E-4A1B-A62D-078341EF6A4D}" destId="{1C6D1208-B9A1-46AD-AFE0-1A42621D9948}" srcOrd="9" destOrd="0" presId="urn:microsoft.com/office/officeart/2005/8/layout/lProcess3"/>
    <dgm:cxn modelId="{ABC29FFC-19C7-4B61-88CF-4E61681B225D}" type="presParOf" srcId="{7F15719F-C86E-4A1B-A62D-078341EF6A4D}" destId="{69E043D3-E803-4151-A037-55C94425E9F3}" srcOrd="10" destOrd="0" presId="urn:microsoft.com/office/officeart/2005/8/layout/lProcess3"/>
    <dgm:cxn modelId="{214AAEC0-4335-4919-815A-D034F4458C53}" type="presParOf" srcId="{69E043D3-E803-4151-A037-55C94425E9F3}" destId="{F1A4074A-1875-46CE-BDC8-A4BBDDACD0FA}" srcOrd="0" destOrd="0" presId="urn:microsoft.com/office/officeart/2005/8/layout/lProcess3"/>
    <dgm:cxn modelId="{CBC37C8C-3F81-4B2B-BD22-134CCFE2D197}" type="presParOf" srcId="{7F15719F-C86E-4A1B-A62D-078341EF6A4D}" destId="{5EC37E33-A052-427D-8F2B-1B32212639A8}" srcOrd="11" destOrd="0" presId="urn:microsoft.com/office/officeart/2005/8/layout/lProcess3"/>
    <dgm:cxn modelId="{77081DF4-D8F2-4270-A788-9F80CE7F5A1C}" type="presParOf" srcId="{7F15719F-C86E-4A1B-A62D-078341EF6A4D}" destId="{F5075C51-B7F6-4F46-9F71-49A65FBE1C11}" srcOrd="12" destOrd="0" presId="urn:microsoft.com/office/officeart/2005/8/layout/lProcess3"/>
    <dgm:cxn modelId="{43D1445D-7A6B-4A24-B3C4-D35BD1E38FC0}" type="presParOf" srcId="{F5075C51-B7F6-4F46-9F71-49A65FBE1C11}" destId="{5EDE9A91-703C-4203-B534-E1511947A78C}" srcOrd="0" destOrd="0" presId="urn:microsoft.com/office/officeart/2005/8/layout/lProcess3"/>
    <dgm:cxn modelId="{0EB5B798-966E-4592-B43A-A24321DE6D37}" type="presParOf" srcId="{7F15719F-C86E-4A1B-A62D-078341EF6A4D}" destId="{1706E1CE-7250-4E5F-AABE-30B4ABD3858D}" srcOrd="13" destOrd="0" presId="urn:microsoft.com/office/officeart/2005/8/layout/lProcess3"/>
    <dgm:cxn modelId="{9462787D-AAD2-4356-B1A0-9260F490BD1F}" type="presParOf" srcId="{7F15719F-C86E-4A1B-A62D-078341EF6A4D}" destId="{B3378548-A752-4F3F-B394-5EB7903C863F}" srcOrd="14" destOrd="0" presId="urn:microsoft.com/office/officeart/2005/8/layout/lProcess3"/>
    <dgm:cxn modelId="{EA3CF5AD-945D-406E-9FA6-70C3CAAA011E}" type="presParOf" srcId="{B3378548-A752-4F3F-B394-5EB7903C863F}" destId="{1498EC29-380D-4402-BFAD-79D6BB4137F5}" srcOrd="0" destOrd="0" presId="urn:microsoft.com/office/officeart/2005/8/layout/lProcess3"/>
    <dgm:cxn modelId="{F321A047-9F1D-41E9-9317-7EA22DAB3C65}" type="presParOf" srcId="{7F15719F-C86E-4A1B-A62D-078341EF6A4D}" destId="{4F6DE1ED-D79D-40BB-B503-A15EF01E8789}" srcOrd="15" destOrd="0" presId="urn:microsoft.com/office/officeart/2005/8/layout/lProcess3"/>
    <dgm:cxn modelId="{51F199C8-DBB3-482C-833D-D4A50A360452}" type="presParOf" srcId="{7F15719F-C86E-4A1B-A62D-078341EF6A4D}" destId="{71024699-BB39-49C9-A6FF-1F58E669EA69}" srcOrd="16" destOrd="0" presId="urn:microsoft.com/office/officeart/2005/8/layout/lProcess3"/>
    <dgm:cxn modelId="{0F935168-93AC-415C-A759-1C6B00A35442}" type="presParOf" srcId="{71024699-BB39-49C9-A6FF-1F58E669EA69}" destId="{81F78A8E-98C4-4DE6-B4EB-B2B1F4B0A70F}"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B0B235B-E4CD-48DA-9BCA-B3BB3385466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85303586-3E59-4CFD-9BE1-5D64A85449A8}">
      <dgm:prSet custT="1"/>
      <dgm:spPr/>
      <dgm:t>
        <a:bodyPr/>
        <a:lstStyle/>
        <a:p>
          <a:pPr algn="ctr"/>
          <a:r>
            <a:rPr lang="fr-FR" sz="1050" dirty="0"/>
            <a:t>Nom du produit</a:t>
          </a:r>
        </a:p>
      </dgm:t>
    </dgm:pt>
    <dgm:pt modelId="{F86AF2FE-7472-4DC5-916F-60C31C0E2411}" type="parTrans" cxnId="{A4F7E1F0-EE6F-4544-B623-D0E083DF8678}">
      <dgm:prSet/>
      <dgm:spPr/>
      <dgm:t>
        <a:bodyPr/>
        <a:lstStyle/>
        <a:p>
          <a:endParaRPr lang="fr-FR"/>
        </a:p>
      </dgm:t>
    </dgm:pt>
    <dgm:pt modelId="{678B6C28-53F1-46E8-9B2D-B30482E29F1E}" type="sibTrans" cxnId="{A4F7E1F0-EE6F-4544-B623-D0E083DF8678}">
      <dgm:prSet/>
      <dgm:spPr/>
      <dgm:t>
        <a:bodyPr/>
        <a:lstStyle/>
        <a:p>
          <a:endParaRPr lang="fr-FR"/>
        </a:p>
      </dgm:t>
    </dgm:pt>
    <dgm:pt modelId="{DAE2314A-39E7-4D3E-B790-6A8AC3B8BC0F}">
      <dgm:prSet custT="1"/>
      <dgm:spPr/>
      <dgm:t>
        <a:bodyPr/>
        <a:lstStyle/>
        <a:p>
          <a:pPr algn="ctr"/>
          <a:r>
            <a:rPr lang="fr-FR" sz="1050" dirty="0"/>
            <a:t>Référence du produit</a:t>
          </a:r>
        </a:p>
      </dgm:t>
    </dgm:pt>
    <dgm:pt modelId="{6AB917B8-34AA-4007-B5CD-31185A9B1D6C}" type="parTrans" cxnId="{F730913C-7951-45E5-8C80-ABB31C8A1393}">
      <dgm:prSet/>
      <dgm:spPr/>
      <dgm:t>
        <a:bodyPr/>
        <a:lstStyle/>
        <a:p>
          <a:endParaRPr lang="fr-FR"/>
        </a:p>
      </dgm:t>
    </dgm:pt>
    <dgm:pt modelId="{A223C8F6-332F-429A-9478-2E1DC85E7639}" type="sibTrans" cxnId="{F730913C-7951-45E5-8C80-ABB31C8A1393}">
      <dgm:prSet/>
      <dgm:spPr/>
      <dgm:t>
        <a:bodyPr/>
        <a:lstStyle/>
        <a:p>
          <a:endParaRPr lang="fr-FR"/>
        </a:p>
      </dgm:t>
    </dgm:pt>
    <dgm:pt modelId="{A2D79E80-ABAA-4FB3-B240-29544C9A1300}">
      <dgm:prSet custT="1"/>
      <dgm:spPr/>
      <dgm:t>
        <a:bodyPr/>
        <a:lstStyle/>
        <a:p>
          <a:pPr algn="ctr"/>
          <a:r>
            <a:rPr lang="fr-FR" sz="1050"/>
            <a:t>Images du produit</a:t>
          </a:r>
        </a:p>
      </dgm:t>
    </dgm:pt>
    <dgm:pt modelId="{87A658EA-2A74-405F-ABA4-C18F231E212E}" type="parTrans" cxnId="{00B5AD5E-BBFB-4FAB-971D-76EBA99C9F6A}">
      <dgm:prSet/>
      <dgm:spPr/>
      <dgm:t>
        <a:bodyPr/>
        <a:lstStyle/>
        <a:p>
          <a:endParaRPr lang="fr-FR"/>
        </a:p>
      </dgm:t>
    </dgm:pt>
    <dgm:pt modelId="{24D3C539-59FD-4DBB-973D-092009C37B46}" type="sibTrans" cxnId="{00B5AD5E-BBFB-4FAB-971D-76EBA99C9F6A}">
      <dgm:prSet/>
      <dgm:spPr/>
      <dgm:t>
        <a:bodyPr/>
        <a:lstStyle/>
        <a:p>
          <a:endParaRPr lang="fr-FR"/>
        </a:p>
      </dgm:t>
    </dgm:pt>
    <dgm:pt modelId="{AD477E36-8468-4381-9F58-64270E092619}">
      <dgm:prSet custT="1"/>
      <dgm:spPr/>
      <dgm:t>
        <a:bodyPr/>
        <a:lstStyle/>
        <a:p>
          <a:pPr algn="ctr"/>
          <a:r>
            <a:rPr lang="fr-FR" sz="1050"/>
            <a:t>Différent choix</a:t>
          </a:r>
        </a:p>
      </dgm:t>
    </dgm:pt>
    <dgm:pt modelId="{B270D63F-6FE8-4F6F-809B-6245AE49F11B}" type="parTrans" cxnId="{58068EAD-9306-4D35-B1C2-56396C54D41B}">
      <dgm:prSet/>
      <dgm:spPr/>
      <dgm:t>
        <a:bodyPr/>
        <a:lstStyle/>
        <a:p>
          <a:endParaRPr lang="fr-FR"/>
        </a:p>
      </dgm:t>
    </dgm:pt>
    <dgm:pt modelId="{E769F175-80CE-4EAF-91B4-793210395C8C}" type="sibTrans" cxnId="{58068EAD-9306-4D35-B1C2-56396C54D41B}">
      <dgm:prSet/>
      <dgm:spPr/>
      <dgm:t>
        <a:bodyPr/>
        <a:lstStyle/>
        <a:p>
          <a:endParaRPr lang="fr-FR"/>
        </a:p>
      </dgm:t>
    </dgm:pt>
    <dgm:pt modelId="{6BFDB7C8-E0D1-4160-8C2A-18A10F0FDFFF}">
      <dgm:prSet custT="1"/>
      <dgm:spPr/>
      <dgm:t>
        <a:bodyPr/>
        <a:lstStyle/>
        <a:p>
          <a:pPr algn="ctr"/>
          <a:r>
            <a:rPr lang="fr-FR" sz="1050"/>
            <a:t>Prix</a:t>
          </a:r>
        </a:p>
      </dgm:t>
    </dgm:pt>
    <dgm:pt modelId="{766AFF57-C1A5-4274-8591-4DCF3C71F309}" type="parTrans" cxnId="{CF75AB8E-B701-4C2B-B98D-7F9E6C689C74}">
      <dgm:prSet/>
      <dgm:spPr/>
      <dgm:t>
        <a:bodyPr/>
        <a:lstStyle/>
        <a:p>
          <a:endParaRPr lang="fr-FR"/>
        </a:p>
      </dgm:t>
    </dgm:pt>
    <dgm:pt modelId="{DCB01D8D-E523-42C6-BA7F-A0C76587DB1F}" type="sibTrans" cxnId="{CF75AB8E-B701-4C2B-B98D-7F9E6C689C74}">
      <dgm:prSet/>
      <dgm:spPr/>
      <dgm:t>
        <a:bodyPr/>
        <a:lstStyle/>
        <a:p>
          <a:endParaRPr lang="fr-FR"/>
        </a:p>
      </dgm:t>
    </dgm:pt>
    <dgm:pt modelId="{D44AC866-5630-465F-A480-F1AF18DD65C7}">
      <dgm:prSet custT="1"/>
      <dgm:spPr/>
      <dgm:t>
        <a:bodyPr/>
        <a:lstStyle/>
        <a:p>
          <a:pPr algn="ctr"/>
          <a:r>
            <a:rPr lang="fr-FR" sz="1050"/>
            <a:t>Quantité à choisir</a:t>
          </a:r>
        </a:p>
      </dgm:t>
    </dgm:pt>
    <dgm:pt modelId="{ADA0EAFC-35A7-4FA1-A7C6-5728A6D03BF0}" type="parTrans" cxnId="{F33BF3E8-8133-484C-BA4F-F93B482EBBDA}">
      <dgm:prSet/>
      <dgm:spPr/>
      <dgm:t>
        <a:bodyPr/>
        <a:lstStyle/>
        <a:p>
          <a:endParaRPr lang="fr-FR"/>
        </a:p>
      </dgm:t>
    </dgm:pt>
    <dgm:pt modelId="{C88109B4-22F2-4A02-9343-648680A7DEB9}" type="sibTrans" cxnId="{F33BF3E8-8133-484C-BA4F-F93B482EBBDA}">
      <dgm:prSet/>
      <dgm:spPr/>
      <dgm:t>
        <a:bodyPr/>
        <a:lstStyle/>
        <a:p>
          <a:endParaRPr lang="fr-FR"/>
        </a:p>
      </dgm:t>
    </dgm:pt>
    <dgm:pt modelId="{AF697DBE-3279-45FC-8A3A-5B9AFF50E579}">
      <dgm:prSet custT="1"/>
      <dgm:spPr/>
      <dgm:t>
        <a:bodyPr/>
        <a:lstStyle/>
        <a:p>
          <a:pPr algn="ctr"/>
          <a:r>
            <a:rPr lang="fr-FR" sz="1050"/>
            <a:t>Descriptions du produit</a:t>
          </a:r>
        </a:p>
      </dgm:t>
    </dgm:pt>
    <dgm:pt modelId="{E0B72E8C-70B1-45ED-A0D1-3C2239CE9487}" type="parTrans" cxnId="{10A8583E-9E53-40BD-A870-C2E1D76050C7}">
      <dgm:prSet/>
      <dgm:spPr/>
      <dgm:t>
        <a:bodyPr/>
        <a:lstStyle/>
        <a:p>
          <a:endParaRPr lang="fr-FR"/>
        </a:p>
      </dgm:t>
    </dgm:pt>
    <dgm:pt modelId="{3188D62A-A1FA-4A05-BFA2-82AD5E3D15DF}" type="sibTrans" cxnId="{10A8583E-9E53-40BD-A870-C2E1D76050C7}">
      <dgm:prSet/>
      <dgm:spPr/>
      <dgm:t>
        <a:bodyPr/>
        <a:lstStyle/>
        <a:p>
          <a:endParaRPr lang="fr-FR"/>
        </a:p>
      </dgm:t>
    </dgm:pt>
    <dgm:pt modelId="{FBAE85CE-9182-4E55-9E8C-0BC4F4E63826}">
      <dgm:prSet custT="1"/>
      <dgm:spPr/>
      <dgm:t>
        <a:bodyPr/>
        <a:lstStyle/>
        <a:p>
          <a:pPr algn="ctr"/>
          <a:r>
            <a:rPr lang="fr-FR" sz="1050"/>
            <a:t>Produits similaires</a:t>
          </a:r>
        </a:p>
      </dgm:t>
    </dgm:pt>
    <dgm:pt modelId="{37B5E607-994F-4B88-A146-B3B2AA882BDE}" type="parTrans" cxnId="{B16AC910-D052-4670-966F-16B426211507}">
      <dgm:prSet/>
      <dgm:spPr/>
      <dgm:t>
        <a:bodyPr/>
        <a:lstStyle/>
        <a:p>
          <a:endParaRPr lang="fr-FR"/>
        </a:p>
      </dgm:t>
    </dgm:pt>
    <dgm:pt modelId="{29B7B2F8-9C23-4A87-B336-7227DF280867}" type="sibTrans" cxnId="{B16AC910-D052-4670-966F-16B426211507}">
      <dgm:prSet/>
      <dgm:spPr/>
      <dgm:t>
        <a:bodyPr/>
        <a:lstStyle/>
        <a:p>
          <a:endParaRPr lang="fr-FR"/>
        </a:p>
      </dgm:t>
    </dgm:pt>
    <dgm:pt modelId="{6FA1C240-E01F-48BC-9149-6118014BC876}">
      <dgm:prSet custT="1"/>
      <dgm:spPr/>
      <dgm:t>
        <a:bodyPr/>
        <a:lstStyle/>
        <a:p>
          <a:pPr algn="ctr"/>
          <a:r>
            <a:rPr lang="fr-FR" sz="1050" dirty="0"/>
            <a:t>Produits pour l’accompagner</a:t>
          </a:r>
        </a:p>
      </dgm:t>
    </dgm:pt>
    <dgm:pt modelId="{463EE5DB-E986-4D37-98DD-F0DA24AEF0E8}" type="parTrans" cxnId="{15DE0EDC-1A38-473E-A209-46AAE4F1C799}">
      <dgm:prSet/>
      <dgm:spPr/>
      <dgm:t>
        <a:bodyPr/>
        <a:lstStyle/>
        <a:p>
          <a:endParaRPr lang="fr-FR"/>
        </a:p>
      </dgm:t>
    </dgm:pt>
    <dgm:pt modelId="{DE24A8F0-3D1E-4B62-BF14-E560D9039B69}" type="sibTrans" cxnId="{15DE0EDC-1A38-473E-A209-46AAE4F1C799}">
      <dgm:prSet/>
      <dgm:spPr/>
      <dgm:t>
        <a:bodyPr/>
        <a:lstStyle/>
        <a:p>
          <a:endParaRPr lang="fr-FR"/>
        </a:p>
      </dgm:t>
    </dgm:pt>
    <dgm:pt modelId="{E2FA86D0-6BDB-4EB1-B87F-CC2B1483B245}" type="pres">
      <dgm:prSet presAssocID="{DB0B235B-E4CD-48DA-9BCA-B3BB3385466B}" presName="Name0" presStyleCnt="0">
        <dgm:presLayoutVars>
          <dgm:dir/>
          <dgm:animLvl val="lvl"/>
          <dgm:resizeHandles val="exact"/>
        </dgm:presLayoutVars>
      </dgm:prSet>
      <dgm:spPr/>
    </dgm:pt>
    <dgm:pt modelId="{C83C66C8-577C-4293-92FD-78BB75F8A7E3}" type="pres">
      <dgm:prSet presAssocID="{85303586-3E59-4CFD-9BE1-5D64A85449A8}" presName="linNode" presStyleCnt="0"/>
      <dgm:spPr/>
    </dgm:pt>
    <dgm:pt modelId="{CB04E5D7-3EA0-4E66-8C96-40C274EB9F1B}" type="pres">
      <dgm:prSet presAssocID="{85303586-3E59-4CFD-9BE1-5D64A85449A8}" presName="parentText" presStyleLbl="node1" presStyleIdx="0" presStyleCnt="9" custScaleX="112122">
        <dgm:presLayoutVars>
          <dgm:chMax val="1"/>
          <dgm:bulletEnabled val="1"/>
        </dgm:presLayoutVars>
      </dgm:prSet>
      <dgm:spPr/>
    </dgm:pt>
    <dgm:pt modelId="{CEF704D2-2E4D-4C78-8DAC-2D90BBFE48A5}" type="pres">
      <dgm:prSet presAssocID="{678B6C28-53F1-46E8-9B2D-B30482E29F1E}" presName="sp" presStyleCnt="0"/>
      <dgm:spPr/>
    </dgm:pt>
    <dgm:pt modelId="{7B4D48DD-C76B-4260-A0AA-819D95ABF5E8}" type="pres">
      <dgm:prSet presAssocID="{DAE2314A-39E7-4D3E-B790-6A8AC3B8BC0F}" presName="linNode" presStyleCnt="0"/>
      <dgm:spPr/>
    </dgm:pt>
    <dgm:pt modelId="{B3C60DB3-6FD7-45F7-9ABB-52AD217C8C43}" type="pres">
      <dgm:prSet presAssocID="{DAE2314A-39E7-4D3E-B790-6A8AC3B8BC0F}" presName="parentText" presStyleLbl="node1" presStyleIdx="1" presStyleCnt="9" custScaleX="112122">
        <dgm:presLayoutVars>
          <dgm:chMax val="1"/>
          <dgm:bulletEnabled val="1"/>
        </dgm:presLayoutVars>
      </dgm:prSet>
      <dgm:spPr/>
    </dgm:pt>
    <dgm:pt modelId="{D11FDD88-09EA-480E-BC51-ED03A8308544}" type="pres">
      <dgm:prSet presAssocID="{A223C8F6-332F-429A-9478-2E1DC85E7639}" presName="sp" presStyleCnt="0"/>
      <dgm:spPr/>
    </dgm:pt>
    <dgm:pt modelId="{F834B233-74FB-4668-A29F-5854D20F4049}" type="pres">
      <dgm:prSet presAssocID="{A2D79E80-ABAA-4FB3-B240-29544C9A1300}" presName="linNode" presStyleCnt="0"/>
      <dgm:spPr/>
    </dgm:pt>
    <dgm:pt modelId="{A02E802D-F998-4D2F-B70C-7ADA0546DCC6}" type="pres">
      <dgm:prSet presAssocID="{A2D79E80-ABAA-4FB3-B240-29544C9A1300}" presName="parentText" presStyleLbl="node1" presStyleIdx="2" presStyleCnt="9" custScaleX="112122">
        <dgm:presLayoutVars>
          <dgm:chMax val="1"/>
          <dgm:bulletEnabled val="1"/>
        </dgm:presLayoutVars>
      </dgm:prSet>
      <dgm:spPr/>
    </dgm:pt>
    <dgm:pt modelId="{6F1B9BA7-43F8-4BF5-AD6B-6862D1CC1637}" type="pres">
      <dgm:prSet presAssocID="{24D3C539-59FD-4DBB-973D-092009C37B46}" presName="sp" presStyleCnt="0"/>
      <dgm:spPr/>
    </dgm:pt>
    <dgm:pt modelId="{F4AD381A-5818-4E5F-8BE3-388F12D87F21}" type="pres">
      <dgm:prSet presAssocID="{AD477E36-8468-4381-9F58-64270E092619}" presName="linNode" presStyleCnt="0"/>
      <dgm:spPr/>
    </dgm:pt>
    <dgm:pt modelId="{7BCF4D5A-7EBD-4935-A1A6-284F22EF590D}" type="pres">
      <dgm:prSet presAssocID="{AD477E36-8468-4381-9F58-64270E092619}" presName="parentText" presStyleLbl="node1" presStyleIdx="3" presStyleCnt="9" custScaleX="112122">
        <dgm:presLayoutVars>
          <dgm:chMax val="1"/>
          <dgm:bulletEnabled val="1"/>
        </dgm:presLayoutVars>
      </dgm:prSet>
      <dgm:spPr/>
    </dgm:pt>
    <dgm:pt modelId="{74552BDD-6ACF-4C87-A026-9A4DEAD5FFCA}" type="pres">
      <dgm:prSet presAssocID="{E769F175-80CE-4EAF-91B4-793210395C8C}" presName="sp" presStyleCnt="0"/>
      <dgm:spPr/>
    </dgm:pt>
    <dgm:pt modelId="{89CD402F-57E9-4047-8F4C-A3B02A8C3EB0}" type="pres">
      <dgm:prSet presAssocID="{6BFDB7C8-E0D1-4160-8C2A-18A10F0FDFFF}" presName="linNode" presStyleCnt="0"/>
      <dgm:spPr/>
    </dgm:pt>
    <dgm:pt modelId="{115B4C83-11E3-4D7E-9CCA-B42D98747826}" type="pres">
      <dgm:prSet presAssocID="{6BFDB7C8-E0D1-4160-8C2A-18A10F0FDFFF}" presName="parentText" presStyleLbl="node1" presStyleIdx="4" presStyleCnt="9" custScaleX="112122">
        <dgm:presLayoutVars>
          <dgm:chMax val="1"/>
          <dgm:bulletEnabled val="1"/>
        </dgm:presLayoutVars>
      </dgm:prSet>
      <dgm:spPr/>
    </dgm:pt>
    <dgm:pt modelId="{8A50982D-C770-429F-AB57-B262E78E59D1}" type="pres">
      <dgm:prSet presAssocID="{DCB01D8D-E523-42C6-BA7F-A0C76587DB1F}" presName="sp" presStyleCnt="0"/>
      <dgm:spPr/>
    </dgm:pt>
    <dgm:pt modelId="{06EB3C4A-550D-4080-81DE-C396239A03CA}" type="pres">
      <dgm:prSet presAssocID="{D44AC866-5630-465F-A480-F1AF18DD65C7}" presName="linNode" presStyleCnt="0"/>
      <dgm:spPr/>
    </dgm:pt>
    <dgm:pt modelId="{A872493F-1C78-42D3-870F-7E754C5B3D68}" type="pres">
      <dgm:prSet presAssocID="{D44AC866-5630-465F-A480-F1AF18DD65C7}" presName="parentText" presStyleLbl="node1" presStyleIdx="5" presStyleCnt="9" custScaleX="112122">
        <dgm:presLayoutVars>
          <dgm:chMax val="1"/>
          <dgm:bulletEnabled val="1"/>
        </dgm:presLayoutVars>
      </dgm:prSet>
      <dgm:spPr/>
    </dgm:pt>
    <dgm:pt modelId="{067A7CFD-DB12-41DE-89E2-9CCA95FF474C}" type="pres">
      <dgm:prSet presAssocID="{C88109B4-22F2-4A02-9343-648680A7DEB9}" presName="sp" presStyleCnt="0"/>
      <dgm:spPr/>
    </dgm:pt>
    <dgm:pt modelId="{C1E863B8-45A2-40F5-A6C3-98AC8ED034E4}" type="pres">
      <dgm:prSet presAssocID="{AF697DBE-3279-45FC-8A3A-5B9AFF50E579}" presName="linNode" presStyleCnt="0"/>
      <dgm:spPr/>
    </dgm:pt>
    <dgm:pt modelId="{E0D48541-263F-442B-8C9F-DA88CC2F2CFB}" type="pres">
      <dgm:prSet presAssocID="{AF697DBE-3279-45FC-8A3A-5B9AFF50E579}" presName="parentText" presStyleLbl="node1" presStyleIdx="6" presStyleCnt="9" custScaleX="112122">
        <dgm:presLayoutVars>
          <dgm:chMax val="1"/>
          <dgm:bulletEnabled val="1"/>
        </dgm:presLayoutVars>
      </dgm:prSet>
      <dgm:spPr/>
    </dgm:pt>
    <dgm:pt modelId="{E43014FE-80B9-403F-B8B5-F9A687D78562}" type="pres">
      <dgm:prSet presAssocID="{3188D62A-A1FA-4A05-BFA2-82AD5E3D15DF}" presName="sp" presStyleCnt="0"/>
      <dgm:spPr/>
    </dgm:pt>
    <dgm:pt modelId="{578B6154-0EBE-4519-AEED-009795136E77}" type="pres">
      <dgm:prSet presAssocID="{FBAE85CE-9182-4E55-9E8C-0BC4F4E63826}" presName="linNode" presStyleCnt="0"/>
      <dgm:spPr/>
    </dgm:pt>
    <dgm:pt modelId="{93DAFD95-C7AF-4DB1-994D-0AE80E2BB9DB}" type="pres">
      <dgm:prSet presAssocID="{FBAE85CE-9182-4E55-9E8C-0BC4F4E63826}" presName="parentText" presStyleLbl="node1" presStyleIdx="7" presStyleCnt="9" custScaleX="112122">
        <dgm:presLayoutVars>
          <dgm:chMax val="1"/>
          <dgm:bulletEnabled val="1"/>
        </dgm:presLayoutVars>
      </dgm:prSet>
      <dgm:spPr/>
    </dgm:pt>
    <dgm:pt modelId="{65CA3339-D9CA-4B0D-ADFE-DE39A637C08A}" type="pres">
      <dgm:prSet presAssocID="{29B7B2F8-9C23-4A87-B336-7227DF280867}" presName="sp" presStyleCnt="0"/>
      <dgm:spPr/>
    </dgm:pt>
    <dgm:pt modelId="{FB345BF2-DCF6-4EBB-87DA-C0A85FC4FFEC}" type="pres">
      <dgm:prSet presAssocID="{6FA1C240-E01F-48BC-9149-6118014BC876}" presName="linNode" presStyleCnt="0"/>
      <dgm:spPr/>
    </dgm:pt>
    <dgm:pt modelId="{58DB5156-44FB-4AA7-91FC-315F37A65FBC}" type="pres">
      <dgm:prSet presAssocID="{6FA1C240-E01F-48BC-9149-6118014BC876}" presName="parentText" presStyleLbl="node1" presStyleIdx="8" presStyleCnt="9" custScaleX="112122">
        <dgm:presLayoutVars>
          <dgm:chMax val="1"/>
          <dgm:bulletEnabled val="1"/>
        </dgm:presLayoutVars>
      </dgm:prSet>
      <dgm:spPr/>
    </dgm:pt>
  </dgm:ptLst>
  <dgm:cxnLst>
    <dgm:cxn modelId="{B16AC910-D052-4670-966F-16B426211507}" srcId="{DB0B235B-E4CD-48DA-9BCA-B3BB3385466B}" destId="{FBAE85CE-9182-4E55-9E8C-0BC4F4E63826}" srcOrd="7" destOrd="0" parTransId="{37B5E607-994F-4B88-A146-B3B2AA882BDE}" sibTransId="{29B7B2F8-9C23-4A87-B336-7227DF280867}"/>
    <dgm:cxn modelId="{52F60D27-256C-47DA-AFCD-C97FF9467004}" type="presOf" srcId="{DAE2314A-39E7-4D3E-B790-6A8AC3B8BC0F}" destId="{B3C60DB3-6FD7-45F7-9ABB-52AD217C8C43}" srcOrd="0" destOrd="0" presId="urn:microsoft.com/office/officeart/2005/8/layout/vList5"/>
    <dgm:cxn modelId="{F730913C-7951-45E5-8C80-ABB31C8A1393}" srcId="{DB0B235B-E4CD-48DA-9BCA-B3BB3385466B}" destId="{DAE2314A-39E7-4D3E-B790-6A8AC3B8BC0F}" srcOrd="1" destOrd="0" parTransId="{6AB917B8-34AA-4007-B5CD-31185A9B1D6C}" sibTransId="{A223C8F6-332F-429A-9478-2E1DC85E7639}"/>
    <dgm:cxn modelId="{ADF65E3E-D9B2-40A0-AEAF-45CE627810E0}" type="presOf" srcId="{D44AC866-5630-465F-A480-F1AF18DD65C7}" destId="{A872493F-1C78-42D3-870F-7E754C5B3D68}" srcOrd="0" destOrd="0" presId="urn:microsoft.com/office/officeart/2005/8/layout/vList5"/>
    <dgm:cxn modelId="{10A8583E-9E53-40BD-A870-C2E1D76050C7}" srcId="{DB0B235B-E4CD-48DA-9BCA-B3BB3385466B}" destId="{AF697DBE-3279-45FC-8A3A-5B9AFF50E579}" srcOrd="6" destOrd="0" parTransId="{E0B72E8C-70B1-45ED-A0D1-3C2239CE9487}" sibTransId="{3188D62A-A1FA-4A05-BFA2-82AD5E3D15DF}"/>
    <dgm:cxn modelId="{00B5AD5E-BBFB-4FAB-971D-76EBA99C9F6A}" srcId="{DB0B235B-E4CD-48DA-9BCA-B3BB3385466B}" destId="{A2D79E80-ABAA-4FB3-B240-29544C9A1300}" srcOrd="2" destOrd="0" parTransId="{87A658EA-2A74-405F-ABA4-C18F231E212E}" sibTransId="{24D3C539-59FD-4DBB-973D-092009C37B46}"/>
    <dgm:cxn modelId="{968AFB66-DF79-489A-80A8-D78DA6BBB0E3}" type="presOf" srcId="{FBAE85CE-9182-4E55-9E8C-0BC4F4E63826}" destId="{93DAFD95-C7AF-4DB1-994D-0AE80E2BB9DB}" srcOrd="0" destOrd="0" presId="urn:microsoft.com/office/officeart/2005/8/layout/vList5"/>
    <dgm:cxn modelId="{30A7FF6C-5658-42E3-97E8-3DE3FBFBABC5}" type="presOf" srcId="{DB0B235B-E4CD-48DA-9BCA-B3BB3385466B}" destId="{E2FA86D0-6BDB-4EB1-B87F-CC2B1483B245}" srcOrd="0" destOrd="0" presId="urn:microsoft.com/office/officeart/2005/8/layout/vList5"/>
    <dgm:cxn modelId="{16AE374D-C7F1-4749-9965-B8F114EE18C8}" type="presOf" srcId="{6BFDB7C8-E0D1-4160-8C2A-18A10F0FDFFF}" destId="{115B4C83-11E3-4D7E-9CCA-B42D98747826}" srcOrd="0" destOrd="0" presId="urn:microsoft.com/office/officeart/2005/8/layout/vList5"/>
    <dgm:cxn modelId="{7FFD6973-E915-433B-95E3-B0A2A66BED1E}" type="presOf" srcId="{6FA1C240-E01F-48BC-9149-6118014BC876}" destId="{58DB5156-44FB-4AA7-91FC-315F37A65FBC}" srcOrd="0" destOrd="0" presId="urn:microsoft.com/office/officeart/2005/8/layout/vList5"/>
    <dgm:cxn modelId="{A1E9007A-3258-4573-8BCD-BBBA4512E8B1}" type="presOf" srcId="{85303586-3E59-4CFD-9BE1-5D64A85449A8}" destId="{CB04E5D7-3EA0-4E66-8C96-40C274EB9F1B}" srcOrd="0" destOrd="0" presId="urn:microsoft.com/office/officeart/2005/8/layout/vList5"/>
    <dgm:cxn modelId="{CF75AB8E-B701-4C2B-B98D-7F9E6C689C74}" srcId="{DB0B235B-E4CD-48DA-9BCA-B3BB3385466B}" destId="{6BFDB7C8-E0D1-4160-8C2A-18A10F0FDFFF}" srcOrd="4" destOrd="0" parTransId="{766AFF57-C1A5-4274-8591-4DCF3C71F309}" sibTransId="{DCB01D8D-E523-42C6-BA7F-A0C76587DB1F}"/>
    <dgm:cxn modelId="{848BF0A3-05AB-4435-9D7E-C740BF3D5D33}" type="presOf" srcId="{A2D79E80-ABAA-4FB3-B240-29544C9A1300}" destId="{A02E802D-F998-4D2F-B70C-7ADA0546DCC6}" srcOrd="0" destOrd="0" presId="urn:microsoft.com/office/officeart/2005/8/layout/vList5"/>
    <dgm:cxn modelId="{58068EAD-9306-4D35-B1C2-56396C54D41B}" srcId="{DB0B235B-E4CD-48DA-9BCA-B3BB3385466B}" destId="{AD477E36-8468-4381-9F58-64270E092619}" srcOrd="3" destOrd="0" parTransId="{B270D63F-6FE8-4F6F-809B-6245AE49F11B}" sibTransId="{E769F175-80CE-4EAF-91B4-793210395C8C}"/>
    <dgm:cxn modelId="{54FEE8BD-4CF8-4C2A-987D-8E3918B54481}" type="presOf" srcId="{AF697DBE-3279-45FC-8A3A-5B9AFF50E579}" destId="{E0D48541-263F-442B-8C9F-DA88CC2F2CFB}" srcOrd="0" destOrd="0" presId="urn:microsoft.com/office/officeart/2005/8/layout/vList5"/>
    <dgm:cxn modelId="{15DE0EDC-1A38-473E-A209-46AAE4F1C799}" srcId="{DB0B235B-E4CD-48DA-9BCA-B3BB3385466B}" destId="{6FA1C240-E01F-48BC-9149-6118014BC876}" srcOrd="8" destOrd="0" parTransId="{463EE5DB-E986-4D37-98DD-F0DA24AEF0E8}" sibTransId="{DE24A8F0-3D1E-4B62-BF14-E560D9039B69}"/>
    <dgm:cxn modelId="{7BED74E7-E27B-4593-A795-B1B61942D2BD}" type="presOf" srcId="{AD477E36-8468-4381-9F58-64270E092619}" destId="{7BCF4D5A-7EBD-4935-A1A6-284F22EF590D}" srcOrd="0" destOrd="0" presId="urn:microsoft.com/office/officeart/2005/8/layout/vList5"/>
    <dgm:cxn modelId="{F33BF3E8-8133-484C-BA4F-F93B482EBBDA}" srcId="{DB0B235B-E4CD-48DA-9BCA-B3BB3385466B}" destId="{D44AC866-5630-465F-A480-F1AF18DD65C7}" srcOrd="5" destOrd="0" parTransId="{ADA0EAFC-35A7-4FA1-A7C6-5728A6D03BF0}" sibTransId="{C88109B4-22F2-4A02-9343-648680A7DEB9}"/>
    <dgm:cxn modelId="{A4F7E1F0-EE6F-4544-B623-D0E083DF8678}" srcId="{DB0B235B-E4CD-48DA-9BCA-B3BB3385466B}" destId="{85303586-3E59-4CFD-9BE1-5D64A85449A8}" srcOrd="0" destOrd="0" parTransId="{F86AF2FE-7472-4DC5-916F-60C31C0E2411}" sibTransId="{678B6C28-53F1-46E8-9B2D-B30482E29F1E}"/>
    <dgm:cxn modelId="{58CB3898-C79D-4C04-B6FE-0DB193D63572}" type="presParOf" srcId="{E2FA86D0-6BDB-4EB1-B87F-CC2B1483B245}" destId="{C83C66C8-577C-4293-92FD-78BB75F8A7E3}" srcOrd="0" destOrd="0" presId="urn:microsoft.com/office/officeart/2005/8/layout/vList5"/>
    <dgm:cxn modelId="{CA51E20E-053C-467F-93C1-36BBFE0963D9}" type="presParOf" srcId="{C83C66C8-577C-4293-92FD-78BB75F8A7E3}" destId="{CB04E5D7-3EA0-4E66-8C96-40C274EB9F1B}" srcOrd="0" destOrd="0" presId="urn:microsoft.com/office/officeart/2005/8/layout/vList5"/>
    <dgm:cxn modelId="{CA8F48AD-0300-4A42-8D0D-0FCB262EA433}" type="presParOf" srcId="{E2FA86D0-6BDB-4EB1-B87F-CC2B1483B245}" destId="{CEF704D2-2E4D-4C78-8DAC-2D90BBFE48A5}" srcOrd="1" destOrd="0" presId="urn:microsoft.com/office/officeart/2005/8/layout/vList5"/>
    <dgm:cxn modelId="{34A99684-0EC9-4360-9A32-729C5ADD4533}" type="presParOf" srcId="{E2FA86D0-6BDB-4EB1-B87F-CC2B1483B245}" destId="{7B4D48DD-C76B-4260-A0AA-819D95ABF5E8}" srcOrd="2" destOrd="0" presId="urn:microsoft.com/office/officeart/2005/8/layout/vList5"/>
    <dgm:cxn modelId="{2023531B-3659-4443-846A-B518B84F3749}" type="presParOf" srcId="{7B4D48DD-C76B-4260-A0AA-819D95ABF5E8}" destId="{B3C60DB3-6FD7-45F7-9ABB-52AD217C8C43}" srcOrd="0" destOrd="0" presId="urn:microsoft.com/office/officeart/2005/8/layout/vList5"/>
    <dgm:cxn modelId="{40749154-E057-4C92-8A93-87E5E8FB54FC}" type="presParOf" srcId="{E2FA86D0-6BDB-4EB1-B87F-CC2B1483B245}" destId="{D11FDD88-09EA-480E-BC51-ED03A8308544}" srcOrd="3" destOrd="0" presId="urn:microsoft.com/office/officeart/2005/8/layout/vList5"/>
    <dgm:cxn modelId="{3697CCF9-E673-4221-8468-18CBE7A31F23}" type="presParOf" srcId="{E2FA86D0-6BDB-4EB1-B87F-CC2B1483B245}" destId="{F834B233-74FB-4668-A29F-5854D20F4049}" srcOrd="4" destOrd="0" presId="urn:microsoft.com/office/officeart/2005/8/layout/vList5"/>
    <dgm:cxn modelId="{DEC97A12-281E-4A1D-9FF4-15B88648C7AF}" type="presParOf" srcId="{F834B233-74FB-4668-A29F-5854D20F4049}" destId="{A02E802D-F998-4D2F-B70C-7ADA0546DCC6}" srcOrd="0" destOrd="0" presId="urn:microsoft.com/office/officeart/2005/8/layout/vList5"/>
    <dgm:cxn modelId="{FCBE8C56-0400-4CD0-8EDC-A1B6C2C19435}" type="presParOf" srcId="{E2FA86D0-6BDB-4EB1-B87F-CC2B1483B245}" destId="{6F1B9BA7-43F8-4BF5-AD6B-6862D1CC1637}" srcOrd="5" destOrd="0" presId="urn:microsoft.com/office/officeart/2005/8/layout/vList5"/>
    <dgm:cxn modelId="{89678B05-5C48-4F77-91AF-B38AFBAA6C63}" type="presParOf" srcId="{E2FA86D0-6BDB-4EB1-B87F-CC2B1483B245}" destId="{F4AD381A-5818-4E5F-8BE3-388F12D87F21}" srcOrd="6" destOrd="0" presId="urn:microsoft.com/office/officeart/2005/8/layout/vList5"/>
    <dgm:cxn modelId="{DC8952F0-9AF4-483B-A558-308B7A1F64FD}" type="presParOf" srcId="{F4AD381A-5818-4E5F-8BE3-388F12D87F21}" destId="{7BCF4D5A-7EBD-4935-A1A6-284F22EF590D}" srcOrd="0" destOrd="0" presId="urn:microsoft.com/office/officeart/2005/8/layout/vList5"/>
    <dgm:cxn modelId="{37372354-AD13-4073-A38D-E3753CCA2E22}" type="presParOf" srcId="{E2FA86D0-6BDB-4EB1-B87F-CC2B1483B245}" destId="{74552BDD-6ACF-4C87-A026-9A4DEAD5FFCA}" srcOrd="7" destOrd="0" presId="urn:microsoft.com/office/officeart/2005/8/layout/vList5"/>
    <dgm:cxn modelId="{F40F4EC2-CB8A-48CF-BD48-058074527DCE}" type="presParOf" srcId="{E2FA86D0-6BDB-4EB1-B87F-CC2B1483B245}" destId="{89CD402F-57E9-4047-8F4C-A3B02A8C3EB0}" srcOrd="8" destOrd="0" presId="urn:microsoft.com/office/officeart/2005/8/layout/vList5"/>
    <dgm:cxn modelId="{B82CA748-BE6F-4808-B5A0-4F397F0F5952}" type="presParOf" srcId="{89CD402F-57E9-4047-8F4C-A3B02A8C3EB0}" destId="{115B4C83-11E3-4D7E-9CCA-B42D98747826}" srcOrd="0" destOrd="0" presId="urn:microsoft.com/office/officeart/2005/8/layout/vList5"/>
    <dgm:cxn modelId="{A1C131B9-1B0B-4DF5-9DCB-A49CDB0AB53A}" type="presParOf" srcId="{E2FA86D0-6BDB-4EB1-B87F-CC2B1483B245}" destId="{8A50982D-C770-429F-AB57-B262E78E59D1}" srcOrd="9" destOrd="0" presId="urn:microsoft.com/office/officeart/2005/8/layout/vList5"/>
    <dgm:cxn modelId="{F76EAB39-EE59-4F4E-BAA6-85702516E423}" type="presParOf" srcId="{E2FA86D0-6BDB-4EB1-B87F-CC2B1483B245}" destId="{06EB3C4A-550D-4080-81DE-C396239A03CA}" srcOrd="10" destOrd="0" presId="urn:microsoft.com/office/officeart/2005/8/layout/vList5"/>
    <dgm:cxn modelId="{037D81FF-EF54-4EB7-AA68-F153058E8844}" type="presParOf" srcId="{06EB3C4A-550D-4080-81DE-C396239A03CA}" destId="{A872493F-1C78-42D3-870F-7E754C5B3D68}" srcOrd="0" destOrd="0" presId="urn:microsoft.com/office/officeart/2005/8/layout/vList5"/>
    <dgm:cxn modelId="{E32BE6F2-E90B-4682-BC33-D5A43BAA986D}" type="presParOf" srcId="{E2FA86D0-6BDB-4EB1-B87F-CC2B1483B245}" destId="{067A7CFD-DB12-41DE-89E2-9CCA95FF474C}" srcOrd="11" destOrd="0" presId="urn:microsoft.com/office/officeart/2005/8/layout/vList5"/>
    <dgm:cxn modelId="{8580032A-76CB-41EC-8069-10E385FD7B95}" type="presParOf" srcId="{E2FA86D0-6BDB-4EB1-B87F-CC2B1483B245}" destId="{C1E863B8-45A2-40F5-A6C3-98AC8ED034E4}" srcOrd="12" destOrd="0" presId="urn:microsoft.com/office/officeart/2005/8/layout/vList5"/>
    <dgm:cxn modelId="{BFDC4F22-E849-4B73-B4F4-BBB348057627}" type="presParOf" srcId="{C1E863B8-45A2-40F5-A6C3-98AC8ED034E4}" destId="{E0D48541-263F-442B-8C9F-DA88CC2F2CFB}" srcOrd="0" destOrd="0" presId="urn:microsoft.com/office/officeart/2005/8/layout/vList5"/>
    <dgm:cxn modelId="{25832399-BCA5-4D89-8B00-7DBD2F107EB6}" type="presParOf" srcId="{E2FA86D0-6BDB-4EB1-B87F-CC2B1483B245}" destId="{E43014FE-80B9-403F-B8B5-F9A687D78562}" srcOrd="13" destOrd="0" presId="urn:microsoft.com/office/officeart/2005/8/layout/vList5"/>
    <dgm:cxn modelId="{EA07E2A2-0E1F-4E36-B32F-2F00B3F1A100}" type="presParOf" srcId="{E2FA86D0-6BDB-4EB1-B87F-CC2B1483B245}" destId="{578B6154-0EBE-4519-AEED-009795136E77}" srcOrd="14" destOrd="0" presId="urn:microsoft.com/office/officeart/2005/8/layout/vList5"/>
    <dgm:cxn modelId="{F63D72BD-8CD2-4144-9E5C-E08D59DEEF43}" type="presParOf" srcId="{578B6154-0EBE-4519-AEED-009795136E77}" destId="{93DAFD95-C7AF-4DB1-994D-0AE80E2BB9DB}" srcOrd="0" destOrd="0" presId="urn:microsoft.com/office/officeart/2005/8/layout/vList5"/>
    <dgm:cxn modelId="{A6144748-F4CB-4842-ADC4-80F20D62232C}" type="presParOf" srcId="{E2FA86D0-6BDB-4EB1-B87F-CC2B1483B245}" destId="{65CA3339-D9CA-4B0D-ADFE-DE39A637C08A}" srcOrd="15" destOrd="0" presId="urn:microsoft.com/office/officeart/2005/8/layout/vList5"/>
    <dgm:cxn modelId="{676CB953-09EB-4971-96CD-6253D9A1044F}" type="presParOf" srcId="{E2FA86D0-6BDB-4EB1-B87F-CC2B1483B245}" destId="{FB345BF2-DCF6-4EBB-87DA-C0A85FC4FFEC}" srcOrd="16" destOrd="0" presId="urn:microsoft.com/office/officeart/2005/8/layout/vList5"/>
    <dgm:cxn modelId="{82F55998-E571-433D-AC98-4B4DC418E1FE}" type="presParOf" srcId="{FB345BF2-DCF6-4EBB-87DA-C0A85FC4FFEC}" destId="{58DB5156-44FB-4AA7-91FC-315F37A65FBC}"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0F9A19F-6EF5-4DFB-9E67-0DB088F72178}"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fr-FR"/>
        </a:p>
      </dgm:t>
    </dgm:pt>
    <dgm:pt modelId="{82D40C62-D27B-4A25-B9F3-14835B32952E}">
      <dgm:prSet custT="1"/>
      <dgm:spPr/>
      <dgm:t>
        <a:bodyPr/>
        <a:lstStyle/>
        <a:p>
          <a:r>
            <a:rPr lang="fr-FR" sz="1400" dirty="0"/>
            <a:t>A propos</a:t>
          </a:r>
        </a:p>
        <a:p>
          <a:r>
            <a:rPr lang="fr-FR" sz="900" dirty="0"/>
            <a:t>(https://shopyme-shop.com/we_are)</a:t>
          </a:r>
        </a:p>
      </dgm:t>
    </dgm:pt>
    <dgm:pt modelId="{C1D7E306-28A0-48CA-9026-1DE02771CA3E}" type="parTrans" cxnId="{519B8865-544D-4847-96A2-99C00C4365B6}">
      <dgm:prSet/>
      <dgm:spPr/>
      <dgm:t>
        <a:bodyPr/>
        <a:lstStyle/>
        <a:p>
          <a:endParaRPr lang="fr-FR"/>
        </a:p>
      </dgm:t>
    </dgm:pt>
    <dgm:pt modelId="{55B4B918-94C6-496A-ACB3-867322A917E7}" type="sibTrans" cxnId="{519B8865-544D-4847-96A2-99C00C4365B6}">
      <dgm:prSet/>
      <dgm:spPr/>
      <dgm:t>
        <a:bodyPr/>
        <a:lstStyle/>
        <a:p>
          <a:endParaRPr lang="fr-FR"/>
        </a:p>
      </dgm:t>
    </dgm:pt>
    <dgm:pt modelId="{80F9F065-A073-4D6D-ABD4-494B7CE5EFC2}">
      <dgm:prSet/>
      <dgm:spPr/>
      <dgm:t>
        <a:bodyPr/>
        <a:lstStyle/>
        <a:p>
          <a:r>
            <a:rPr lang="fr-FR" dirty="0"/>
            <a:t>Nous sommes</a:t>
          </a:r>
        </a:p>
      </dgm:t>
    </dgm:pt>
    <dgm:pt modelId="{AF37EC39-956F-4834-ADF3-86B2AE97E0DD}" type="parTrans" cxnId="{09474ED0-1AC1-45B7-AF9A-48939EE9B93D}">
      <dgm:prSet/>
      <dgm:spPr/>
      <dgm:t>
        <a:bodyPr/>
        <a:lstStyle/>
        <a:p>
          <a:endParaRPr lang="fr-FR"/>
        </a:p>
      </dgm:t>
    </dgm:pt>
    <dgm:pt modelId="{C0054227-5921-426F-8924-09C995EBBDE1}" type="sibTrans" cxnId="{09474ED0-1AC1-45B7-AF9A-48939EE9B93D}">
      <dgm:prSet/>
      <dgm:spPr/>
      <dgm:t>
        <a:bodyPr/>
        <a:lstStyle/>
        <a:p>
          <a:endParaRPr lang="fr-FR"/>
        </a:p>
      </dgm:t>
    </dgm:pt>
    <dgm:pt modelId="{DCAB316B-59E5-48D5-B96F-B2761F0DA165}">
      <dgm:prSet/>
      <dgm:spPr/>
      <dgm:t>
        <a:bodyPr/>
        <a:lstStyle/>
        <a:p>
          <a:r>
            <a:rPr lang="fr-FR" dirty="0" err="1"/>
            <a:t>CGVs</a:t>
          </a:r>
          <a:endParaRPr lang="fr-FR" dirty="0"/>
        </a:p>
      </dgm:t>
    </dgm:pt>
    <dgm:pt modelId="{D2BC7E98-3F07-4AE9-B09F-E6213F933FD6}" type="parTrans" cxnId="{7495CDE6-264D-43C4-9969-2461D291C219}">
      <dgm:prSet/>
      <dgm:spPr/>
      <dgm:t>
        <a:bodyPr/>
        <a:lstStyle/>
        <a:p>
          <a:endParaRPr lang="fr-FR"/>
        </a:p>
      </dgm:t>
    </dgm:pt>
    <dgm:pt modelId="{E631219E-8A3F-46C5-BFC6-288F167048E0}" type="sibTrans" cxnId="{7495CDE6-264D-43C4-9969-2461D291C219}">
      <dgm:prSet/>
      <dgm:spPr/>
      <dgm:t>
        <a:bodyPr/>
        <a:lstStyle/>
        <a:p>
          <a:endParaRPr lang="fr-FR"/>
        </a:p>
      </dgm:t>
    </dgm:pt>
    <dgm:pt modelId="{0DE304F4-4984-48CE-BADF-F962ED6235DB}">
      <dgm:prSet/>
      <dgm:spPr/>
      <dgm:t>
        <a:bodyPr/>
        <a:lstStyle/>
        <a:p>
          <a:r>
            <a:rPr lang="fr-FR"/>
            <a:t>Mentions légales</a:t>
          </a:r>
        </a:p>
      </dgm:t>
    </dgm:pt>
    <dgm:pt modelId="{01B56EF0-60FF-4A68-AB6D-7272F98DF657}" type="parTrans" cxnId="{0F7883B9-3FC0-46F9-83A0-66482485A59B}">
      <dgm:prSet/>
      <dgm:spPr/>
      <dgm:t>
        <a:bodyPr/>
        <a:lstStyle/>
        <a:p>
          <a:endParaRPr lang="fr-FR"/>
        </a:p>
      </dgm:t>
    </dgm:pt>
    <dgm:pt modelId="{C2FD4148-9045-473E-A5ED-9BC5C0C9BCAB}" type="sibTrans" cxnId="{0F7883B9-3FC0-46F9-83A0-66482485A59B}">
      <dgm:prSet/>
      <dgm:spPr/>
      <dgm:t>
        <a:bodyPr/>
        <a:lstStyle/>
        <a:p>
          <a:endParaRPr lang="fr-FR"/>
        </a:p>
      </dgm:t>
    </dgm:pt>
    <dgm:pt modelId="{1C6425EF-CDDF-4D0E-82A6-656B737B289D}">
      <dgm:prSet custT="1"/>
      <dgm:spPr/>
      <dgm:t>
        <a:bodyPr/>
        <a:lstStyle/>
        <a:p>
          <a:r>
            <a:rPr lang="fr-FR" sz="1400" dirty="0"/>
            <a:t>Service client </a:t>
          </a:r>
          <a:r>
            <a:rPr lang="fr-FR" sz="900" dirty="0"/>
            <a:t>(https://shopyme-shop.com/service)</a:t>
          </a:r>
        </a:p>
      </dgm:t>
    </dgm:pt>
    <dgm:pt modelId="{5111BD3D-19CF-481E-8E29-F24FC6D5D05B}" type="parTrans" cxnId="{B4A80B70-CD3A-4A9D-9C3C-30D1835AF10F}">
      <dgm:prSet/>
      <dgm:spPr/>
      <dgm:t>
        <a:bodyPr/>
        <a:lstStyle/>
        <a:p>
          <a:endParaRPr lang="fr-FR"/>
        </a:p>
      </dgm:t>
    </dgm:pt>
    <dgm:pt modelId="{5DEAB0A3-E0E7-48E1-BF44-4BCDA238217B}" type="sibTrans" cxnId="{B4A80B70-CD3A-4A9D-9C3C-30D1835AF10F}">
      <dgm:prSet/>
      <dgm:spPr/>
      <dgm:t>
        <a:bodyPr/>
        <a:lstStyle/>
        <a:p>
          <a:endParaRPr lang="fr-FR"/>
        </a:p>
      </dgm:t>
    </dgm:pt>
    <dgm:pt modelId="{16CE3D8B-31C1-4423-BBAC-2F49D3CFF292}">
      <dgm:prSet/>
      <dgm:spPr/>
      <dgm:t>
        <a:bodyPr/>
        <a:lstStyle/>
        <a:p>
          <a:r>
            <a:rPr lang="fr-FR" dirty="0"/>
            <a:t>Inscription</a:t>
          </a:r>
        </a:p>
      </dgm:t>
    </dgm:pt>
    <dgm:pt modelId="{2F72ED70-11D2-4157-B2FA-6950CAF35607}" type="parTrans" cxnId="{188C0007-3FB0-40D2-B6BC-EB51A9599043}">
      <dgm:prSet/>
      <dgm:spPr/>
      <dgm:t>
        <a:bodyPr/>
        <a:lstStyle/>
        <a:p>
          <a:endParaRPr lang="fr-FR"/>
        </a:p>
      </dgm:t>
    </dgm:pt>
    <dgm:pt modelId="{A0C55829-E7F3-4A66-B1CD-5EEB1D8276FD}" type="sibTrans" cxnId="{188C0007-3FB0-40D2-B6BC-EB51A9599043}">
      <dgm:prSet/>
      <dgm:spPr/>
      <dgm:t>
        <a:bodyPr/>
        <a:lstStyle/>
        <a:p>
          <a:endParaRPr lang="fr-FR"/>
        </a:p>
      </dgm:t>
    </dgm:pt>
    <dgm:pt modelId="{ACC89FDD-59B4-413C-A2FA-B1CDD87AFA77}">
      <dgm:prSet/>
      <dgm:spPr/>
      <dgm:t>
        <a:bodyPr/>
        <a:lstStyle/>
        <a:p>
          <a:r>
            <a:rPr lang="fr-FR" dirty="0"/>
            <a:t>Paiement sécurisé</a:t>
          </a:r>
        </a:p>
      </dgm:t>
    </dgm:pt>
    <dgm:pt modelId="{A01CCE0A-9512-4585-BF45-21773DE71516}" type="parTrans" cxnId="{C2381B2A-B09D-4D9C-A282-B7DD6BD3BB86}">
      <dgm:prSet/>
      <dgm:spPr/>
      <dgm:t>
        <a:bodyPr/>
        <a:lstStyle/>
        <a:p>
          <a:endParaRPr lang="fr-FR"/>
        </a:p>
      </dgm:t>
    </dgm:pt>
    <dgm:pt modelId="{0A5CB59A-E917-43B5-950F-BDF0AD1B869D}" type="sibTrans" cxnId="{C2381B2A-B09D-4D9C-A282-B7DD6BD3BB86}">
      <dgm:prSet/>
      <dgm:spPr/>
      <dgm:t>
        <a:bodyPr/>
        <a:lstStyle/>
        <a:p>
          <a:endParaRPr lang="fr-FR"/>
        </a:p>
      </dgm:t>
    </dgm:pt>
    <dgm:pt modelId="{99F07FC8-FC52-4A9F-B3F7-DC47EA63BE3E}">
      <dgm:prSet/>
      <dgm:spPr/>
      <dgm:t>
        <a:bodyPr anchor="ctr"/>
        <a:lstStyle/>
        <a:p>
          <a:r>
            <a:rPr lang="fr-FR" dirty="0" err="1"/>
            <a:t>FAQs</a:t>
          </a:r>
          <a:endParaRPr lang="fr-FR" dirty="0"/>
        </a:p>
      </dgm:t>
    </dgm:pt>
    <dgm:pt modelId="{1C5593B1-074F-4C8E-A6B5-19B1BAE1FDF5}" type="parTrans" cxnId="{8568E774-8604-40AC-BE8E-4CABC2DB3412}">
      <dgm:prSet/>
      <dgm:spPr/>
      <dgm:t>
        <a:bodyPr/>
        <a:lstStyle/>
        <a:p>
          <a:endParaRPr lang="fr-FR"/>
        </a:p>
      </dgm:t>
    </dgm:pt>
    <dgm:pt modelId="{8EC57C17-4D88-4BD7-B046-19986D735BB8}" type="sibTrans" cxnId="{8568E774-8604-40AC-BE8E-4CABC2DB3412}">
      <dgm:prSet/>
      <dgm:spPr/>
      <dgm:t>
        <a:bodyPr/>
        <a:lstStyle/>
        <a:p>
          <a:endParaRPr lang="fr-FR"/>
        </a:p>
      </dgm:t>
    </dgm:pt>
    <dgm:pt modelId="{1E0C8CF9-0359-4908-AAE9-659698D67FC5}">
      <dgm:prSet custT="1"/>
      <dgm:spPr/>
      <dgm:t>
        <a:bodyPr/>
        <a:lstStyle/>
        <a:p>
          <a:r>
            <a:rPr lang="fr-FR" sz="1400" dirty="0"/>
            <a:t>Communauté</a:t>
          </a:r>
          <a:r>
            <a:rPr lang="fr-FR" sz="900" dirty="0"/>
            <a:t> (https://shopyme-shop.com/community)</a:t>
          </a:r>
        </a:p>
      </dgm:t>
    </dgm:pt>
    <dgm:pt modelId="{95778BC2-EF6B-4887-8689-5B6753A98EB3}" type="parTrans" cxnId="{0972553D-D706-4FBD-81AB-23322E06BBC3}">
      <dgm:prSet/>
      <dgm:spPr/>
      <dgm:t>
        <a:bodyPr/>
        <a:lstStyle/>
        <a:p>
          <a:endParaRPr lang="fr-FR"/>
        </a:p>
      </dgm:t>
    </dgm:pt>
    <dgm:pt modelId="{236DE7E6-9DC2-492F-A2E7-1267B87CEB3C}" type="sibTrans" cxnId="{0972553D-D706-4FBD-81AB-23322E06BBC3}">
      <dgm:prSet/>
      <dgm:spPr/>
      <dgm:t>
        <a:bodyPr/>
        <a:lstStyle/>
        <a:p>
          <a:endParaRPr lang="fr-FR"/>
        </a:p>
      </dgm:t>
    </dgm:pt>
    <dgm:pt modelId="{057F7FEF-A36C-4CAC-8B85-567E7071E6C9}">
      <dgm:prSet/>
      <dgm:spPr/>
      <dgm:t>
        <a:bodyPr/>
        <a:lstStyle/>
        <a:p>
          <a:r>
            <a:rPr lang="fr-FR"/>
            <a:t>Applications mobile</a:t>
          </a:r>
        </a:p>
      </dgm:t>
    </dgm:pt>
    <dgm:pt modelId="{53E95E58-8E3A-40E4-ACBC-1BF32554FEC7}" type="parTrans" cxnId="{A807238E-6E5A-443E-A430-A2797EF321E3}">
      <dgm:prSet/>
      <dgm:spPr/>
      <dgm:t>
        <a:bodyPr/>
        <a:lstStyle/>
        <a:p>
          <a:endParaRPr lang="fr-FR"/>
        </a:p>
      </dgm:t>
    </dgm:pt>
    <dgm:pt modelId="{51A1B9AD-9911-4078-9DF0-818B169D7E4E}" type="sibTrans" cxnId="{A807238E-6E5A-443E-A430-A2797EF321E3}">
      <dgm:prSet/>
      <dgm:spPr/>
      <dgm:t>
        <a:bodyPr/>
        <a:lstStyle/>
        <a:p>
          <a:endParaRPr lang="fr-FR"/>
        </a:p>
      </dgm:t>
    </dgm:pt>
    <dgm:pt modelId="{48B294E9-8DAD-4873-9132-EE84EB6F6121}">
      <dgm:prSet/>
      <dgm:spPr/>
      <dgm:t>
        <a:bodyPr/>
        <a:lstStyle/>
        <a:p>
          <a:r>
            <a:rPr lang="fr-FR" dirty="0"/>
            <a:t>Réseaux sociaux</a:t>
          </a:r>
        </a:p>
      </dgm:t>
    </dgm:pt>
    <dgm:pt modelId="{364B9FF3-4FEC-450B-832B-C4E3379BD7EC}" type="parTrans" cxnId="{968E8B7E-56CE-4B68-8CD8-135076E1EF33}">
      <dgm:prSet/>
      <dgm:spPr/>
      <dgm:t>
        <a:bodyPr/>
        <a:lstStyle/>
        <a:p>
          <a:endParaRPr lang="fr-FR"/>
        </a:p>
      </dgm:t>
    </dgm:pt>
    <dgm:pt modelId="{F65CB4BA-B2CC-494C-954E-B5C9471FA217}" type="sibTrans" cxnId="{968E8B7E-56CE-4B68-8CD8-135076E1EF33}">
      <dgm:prSet/>
      <dgm:spPr/>
      <dgm:t>
        <a:bodyPr/>
        <a:lstStyle/>
        <a:p>
          <a:endParaRPr lang="fr-FR"/>
        </a:p>
      </dgm:t>
    </dgm:pt>
    <dgm:pt modelId="{B0A40693-4983-45CA-97DB-08DDD23ABB23}">
      <dgm:prSet/>
      <dgm:spPr/>
      <dgm:t>
        <a:bodyPr/>
        <a:lstStyle/>
        <a:p>
          <a:r>
            <a:rPr lang="fr-FR" dirty="0"/>
            <a:t>Centre d’aide</a:t>
          </a:r>
        </a:p>
      </dgm:t>
    </dgm:pt>
    <dgm:pt modelId="{BF70F21E-86F0-4BF6-8289-B3732F7119CE}" type="parTrans" cxnId="{D41E6D54-A212-4CBD-A931-B853CAD772A1}">
      <dgm:prSet/>
      <dgm:spPr/>
      <dgm:t>
        <a:bodyPr/>
        <a:lstStyle/>
        <a:p>
          <a:endParaRPr lang="fr-FR"/>
        </a:p>
      </dgm:t>
    </dgm:pt>
    <dgm:pt modelId="{9202EA6C-9A80-4780-B151-45515FE2E9AD}" type="sibTrans" cxnId="{D41E6D54-A212-4CBD-A931-B853CAD772A1}">
      <dgm:prSet/>
      <dgm:spPr/>
      <dgm:t>
        <a:bodyPr/>
        <a:lstStyle/>
        <a:p>
          <a:endParaRPr lang="fr-FR"/>
        </a:p>
      </dgm:t>
    </dgm:pt>
    <dgm:pt modelId="{F990DA95-37C2-4B3D-8857-6CF54E08609C}" type="pres">
      <dgm:prSet presAssocID="{50F9A19F-6EF5-4DFB-9E67-0DB088F72178}" presName="diagram" presStyleCnt="0">
        <dgm:presLayoutVars>
          <dgm:chPref val="1"/>
          <dgm:dir/>
          <dgm:animOne val="branch"/>
          <dgm:animLvl val="lvl"/>
          <dgm:resizeHandles/>
        </dgm:presLayoutVars>
      </dgm:prSet>
      <dgm:spPr/>
    </dgm:pt>
    <dgm:pt modelId="{E1EE9643-9131-46C8-8315-67C95D5F4DC1}" type="pres">
      <dgm:prSet presAssocID="{82D40C62-D27B-4A25-B9F3-14835B32952E}" presName="root" presStyleCnt="0"/>
      <dgm:spPr/>
    </dgm:pt>
    <dgm:pt modelId="{D8448533-0018-4AD7-8392-50B439667037}" type="pres">
      <dgm:prSet presAssocID="{82D40C62-D27B-4A25-B9F3-14835B32952E}" presName="rootComposite" presStyleCnt="0"/>
      <dgm:spPr/>
    </dgm:pt>
    <dgm:pt modelId="{CF8DC8E1-60EB-4BAF-B8A7-0078099BE1F4}" type="pres">
      <dgm:prSet presAssocID="{82D40C62-D27B-4A25-B9F3-14835B32952E}" presName="rootText" presStyleLbl="node1" presStyleIdx="0" presStyleCnt="3"/>
      <dgm:spPr/>
    </dgm:pt>
    <dgm:pt modelId="{EEEABBAB-9294-4A4F-8BBC-240245346388}" type="pres">
      <dgm:prSet presAssocID="{82D40C62-D27B-4A25-B9F3-14835B32952E}" presName="rootConnector" presStyleLbl="node1" presStyleIdx="0" presStyleCnt="3"/>
      <dgm:spPr/>
    </dgm:pt>
    <dgm:pt modelId="{90ED782C-E9B3-4F70-9356-89046C41506F}" type="pres">
      <dgm:prSet presAssocID="{82D40C62-D27B-4A25-B9F3-14835B32952E}" presName="childShape" presStyleCnt="0"/>
      <dgm:spPr/>
    </dgm:pt>
    <dgm:pt modelId="{A474B5A4-D8A8-452B-917E-51F1658B6E5C}" type="pres">
      <dgm:prSet presAssocID="{AF37EC39-956F-4834-ADF3-86B2AE97E0DD}" presName="Name13" presStyleLbl="parChTrans1D2" presStyleIdx="0" presStyleCnt="9"/>
      <dgm:spPr/>
    </dgm:pt>
    <dgm:pt modelId="{202C9ADF-1BC9-4C5A-87E0-51F8CF1285D7}" type="pres">
      <dgm:prSet presAssocID="{80F9F065-A073-4D6D-ABD4-494B7CE5EFC2}" presName="childText" presStyleLbl="bgAcc1" presStyleIdx="0" presStyleCnt="9">
        <dgm:presLayoutVars>
          <dgm:bulletEnabled val="1"/>
        </dgm:presLayoutVars>
      </dgm:prSet>
      <dgm:spPr/>
    </dgm:pt>
    <dgm:pt modelId="{F17AAB8D-C297-4EE1-BB98-76EE734FFFAD}" type="pres">
      <dgm:prSet presAssocID="{D2BC7E98-3F07-4AE9-B09F-E6213F933FD6}" presName="Name13" presStyleLbl="parChTrans1D2" presStyleIdx="1" presStyleCnt="9"/>
      <dgm:spPr/>
    </dgm:pt>
    <dgm:pt modelId="{0530D532-FFF0-4E36-9BF5-3A75041AB8F4}" type="pres">
      <dgm:prSet presAssocID="{DCAB316B-59E5-48D5-B96F-B2761F0DA165}" presName="childText" presStyleLbl="bgAcc1" presStyleIdx="1" presStyleCnt="9">
        <dgm:presLayoutVars>
          <dgm:bulletEnabled val="1"/>
        </dgm:presLayoutVars>
      </dgm:prSet>
      <dgm:spPr/>
    </dgm:pt>
    <dgm:pt modelId="{B2CE9FE7-82C6-442E-A1A6-C77D11A2FC9B}" type="pres">
      <dgm:prSet presAssocID="{01B56EF0-60FF-4A68-AB6D-7272F98DF657}" presName="Name13" presStyleLbl="parChTrans1D2" presStyleIdx="2" presStyleCnt="9"/>
      <dgm:spPr/>
    </dgm:pt>
    <dgm:pt modelId="{5EEB5021-925B-4F39-99DC-9AE95DB9FADB}" type="pres">
      <dgm:prSet presAssocID="{0DE304F4-4984-48CE-BADF-F962ED6235DB}" presName="childText" presStyleLbl="bgAcc1" presStyleIdx="2" presStyleCnt="9">
        <dgm:presLayoutVars>
          <dgm:bulletEnabled val="1"/>
        </dgm:presLayoutVars>
      </dgm:prSet>
      <dgm:spPr/>
    </dgm:pt>
    <dgm:pt modelId="{5BAC91D1-EC72-4865-9AF5-EFFB39C0D1B9}" type="pres">
      <dgm:prSet presAssocID="{1C6425EF-CDDF-4D0E-82A6-656B737B289D}" presName="root" presStyleCnt="0"/>
      <dgm:spPr/>
    </dgm:pt>
    <dgm:pt modelId="{E35DB1DC-BC88-4FC9-9954-5F510E7471BF}" type="pres">
      <dgm:prSet presAssocID="{1C6425EF-CDDF-4D0E-82A6-656B737B289D}" presName="rootComposite" presStyleCnt="0"/>
      <dgm:spPr/>
    </dgm:pt>
    <dgm:pt modelId="{08C5618A-ABD5-453A-AB30-9B0168046CBB}" type="pres">
      <dgm:prSet presAssocID="{1C6425EF-CDDF-4D0E-82A6-656B737B289D}" presName="rootText" presStyleLbl="node1" presStyleIdx="1" presStyleCnt="3"/>
      <dgm:spPr/>
    </dgm:pt>
    <dgm:pt modelId="{09CDC93F-D3F5-47B0-952F-7225F16E0180}" type="pres">
      <dgm:prSet presAssocID="{1C6425EF-CDDF-4D0E-82A6-656B737B289D}" presName="rootConnector" presStyleLbl="node1" presStyleIdx="1" presStyleCnt="3"/>
      <dgm:spPr/>
    </dgm:pt>
    <dgm:pt modelId="{51DB98F6-690A-4E06-A7A7-B8A5811F64F5}" type="pres">
      <dgm:prSet presAssocID="{1C6425EF-CDDF-4D0E-82A6-656B737B289D}" presName="childShape" presStyleCnt="0"/>
      <dgm:spPr/>
    </dgm:pt>
    <dgm:pt modelId="{7964B09B-3A15-41C9-955B-D79A884CD083}" type="pres">
      <dgm:prSet presAssocID="{2F72ED70-11D2-4157-B2FA-6950CAF35607}" presName="Name13" presStyleLbl="parChTrans1D2" presStyleIdx="3" presStyleCnt="9"/>
      <dgm:spPr/>
    </dgm:pt>
    <dgm:pt modelId="{122172FB-D2F8-43E5-872F-8C04E1CE3CBD}" type="pres">
      <dgm:prSet presAssocID="{16CE3D8B-31C1-4423-BBAC-2F49D3CFF292}" presName="childText" presStyleLbl="bgAcc1" presStyleIdx="3" presStyleCnt="9">
        <dgm:presLayoutVars>
          <dgm:bulletEnabled val="1"/>
        </dgm:presLayoutVars>
      </dgm:prSet>
      <dgm:spPr/>
    </dgm:pt>
    <dgm:pt modelId="{EDF0D344-23C7-4080-A9F1-266F8172FC3C}" type="pres">
      <dgm:prSet presAssocID="{A01CCE0A-9512-4585-BF45-21773DE71516}" presName="Name13" presStyleLbl="parChTrans1D2" presStyleIdx="4" presStyleCnt="9"/>
      <dgm:spPr/>
    </dgm:pt>
    <dgm:pt modelId="{4204D02E-0058-4428-93F1-30DCD52F2A1E}" type="pres">
      <dgm:prSet presAssocID="{ACC89FDD-59B4-413C-A2FA-B1CDD87AFA77}" presName="childText" presStyleLbl="bgAcc1" presStyleIdx="4" presStyleCnt="9">
        <dgm:presLayoutVars>
          <dgm:bulletEnabled val="1"/>
        </dgm:presLayoutVars>
      </dgm:prSet>
      <dgm:spPr/>
    </dgm:pt>
    <dgm:pt modelId="{79824A0F-0701-4A07-B89C-D5F02AE2B942}" type="pres">
      <dgm:prSet presAssocID="{1C5593B1-074F-4C8E-A6B5-19B1BAE1FDF5}" presName="Name13" presStyleLbl="parChTrans1D2" presStyleIdx="5" presStyleCnt="9"/>
      <dgm:spPr/>
    </dgm:pt>
    <dgm:pt modelId="{683C707C-24B1-415B-AD1E-58746F56082A}" type="pres">
      <dgm:prSet presAssocID="{99F07FC8-FC52-4A9F-B3F7-DC47EA63BE3E}" presName="childText" presStyleLbl="bgAcc1" presStyleIdx="5" presStyleCnt="9">
        <dgm:presLayoutVars>
          <dgm:bulletEnabled val="1"/>
        </dgm:presLayoutVars>
      </dgm:prSet>
      <dgm:spPr/>
    </dgm:pt>
    <dgm:pt modelId="{206EFDD4-5457-4DDA-90F2-CD370A735424}" type="pres">
      <dgm:prSet presAssocID="{1E0C8CF9-0359-4908-AAE9-659698D67FC5}" presName="root" presStyleCnt="0"/>
      <dgm:spPr/>
    </dgm:pt>
    <dgm:pt modelId="{C7857639-C421-4ADD-BDC6-B2E0DE5ADFD3}" type="pres">
      <dgm:prSet presAssocID="{1E0C8CF9-0359-4908-AAE9-659698D67FC5}" presName="rootComposite" presStyleCnt="0"/>
      <dgm:spPr/>
    </dgm:pt>
    <dgm:pt modelId="{6F15DDD0-E3F8-4461-9B5A-55823A860277}" type="pres">
      <dgm:prSet presAssocID="{1E0C8CF9-0359-4908-AAE9-659698D67FC5}" presName="rootText" presStyleLbl="node1" presStyleIdx="2" presStyleCnt="3"/>
      <dgm:spPr/>
    </dgm:pt>
    <dgm:pt modelId="{A8D7C2B3-3A3A-4E61-A36D-F98ECAF9E9E4}" type="pres">
      <dgm:prSet presAssocID="{1E0C8CF9-0359-4908-AAE9-659698D67FC5}" presName="rootConnector" presStyleLbl="node1" presStyleIdx="2" presStyleCnt="3"/>
      <dgm:spPr/>
    </dgm:pt>
    <dgm:pt modelId="{FC8A9A0F-DA7E-4D27-8357-28C3F934AD0A}" type="pres">
      <dgm:prSet presAssocID="{1E0C8CF9-0359-4908-AAE9-659698D67FC5}" presName="childShape" presStyleCnt="0"/>
      <dgm:spPr/>
    </dgm:pt>
    <dgm:pt modelId="{4C325E4D-6746-4A8B-A59A-58DDAE40EC68}" type="pres">
      <dgm:prSet presAssocID="{53E95E58-8E3A-40E4-ACBC-1BF32554FEC7}" presName="Name13" presStyleLbl="parChTrans1D2" presStyleIdx="6" presStyleCnt="9"/>
      <dgm:spPr/>
    </dgm:pt>
    <dgm:pt modelId="{0F427B48-2569-4DA5-938E-8F5ACA2B7675}" type="pres">
      <dgm:prSet presAssocID="{057F7FEF-A36C-4CAC-8B85-567E7071E6C9}" presName="childText" presStyleLbl="bgAcc1" presStyleIdx="6" presStyleCnt="9">
        <dgm:presLayoutVars>
          <dgm:bulletEnabled val="1"/>
        </dgm:presLayoutVars>
      </dgm:prSet>
      <dgm:spPr/>
    </dgm:pt>
    <dgm:pt modelId="{0161B364-B596-408B-91FA-97978E378F54}" type="pres">
      <dgm:prSet presAssocID="{364B9FF3-4FEC-450B-832B-C4E3379BD7EC}" presName="Name13" presStyleLbl="parChTrans1D2" presStyleIdx="7" presStyleCnt="9"/>
      <dgm:spPr/>
    </dgm:pt>
    <dgm:pt modelId="{AD83F3CE-0259-49F4-9998-B83ABA72021F}" type="pres">
      <dgm:prSet presAssocID="{48B294E9-8DAD-4873-9132-EE84EB6F6121}" presName="childText" presStyleLbl="bgAcc1" presStyleIdx="7" presStyleCnt="9">
        <dgm:presLayoutVars>
          <dgm:bulletEnabled val="1"/>
        </dgm:presLayoutVars>
      </dgm:prSet>
      <dgm:spPr/>
    </dgm:pt>
    <dgm:pt modelId="{640BC2E6-7A06-462B-B200-882C10B6F60C}" type="pres">
      <dgm:prSet presAssocID="{BF70F21E-86F0-4BF6-8289-B3732F7119CE}" presName="Name13" presStyleLbl="parChTrans1D2" presStyleIdx="8" presStyleCnt="9"/>
      <dgm:spPr/>
    </dgm:pt>
    <dgm:pt modelId="{4FC64F14-23A4-48D1-9C9A-AD236A8D7196}" type="pres">
      <dgm:prSet presAssocID="{B0A40693-4983-45CA-97DB-08DDD23ABB23}" presName="childText" presStyleLbl="bgAcc1" presStyleIdx="8" presStyleCnt="9">
        <dgm:presLayoutVars>
          <dgm:bulletEnabled val="1"/>
        </dgm:presLayoutVars>
      </dgm:prSet>
      <dgm:spPr/>
    </dgm:pt>
  </dgm:ptLst>
  <dgm:cxnLst>
    <dgm:cxn modelId="{45C8EF00-3EB8-472B-8DCB-9D243DB4746C}" type="presOf" srcId="{057F7FEF-A36C-4CAC-8B85-567E7071E6C9}" destId="{0F427B48-2569-4DA5-938E-8F5ACA2B7675}" srcOrd="0" destOrd="0" presId="urn:microsoft.com/office/officeart/2005/8/layout/hierarchy3"/>
    <dgm:cxn modelId="{188C0007-3FB0-40D2-B6BC-EB51A9599043}" srcId="{1C6425EF-CDDF-4D0E-82A6-656B737B289D}" destId="{16CE3D8B-31C1-4423-BBAC-2F49D3CFF292}" srcOrd="0" destOrd="0" parTransId="{2F72ED70-11D2-4157-B2FA-6950CAF35607}" sibTransId="{A0C55829-E7F3-4A66-B1CD-5EEB1D8276FD}"/>
    <dgm:cxn modelId="{5A8FDF0A-28A1-4C4C-83A5-0895C8DAE737}" type="presOf" srcId="{D2BC7E98-3F07-4AE9-B09F-E6213F933FD6}" destId="{F17AAB8D-C297-4EE1-BB98-76EE734FFFAD}" srcOrd="0" destOrd="0" presId="urn:microsoft.com/office/officeart/2005/8/layout/hierarchy3"/>
    <dgm:cxn modelId="{68B2C010-98F5-4922-8165-9F2CDEB7144E}" type="presOf" srcId="{ACC89FDD-59B4-413C-A2FA-B1CDD87AFA77}" destId="{4204D02E-0058-4428-93F1-30DCD52F2A1E}" srcOrd="0" destOrd="0" presId="urn:microsoft.com/office/officeart/2005/8/layout/hierarchy3"/>
    <dgm:cxn modelId="{7CD1AC20-8ED3-4F77-9E6F-8979CDDD95BF}" type="presOf" srcId="{16CE3D8B-31C1-4423-BBAC-2F49D3CFF292}" destId="{122172FB-D2F8-43E5-872F-8C04E1CE3CBD}" srcOrd="0" destOrd="0" presId="urn:microsoft.com/office/officeart/2005/8/layout/hierarchy3"/>
    <dgm:cxn modelId="{74456D24-34E4-4E13-BF4B-441BB5195A2F}" type="presOf" srcId="{DCAB316B-59E5-48D5-B96F-B2761F0DA165}" destId="{0530D532-FFF0-4E36-9BF5-3A75041AB8F4}" srcOrd="0" destOrd="0" presId="urn:microsoft.com/office/officeart/2005/8/layout/hierarchy3"/>
    <dgm:cxn modelId="{C2381B2A-B09D-4D9C-A282-B7DD6BD3BB86}" srcId="{1C6425EF-CDDF-4D0E-82A6-656B737B289D}" destId="{ACC89FDD-59B4-413C-A2FA-B1CDD87AFA77}" srcOrd="1" destOrd="0" parTransId="{A01CCE0A-9512-4585-BF45-21773DE71516}" sibTransId="{0A5CB59A-E917-43B5-950F-BDF0AD1B869D}"/>
    <dgm:cxn modelId="{0972553D-D706-4FBD-81AB-23322E06BBC3}" srcId="{50F9A19F-6EF5-4DFB-9E67-0DB088F72178}" destId="{1E0C8CF9-0359-4908-AAE9-659698D67FC5}" srcOrd="2" destOrd="0" parTransId="{95778BC2-EF6B-4887-8689-5B6753A98EB3}" sibTransId="{236DE7E6-9DC2-492F-A2E7-1267B87CEB3C}"/>
    <dgm:cxn modelId="{5429863F-8CEA-4EA3-BD33-F90F97FE770B}" type="presOf" srcId="{A01CCE0A-9512-4585-BF45-21773DE71516}" destId="{EDF0D344-23C7-4080-A9F1-266F8172FC3C}" srcOrd="0" destOrd="0" presId="urn:microsoft.com/office/officeart/2005/8/layout/hierarchy3"/>
    <dgm:cxn modelId="{EB310B5D-6A12-4ADC-A222-DD50D8F3B933}" type="presOf" srcId="{99F07FC8-FC52-4A9F-B3F7-DC47EA63BE3E}" destId="{683C707C-24B1-415B-AD1E-58746F56082A}" srcOrd="0" destOrd="0" presId="urn:microsoft.com/office/officeart/2005/8/layout/hierarchy3"/>
    <dgm:cxn modelId="{D9879764-856A-4D65-9272-101716ED56A0}" type="presOf" srcId="{364B9FF3-4FEC-450B-832B-C4E3379BD7EC}" destId="{0161B364-B596-408B-91FA-97978E378F54}" srcOrd="0" destOrd="0" presId="urn:microsoft.com/office/officeart/2005/8/layout/hierarchy3"/>
    <dgm:cxn modelId="{519B8865-544D-4847-96A2-99C00C4365B6}" srcId="{50F9A19F-6EF5-4DFB-9E67-0DB088F72178}" destId="{82D40C62-D27B-4A25-B9F3-14835B32952E}" srcOrd="0" destOrd="0" parTransId="{C1D7E306-28A0-48CA-9026-1DE02771CA3E}" sibTransId="{55B4B918-94C6-496A-ACB3-867322A917E7}"/>
    <dgm:cxn modelId="{A8A11548-CDE2-4E4A-B565-5B389A34D487}" type="presOf" srcId="{1E0C8CF9-0359-4908-AAE9-659698D67FC5}" destId="{6F15DDD0-E3F8-4461-9B5A-55823A860277}" srcOrd="0" destOrd="0" presId="urn:microsoft.com/office/officeart/2005/8/layout/hierarchy3"/>
    <dgm:cxn modelId="{647F5F6C-7FEF-430A-A92C-2A219499F59D}" type="presOf" srcId="{53E95E58-8E3A-40E4-ACBC-1BF32554FEC7}" destId="{4C325E4D-6746-4A8B-A59A-58DDAE40EC68}" srcOrd="0" destOrd="0" presId="urn:microsoft.com/office/officeart/2005/8/layout/hierarchy3"/>
    <dgm:cxn modelId="{8BEF5F4C-5639-4276-A24C-C460B983E435}" type="presOf" srcId="{1C6425EF-CDDF-4D0E-82A6-656B737B289D}" destId="{09CDC93F-D3F5-47B0-952F-7225F16E0180}" srcOrd="1" destOrd="0" presId="urn:microsoft.com/office/officeart/2005/8/layout/hierarchy3"/>
    <dgm:cxn modelId="{A461186E-ED66-4277-B894-5F382894FDAB}" type="presOf" srcId="{0DE304F4-4984-48CE-BADF-F962ED6235DB}" destId="{5EEB5021-925B-4F39-99DC-9AE95DB9FADB}" srcOrd="0" destOrd="0" presId="urn:microsoft.com/office/officeart/2005/8/layout/hierarchy3"/>
    <dgm:cxn modelId="{B4A80B70-CD3A-4A9D-9C3C-30D1835AF10F}" srcId="{50F9A19F-6EF5-4DFB-9E67-0DB088F72178}" destId="{1C6425EF-CDDF-4D0E-82A6-656B737B289D}" srcOrd="1" destOrd="0" parTransId="{5111BD3D-19CF-481E-8E29-F24FC6D5D05B}" sibTransId="{5DEAB0A3-E0E7-48E1-BF44-4BCDA238217B}"/>
    <dgm:cxn modelId="{C836E150-6793-49F4-A57F-DA875AE936C0}" type="presOf" srcId="{1C5593B1-074F-4C8E-A6B5-19B1BAE1FDF5}" destId="{79824A0F-0701-4A07-B89C-D5F02AE2B942}" srcOrd="0" destOrd="0" presId="urn:microsoft.com/office/officeart/2005/8/layout/hierarchy3"/>
    <dgm:cxn modelId="{D41E6D54-A212-4CBD-A931-B853CAD772A1}" srcId="{1E0C8CF9-0359-4908-AAE9-659698D67FC5}" destId="{B0A40693-4983-45CA-97DB-08DDD23ABB23}" srcOrd="2" destOrd="0" parTransId="{BF70F21E-86F0-4BF6-8289-B3732F7119CE}" sibTransId="{9202EA6C-9A80-4780-B151-45515FE2E9AD}"/>
    <dgm:cxn modelId="{8568E774-8604-40AC-BE8E-4CABC2DB3412}" srcId="{1C6425EF-CDDF-4D0E-82A6-656B737B289D}" destId="{99F07FC8-FC52-4A9F-B3F7-DC47EA63BE3E}" srcOrd="2" destOrd="0" parTransId="{1C5593B1-074F-4C8E-A6B5-19B1BAE1FDF5}" sibTransId="{8EC57C17-4D88-4BD7-B046-19986D735BB8}"/>
    <dgm:cxn modelId="{DEEFE356-04DD-4CA7-B44C-C0CB6B840A05}" type="presOf" srcId="{1C6425EF-CDDF-4D0E-82A6-656B737B289D}" destId="{08C5618A-ABD5-453A-AB30-9B0168046CBB}" srcOrd="0" destOrd="0" presId="urn:microsoft.com/office/officeart/2005/8/layout/hierarchy3"/>
    <dgm:cxn modelId="{0011525A-186D-4F8C-9148-81E5A072B5F5}" type="presOf" srcId="{1E0C8CF9-0359-4908-AAE9-659698D67FC5}" destId="{A8D7C2B3-3A3A-4E61-A36D-F98ECAF9E9E4}" srcOrd="1" destOrd="0" presId="urn:microsoft.com/office/officeart/2005/8/layout/hierarchy3"/>
    <dgm:cxn modelId="{C135DE7D-25A4-43F5-93AF-2DFB84B22DF2}" type="presOf" srcId="{50F9A19F-6EF5-4DFB-9E67-0DB088F72178}" destId="{F990DA95-37C2-4B3D-8857-6CF54E08609C}" srcOrd="0" destOrd="0" presId="urn:microsoft.com/office/officeart/2005/8/layout/hierarchy3"/>
    <dgm:cxn modelId="{968E8B7E-56CE-4B68-8CD8-135076E1EF33}" srcId="{1E0C8CF9-0359-4908-AAE9-659698D67FC5}" destId="{48B294E9-8DAD-4873-9132-EE84EB6F6121}" srcOrd="1" destOrd="0" parTransId="{364B9FF3-4FEC-450B-832B-C4E3379BD7EC}" sibTransId="{F65CB4BA-B2CC-494C-954E-B5C9471FA217}"/>
    <dgm:cxn modelId="{9DF35983-F2B5-48DA-85D7-B71F8FF7EF01}" type="presOf" srcId="{2F72ED70-11D2-4157-B2FA-6950CAF35607}" destId="{7964B09B-3A15-41C9-955B-D79A884CD083}" srcOrd="0" destOrd="0" presId="urn:microsoft.com/office/officeart/2005/8/layout/hierarchy3"/>
    <dgm:cxn modelId="{A807238E-6E5A-443E-A430-A2797EF321E3}" srcId="{1E0C8CF9-0359-4908-AAE9-659698D67FC5}" destId="{057F7FEF-A36C-4CAC-8B85-567E7071E6C9}" srcOrd="0" destOrd="0" parTransId="{53E95E58-8E3A-40E4-ACBC-1BF32554FEC7}" sibTransId="{51A1B9AD-9911-4078-9DF0-818B169D7E4E}"/>
    <dgm:cxn modelId="{2246DA8E-58F3-4C6B-9D96-0311E59930A0}" type="presOf" srcId="{80F9F065-A073-4D6D-ABD4-494B7CE5EFC2}" destId="{202C9ADF-1BC9-4C5A-87E0-51F8CF1285D7}" srcOrd="0" destOrd="0" presId="urn:microsoft.com/office/officeart/2005/8/layout/hierarchy3"/>
    <dgm:cxn modelId="{A3C10190-081E-4E3C-BC7A-4EBEB03805B3}" type="presOf" srcId="{48B294E9-8DAD-4873-9132-EE84EB6F6121}" destId="{AD83F3CE-0259-49F4-9998-B83ABA72021F}" srcOrd="0" destOrd="0" presId="urn:microsoft.com/office/officeart/2005/8/layout/hierarchy3"/>
    <dgm:cxn modelId="{907E3590-AFCB-40B1-AE3C-11495C665DDC}" type="presOf" srcId="{82D40C62-D27B-4A25-B9F3-14835B32952E}" destId="{CF8DC8E1-60EB-4BAF-B8A7-0078099BE1F4}" srcOrd="0" destOrd="0" presId="urn:microsoft.com/office/officeart/2005/8/layout/hierarchy3"/>
    <dgm:cxn modelId="{57D42BAA-3186-49FC-96FF-63B4C759FEC9}" type="presOf" srcId="{82D40C62-D27B-4A25-B9F3-14835B32952E}" destId="{EEEABBAB-9294-4A4F-8BBC-240245346388}" srcOrd="1" destOrd="0" presId="urn:microsoft.com/office/officeart/2005/8/layout/hierarchy3"/>
    <dgm:cxn modelId="{0F7883B9-3FC0-46F9-83A0-66482485A59B}" srcId="{82D40C62-D27B-4A25-B9F3-14835B32952E}" destId="{0DE304F4-4984-48CE-BADF-F962ED6235DB}" srcOrd="2" destOrd="0" parTransId="{01B56EF0-60FF-4A68-AB6D-7272F98DF657}" sibTransId="{C2FD4148-9045-473E-A5ED-9BC5C0C9BCAB}"/>
    <dgm:cxn modelId="{B95701CD-0512-48D4-A0F4-5281B87CC167}" type="presOf" srcId="{AF37EC39-956F-4834-ADF3-86B2AE97E0DD}" destId="{A474B5A4-D8A8-452B-917E-51F1658B6E5C}" srcOrd="0" destOrd="0" presId="urn:microsoft.com/office/officeart/2005/8/layout/hierarchy3"/>
    <dgm:cxn modelId="{09474ED0-1AC1-45B7-AF9A-48939EE9B93D}" srcId="{82D40C62-D27B-4A25-B9F3-14835B32952E}" destId="{80F9F065-A073-4D6D-ABD4-494B7CE5EFC2}" srcOrd="0" destOrd="0" parTransId="{AF37EC39-956F-4834-ADF3-86B2AE97E0DD}" sibTransId="{C0054227-5921-426F-8924-09C995EBBDE1}"/>
    <dgm:cxn modelId="{FFA03CD7-172E-4C0C-A62E-C47B7E0B67F7}" type="presOf" srcId="{BF70F21E-86F0-4BF6-8289-B3732F7119CE}" destId="{640BC2E6-7A06-462B-B200-882C10B6F60C}" srcOrd="0" destOrd="0" presId="urn:microsoft.com/office/officeart/2005/8/layout/hierarchy3"/>
    <dgm:cxn modelId="{5B0657E2-48BD-41A3-9833-D8F11E725F72}" type="presOf" srcId="{B0A40693-4983-45CA-97DB-08DDD23ABB23}" destId="{4FC64F14-23A4-48D1-9C9A-AD236A8D7196}" srcOrd="0" destOrd="0" presId="urn:microsoft.com/office/officeart/2005/8/layout/hierarchy3"/>
    <dgm:cxn modelId="{7495CDE6-264D-43C4-9969-2461D291C219}" srcId="{82D40C62-D27B-4A25-B9F3-14835B32952E}" destId="{DCAB316B-59E5-48D5-B96F-B2761F0DA165}" srcOrd="1" destOrd="0" parTransId="{D2BC7E98-3F07-4AE9-B09F-E6213F933FD6}" sibTransId="{E631219E-8A3F-46C5-BFC6-288F167048E0}"/>
    <dgm:cxn modelId="{7A3B40F9-4C28-4768-8CC2-9DFF43EFA904}" type="presOf" srcId="{01B56EF0-60FF-4A68-AB6D-7272F98DF657}" destId="{B2CE9FE7-82C6-442E-A1A6-C77D11A2FC9B}" srcOrd="0" destOrd="0" presId="urn:microsoft.com/office/officeart/2005/8/layout/hierarchy3"/>
    <dgm:cxn modelId="{30B3207B-865B-4034-AAC6-671A43FBC3DB}" type="presParOf" srcId="{F990DA95-37C2-4B3D-8857-6CF54E08609C}" destId="{E1EE9643-9131-46C8-8315-67C95D5F4DC1}" srcOrd="0" destOrd="0" presId="urn:microsoft.com/office/officeart/2005/8/layout/hierarchy3"/>
    <dgm:cxn modelId="{2A07BD36-9B38-4733-B999-D3CE7092E539}" type="presParOf" srcId="{E1EE9643-9131-46C8-8315-67C95D5F4DC1}" destId="{D8448533-0018-4AD7-8392-50B439667037}" srcOrd="0" destOrd="0" presId="urn:microsoft.com/office/officeart/2005/8/layout/hierarchy3"/>
    <dgm:cxn modelId="{F6036DF1-5620-44AD-827F-974D25ACFF29}" type="presParOf" srcId="{D8448533-0018-4AD7-8392-50B439667037}" destId="{CF8DC8E1-60EB-4BAF-B8A7-0078099BE1F4}" srcOrd="0" destOrd="0" presId="urn:microsoft.com/office/officeart/2005/8/layout/hierarchy3"/>
    <dgm:cxn modelId="{76FD1B16-1F40-4043-82BB-A6CE27514409}" type="presParOf" srcId="{D8448533-0018-4AD7-8392-50B439667037}" destId="{EEEABBAB-9294-4A4F-8BBC-240245346388}" srcOrd="1" destOrd="0" presId="urn:microsoft.com/office/officeart/2005/8/layout/hierarchy3"/>
    <dgm:cxn modelId="{AEB59232-4350-4927-AE8B-D1CCBD9FA14B}" type="presParOf" srcId="{E1EE9643-9131-46C8-8315-67C95D5F4DC1}" destId="{90ED782C-E9B3-4F70-9356-89046C41506F}" srcOrd="1" destOrd="0" presId="urn:microsoft.com/office/officeart/2005/8/layout/hierarchy3"/>
    <dgm:cxn modelId="{FA8D3929-9AA6-47CE-B5F3-75FEAA4BB62D}" type="presParOf" srcId="{90ED782C-E9B3-4F70-9356-89046C41506F}" destId="{A474B5A4-D8A8-452B-917E-51F1658B6E5C}" srcOrd="0" destOrd="0" presId="urn:microsoft.com/office/officeart/2005/8/layout/hierarchy3"/>
    <dgm:cxn modelId="{6A81F0C5-49EC-4FE8-9DD9-4DDC42CB60B1}" type="presParOf" srcId="{90ED782C-E9B3-4F70-9356-89046C41506F}" destId="{202C9ADF-1BC9-4C5A-87E0-51F8CF1285D7}" srcOrd="1" destOrd="0" presId="urn:microsoft.com/office/officeart/2005/8/layout/hierarchy3"/>
    <dgm:cxn modelId="{D1282A91-03AA-4E8D-9A4A-35AE6968D3F1}" type="presParOf" srcId="{90ED782C-E9B3-4F70-9356-89046C41506F}" destId="{F17AAB8D-C297-4EE1-BB98-76EE734FFFAD}" srcOrd="2" destOrd="0" presId="urn:microsoft.com/office/officeart/2005/8/layout/hierarchy3"/>
    <dgm:cxn modelId="{958C5695-4493-48C8-9E85-0CEED52A066E}" type="presParOf" srcId="{90ED782C-E9B3-4F70-9356-89046C41506F}" destId="{0530D532-FFF0-4E36-9BF5-3A75041AB8F4}" srcOrd="3" destOrd="0" presId="urn:microsoft.com/office/officeart/2005/8/layout/hierarchy3"/>
    <dgm:cxn modelId="{5F198553-BB59-484B-98B9-9875C7A2DB03}" type="presParOf" srcId="{90ED782C-E9B3-4F70-9356-89046C41506F}" destId="{B2CE9FE7-82C6-442E-A1A6-C77D11A2FC9B}" srcOrd="4" destOrd="0" presId="urn:microsoft.com/office/officeart/2005/8/layout/hierarchy3"/>
    <dgm:cxn modelId="{56520B81-2C40-423A-AB5F-8AEC6CD47210}" type="presParOf" srcId="{90ED782C-E9B3-4F70-9356-89046C41506F}" destId="{5EEB5021-925B-4F39-99DC-9AE95DB9FADB}" srcOrd="5" destOrd="0" presId="urn:microsoft.com/office/officeart/2005/8/layout/hierarchy3"/>
    <dgm:cxn modelId="{D6A95C60-9100-4728-94F4-11C0E021927A}" type="presParOf" srcId="{F990DA95-37C2-4B3D-8857-6CF54E08609C}" destId="{5BAC91D1-EC72-4865-9AF5-EFFB39C0D1B9}" srcOrd="1" destOrd="0" presId="urn:microsoft.com/office/officeart/2005/8/layout/hierarchy3"/>
    <dgm:cxn modelId="{729C8783-EC33-4D06-801B-9FD99C497E7A}" type="presParOf" srcId="{5BAC91D1-EC72-4865-9AF5-EFFB39C0D1B9}" destId="{E35DB1DC-BC88-4FC9-9954-5F510E7471BF}" srcOrd="0" destOrd="0" presId="urn:microsoft.com/office/officeart/2005/8/layout/hierarchy3"/>
    <dgm:cxn modelId="{89C0A4AB-1AEA-4D21-979C-DB083D23FFB8}" type="presParOf" srcId="{E35DB1DC-BC88-4FC9-9954-5F510E7471BF}" destId="{08C5618A-ABD5-453A-AB30-9B0168046CBB}" srcOrd="0" destOrd="0" presId="urn:microsoft.com/office/officeart/2005/8/layout/hierarchy3"/>
    <dgm:cxn modelId="{A1F5649A-9907-4E05-A701-22130319CCC5}" type="presParOf" srcId="{E35DB1DC-BC88-4FC9-9954-5F510E7471BF}" destId="{09CDC93F-D3F5-47B0-952F-7225F16E0180}" srcOrd="1" destOrd="0" presId="urn:microsoft.com/office/officeart/2005/8/layout/hierarchy3"/>
    <dgm:cxn modelId="{1A0F3291-9D2E-47AC-9955-C4AE4D866728}" type="presParOf" srcId="{5BAC91D1-EC72-4865-9AF5-EFFB39C0D1B9}" destId="{51DB98F6-690A-4E06-A7A7-B8A5811F64F5}" srcOrd="1" destOrd="0" presId="urn:microsoft.com/office/officeart/2005/8/layout/hierarchy3"/>
    <dgm:cxn modelId="{85C27EE5-E8A7-4BF2-AE58-69C60027694C}" type="presParOf" srcId="{51DB98F6-690A-4E06-A7A7-B8A5811F64F5}" destId="{7964B09B-3A15-41C9-955B-D79A884CD083}" srcOrd="0" destOrd="0" presId="urn:microsoft.com/office/officeart/2005/8/layout/hierarchy3"/>
    <dgm:cxn modelId="{D7AFB541-47E1-4539-8FCC-657E4396CF92}" type="presParOf" srcId="{51DB98F6-690A-4E06-A7A7-B8A5811F64F5}" destId="{122172FB-D2F8-43E5-872F-8C04E1CE3CBD}" srcOrd="1" destOrd="0" presId="urn:microsoft.com/office/officeart/2005/8/layout/hierarchy3"/>
    <dgm:cxn modelId="{F9ACEED4-24D9-42C6-80EF-95ECAEB005E7}" type="presParOf" srcId="{51DB98F6-690A-4E06-A7A7-B8A5811F64F5}" destId="{EDF0D344-23C7-4080-A9F1-266F8172FC3C}" srcOrd="2" destOrd="0" presId="urn:microsoft.com/office/officeart/2005/8/layout/hierarchy3"/>
    <dgm:cxn modelId="{A12DCA54-02B5-4C08-9E30-A48A7D3A41F7}" type="presParOf" srcId="{51DB98F6-690A-4E06-A7A7-B8A5811F64F5}" destId="{4204D02E-0058-4428-93F1-30DCD52F2A1E}" srcOrd="3" destOrd="0" presId="urn:microsoft.com/office/officeart/2005/8/layout/hierarchy3"/>
    <dgm:cxn modelId="{5EE6A740-92BC-4E59-8567-290EB8C1AF60}" type="presParOf" srcId="{51DB98F6-690A-4E06-A7A7-B8A5811F64F5}" destId="{79824A0F-0701-4A07-B89C-D5F02AE2B942}" srcOrd="4" destOrd="0" presId="urn:microsoft.com/office/officeart/2005/8/layout/hierarchy3"/>
    <dgm:cxn modelId="{059AE2D6-4BBF-4F5F-85AD-D6A220637C2F}" type="presParOf" srcId="{51DB98F6-690A-4E06-A7A7-B8A5811F64F5}" destId="{683C707C-24B1-415B-AD1E-58746F56082A}" srcOrd="5" destOrd="0" presId="urn:microsoft.com/office/officeart/2005/8/layout/hierarchy3"/>
    <dgm:cxn modelId="{4524AC39-B2A6-43D3-A419-14FA5D8A8752}" type="presParOf" srcId="{F990DA95-37C2-4B3D-8857-6CF54E08609C}" destId="{206EFDD4-5457-4DDA-90F2-CD370A735424}" srcOrd="2" destOrd="0" presId="urn:microsoft.com/office/officeart/2005/8/layout/hierarchy3"/>
    <dgm:cxn modelId="{EEA09356-441C-4869-82F4-25AABBBF8409}" type="presParOf" srcId="{206EFDD4-5457-4DDA-90F2-CD370A735424}" destId="{C7857639-C421-4ADD-BDC6-B2E0DE5ADFD3}" srcOrd="0" destOrd="0" presId="urn:microsoft.com/office/officeart/2005/8/layout/hierarchy3"/>
    <dgm:cxn modelId="{E240B10C-BC55-4ED6-B8AE-6F3084043F50}" type="presParOf" srcId="{C7857639-C421-4ADD-BDC6-B2E0DE5ADFD3}" destId="{6F15DDD0-E3F8-4461-9B5A-55823A860277}" srcOrd="0" destOrd="0" presId="urn:microsoft.com/office/officeart/2005/8/layout/hierarchy3"/>
    <dgm:cxn modelId="{7BEDD029-D1E9-4B76-AD77-F4861DEB8F5F}" type="presParOf" srcId="{C7857639-C421-4ADD-BDC6-B2E0DE5ADFD3}" destId="{A8D7C2B3-3A3A-4E61-A36D-F98ECAF9E9E4}" srcOrd="1" destOrd="0" presId="urn:microsoft.com/office/officeart/2005/8/layout/hierarchy3"/>
    <dgm:cxn modelId="{D0295790-9780-4C42-8C38-D66C74980B9E}" type="presParOf" srcId="{206EFDD4-5457-4DDA-90F2-CD370A735424}" destId="{FC8A9A0F-DA7E-4D27-8357-28C3F934AD0A}" srcOrd="1" destOrd="0" presId="urn:microsoft.com/office/officeart/2005/8/layout/hierarchy3"/>
    <dgm:cxn modelId="{C7D1FCD4-9147-4523-AD0D-31435AF39A52}" type="presParOf" srcId="{FC8A9A0F-DA7E-4D27-8357-28C3F934AD0A}" destId="{4C325E4D-6746-4A8B-A59A-58DDAE40EC68}" srcOrd="0" destOrd="0" presId="urn:microsoft.com/office/officeart/2005/8/layout/hierarchy3"/>
    <dgm:cxn modelId="{E52C5F1A-1591-4DE4-A317-6865B9FDCF3E}" type="presParOf" srcId="{FC8A9A0F-DA7E-4D27-8357-28C3F934AD0A}" destId="{0F427B48-2569-4DA5-938E-8F5ACA2B7675}" srcOrd="1" destOrd="0" presId="urn:microsoft.com/office/officeart/2005/8/layout/hierarchy3"/>
    <dgm:cxn modelId="{45778090-EB54-48F5-97E3-4E1D39080501}" type="presParOf" srcId="{FC8A9A0F-DA7E-4D27-8357-28C3F934AD0A}" destId="{0161B364-B596-408B-91FA-97978E378F54}" srcOrd="2" destOrd="0" presId="urn:microsoft.com/office/officeart/2005/8/layout/hierarchy3"/>
    <dgm:cxn modelId="{9DC3E3A1-40CC-461A-8B06-1B1FD93BB865}" type="presParOf" srcId="{FC8A9A0F-DA7E-4D27-8357-28C3F934AD0A}" destId="{AD83F3CE-0259-49F4-9998-B83ABA72021F}" srcOrd="3" destOrd="0" presId="urn:microsoft.com/office/officeart/2005/8/layout/hierarchy3"/>
    <dgm:cxn modelId="{DBC3DC57-B865-44DA-AE3D-3C9DC55BC495}" type="presParOf" srcId="{FC8A9A0F-DA7E-4D27-8357-28C3F934AD0A}" destId="{640BC2E6-7A06-462B-B200-882C10B6F60C}" srcOrd="4" destOrd="0" presId="urn:microsoft.com/office/officeart/2005/8/layout/hierarchy3"/>
    <dgm:cxn modelId="{BEEF797A-357D-4129-899D-04C73DF19BA0}" type="presParOf" srcId="{FC8A9A0F-DA7E-4D27-8357-28C3F934AD0A}" destId="{4FC64F14-23A4-48D1-9C9A-AD236A8D7196}"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B5071DC-377D-4EC6-9815-B7D9DFB22317}"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fr-FR"/>
        </a:p>
      </dgm:t>
    </dgm:pt>
    <dgm:pt modelId="{F759D977-585B-4E8F-9D1F-58097231EA43}">
      <dgm:prSet custT="1"/>
      <dgm:spPr/>
      <dgm:t>
        <a:bodyPr/>
        <a:lstStyle/>
        <a:p>
          <a:pPr algn="l"/>
          <a:r>
            <a:rPr lang="fr-FR" sz="1400" dirty="0"/>
            <a:t>Français</a:t>
          </a:r>
        </a:p>
      </dgm:t>
    </dgm:pt>
    <dgm:pt modelId="{5BEF1817-3DCA-42A1-A44A-B161FA8B2194}" type="parTrans" cxnId="{3D149C96-94AD-4752-AE1F-13489E06E6CF}">
      <dgm:prSet/>
      <dgm:spPr/>
      <dgm:t>
        <a:bodyPr/>
        <a:lstStyle/>
        <a:p>
          <a:endParaRPr lang="fr-FR"/>
        </a:p>
      </dgm:t>
    </dgm:pt>
    <dgm:pt modelId="{0B90589C-455D-4558-A3D2-8D7E37E972F5}" type="sibTrans" cxnId="{3D149C96-94AD-4752-AE1F-13489E06E6CF}">
      <dgm:prSet/>
      <dgm:spPr/>
      <dgm:t>
        <a:bodyPr/>
        <a:lstStyle/>
        <a:p>
          <a:endParaRPr lang="fr-FR"/>
        </a:p>
      </dgm:t>
    </dgm:pt>
    <dgm:pt modelId="{A535829E-01AC-476C-9FB1-95E3840E28A2}">
      <dgm:prSet custT="1"/>
      <dgm:spPr/>
      <dgm:t>
        <a:bodyPr/>
        <a:lstStyle/>
        <a:p>
          <a:pPr algn="l"/>
          <a:r>
            <a:rPr lang="fr-FR" sz="1400" dirty="0"/>
            <a:t>Anglais</a:t>
          </a:r>
        </a:p>
      </dgm:t>
    </dgm:pt>
    <dgm:pt modelId="{8991B194-B338-461B-A7C3-225FCAC78E00}" type="parTrans" cxnId="{4345792A-E1CE-435B-8988-4954981104EB}">
      <dgm:prSet/>
      <dgm:spPr/>
      <dgm:t>
        <a:bodyPr/>
        <a:lstStyle/>
        <a:p>
          <a:endParaRPr lang="fr-FR"/>
        </a:p>
      </dgm:t>
    </dgm:pt>
    <dgm:pt modelId="{3D8F67C9-4677-420A-B437-E257CE171BC6}" type="sibTrans" cxnId="{4345792A-E1CE-435B-8988-4954981104EB}">
      <dgm:prSet/>
      <dgm:spPr/>
      <dgm:t>
        <a:bodyPr/>
        <a:lstStyle/>
        <a:p>
          <a:endParaRPr lang="fr-FR"/>
        </a:p>
      </dgm:t>
    </dgm:pt>
    <dgm:pt modelId="{8128E678-1F19-4239-852D-8495684B58F7}">
      <dgm:prSet custT="1"/>
      <dgm:spPr/>
      <dgm:t>
        <a:bodyPr/>
        <a:lstStyle/>
        <a:p>
          <a:pPr algn="l"/>
          <a:r>
            <a:rPr lang="fr-FR" sz="1400" dirty="0"/>
            <a:t>Italien</a:t>
          </a:r>
        </a:p>
      </dgm:t>
    </dgm:pt>
    <dgm:pt modelId="{2319CC50-D2EB-4596-912C-66CD50A68787}" type="parTrans" cxnId="{9673F8C3-D707-4D2B-93F7-A9ABBFE08BB7}">
      <dgm:prSet/>
      <dgm:spPr/>
      <dgm:t>
        <a:bodyPr/>
        <a:lstStyle/>
        <a:p>
          <a:endParaRPr lang="fr-FR"/>
        </a:p>
      </dgm:t>
    </dgm:pt>
    <dgm:pt modelId="{AB644BFE-CA47-444F-B607-0F594F98D1F3}" type="sibTrans" cxnId="{9673F8C3-D707-4D2B-93F7-A9ABBFE08BB7}">
      <dgm:prSet/>
      <dgm:spPr/>
      <dgm:t>
        <a:bodyPr/>
        <a:lstStyle/>
        <a:p>
          <a:endParaRPr lang="fr-FR"/>
        </a:p>
      </dgm:t>
    </dgm:pt>
    <dgm:pt modelId="{4A650811-6EF3-43BB-A1EB-F626D4217E7F}">
      <dgm:prSet custT="1"/>
      <dgm:spPr/>
      <dgm:t>
        <a:bodyPr/>
        <a:lstStyle/>
        <a:p>
          <a:pPr algn="l"/>
          <a:r>
            <a:rPr lang="fr-FR" sz="1400" dirty="0"/>
            <a:t>Espagnol</a:t>
          </a:r>
        </a:p>
      </dgm:t>
    </dgm:pt>
    <dgm:pt modelId="{3A028D88-80BA-43B3-A81B-37F191431917}" type="parTrans" cxnId="{15710C9C-C571-45B1-B33A-DB0B6F9D6EDB}">
      <dgm:prSet/>
      <dgm:spPr/>
      <dgm:t>
        <a:bodyPr/>
        <a:lstStyle/>
        <a:p>
          <a:endParaRPr lang="fr-FR"/>
        </a:p>
      </dgm:t>
    </dgm:pt>
    <dgm:pt modelId="{5C1D4818-10D2-40A7-B74C-90A4BD4A14E3}" type="sibTrans" cxnId="{15710C9C-C571-45B1-B33A-DB0B6F9D6EDB}">
      <dgm:prSet/>
      <dgm:spPr/>
      <dgm:t>
        <a:bodyPr/>
        <a:lstStyle/>
        <a:p>
          <a:endParaRPr lang="fr-FR"/>
        </a:p>
      </dgm:t>
    </dgm:pt>
    <dgm:pt modelId="{E11F4727-E1DB-45A4-8CC3-488AF7DCECEB}">
      <dgm:prSet custT="1"/>
      <dgm:spPr/>
      <dgm:t>
        <a:bodyPr/>
        <a:lstStyle/>
        <a:p>
          <a:pPr algn="l"/>
          <a:r>
            <a:rPr lang="fr-FR" sz="1400" dirty="0"/>
            <a:t>Allemand</a:t>
          </a:r>
        </a:p>
      </dgm:t>
    </dgm:pt>
    <dgm:pt modelId="{07BF98F0-0266-4538-9091-392C0FDB5AF0}" type="parTrans" cxnId="{5D5C3C7F-A463-4501-B025-5147F160B825}">
      <dgm:prSet/>
      <dgm:spPr/>
      <dgm:t>
        <a:bodyPr/>
        <a:lstStyle/>
        <a:p>
          <a:endParaRPr lang="fr-FR"/>
        </a:p>
      </dgm:t>
    </dgm:pt>
    <dgm:pt modelId="{9C72FBF7-6FA7-4EA1-97FB-1C2A86A0130E}" type="sibTrans" cxnId="{5D5C3C7F-A463-4501-B025-5147F160B825}">
      <dgm:prSet/>
      <dgm:spPr/>
      <dgm:t>
        <a:bodyPr/>
        <a:lstStyle/>
        <a:p>
          <a:endParaRPr lang="fr-FR"/>
        </a:p>
      </dgm:t>
    </dgm:pt>
    <dgm:pt modelId="{7F15719F-C86E-4A1B-A62D-078341EF6A4D}" type="pres">
      <dgm:prSet presAssocID="{5B5071DC-377D-4EC6-9815-B7D9DFB22317}" presName="Name0" presStyleCnt="0">
        <dgm:presLayoutVars>
          <dgm:chPref val="3"/>
          <dgm:dir/>
          <dgm:animLvl val="lvl"/>
          <dgm:resizeHandles/>
        </dgm:presLayoutVars>
      </dgm:prSet>
      <dgm:spPr/>
    </dgm:pt>
    <dgm:pt modelId="{A68DDEC9-2660-40BB-8985-78BD11540149}" type="pres">
      <dgm:prSet presAssocID="{F759D977-585B-4E8F-9D1F-58097231EA43}" presName="horFlow" presStyleCnt="0"/>
      <dgm:spPr/>
    </dgm:pt>
    <dgm:pt modelId="{A389CB4F-449F-42FD-859E-41A7AD42D1D6}" type="pres">
      <dgm:prSet presAssocID="{F759D977-585B-4E8F-9D1F-58097231EA43}" presName="bigChev" presStyleLbl="node1" presStyleIdx="0" presStyleCnt="5" custScaleX="211845" custLinFactX="-287531" custLinFactNeighborX="-300000" custLinFactNeighborY="-492"/>
      <dgm:spPr/>
    </dgm:pt>
    <dgm:pt modelId="{76755B90-C9BE-441B-BB73-C4726561CC08}" type="pres">
      <dgm:prSet presAssocID="{F759D977-585B-4E8F-9D1F-58097231EA43}" presName="vSp" presStyleCnt="0"/>
      <dgm:spPr/>
    </dgm:pt>
    <dgm:pt modelId="{EB85EF56-FFA1-4157-87F8-24E010EF272D}" type="pres">
      <dgm:prSet presAssocID="{A535829E-01AC-476C-9FB1-95E3840E28A2}" presName="horFlow" presStyleCnt="0"/>
      <dgm:spPr/>
    </dgm:pt>
    <dgm:pt modelId="{ACA36934-FA53-438E-8040-1DC806399A97}" type="pres">
      <dgm:prSet presAssocID="{A535829E-01AC-476C-9FB1-95E3840E28A2}" presName="bigChev" presStyleLbl="node1" presStyleIdx="1" presStyleCnt="5" custScaleX="211845" custLinFactX="-287531" custLinFactNeighborX="-300000" custLinFactNeighborY="-5893"/>
      <dgm:spPr/>
    </dgm:pt>
    <dgm:pt modelId="{99A7D337-2DB4-474E-B571-9C28917FD272}" type="pres">
      <dgm:prSet presAssocID="{A535829E-01AC-476C-9FB1-95E3840E28A2}" presName="vSp" presStyleCnt="0"/>
      <dgm:spPr/>
    </dgm:pt>
    <dgm:pt modelId="{F978E078-8325-4C15-9AC9-638F8CF30684}" type="pres">
      <dgm:prSet presAssocID="{8128E678-1F19-4239-852D-8495684B58F7}" presName="horFlow" presStyleCnt="0"/>
      <dgm:spPr/>
    </dgm:pt>
    <dgm:pt modelId="{E37223B3-465F-4CD3-ADAC-DFD6BE7114A5}" type="pres">
      <dgm:prSet presAssocID="{8128E678-1F19-4239-852D-8495684B58F7}" presName="bigChev" presStyleLbl="node1" presStyleIdx="2" presStyleCnt="5" custScaleX="211845" custLinFactX="-287531" custLinFactNeighborX="-300000" custLinFactNeighborY="-5893"/>
      <dgm:spPr/>
    </dgm:pt>
    <dgm:pt modelId="{84C41B58-CFCA-4577-B76D-A57BD2A3D529}" type="pres">
      <dgm:prSet presAssocID="{8128E678-1F19-4239-852D-8495684B58F7}" presName="vSp" presStyleCnt="0"/>
      <dgm:spPr/>
    </dgm:pt>
    <dgm:pt modelId="{833450FD-7D28-4E9A-9D9E-19B3FC724207}" type="pres">
      <dgm:prSet presAssocID="{4A650811-6EF3-43BB-A1EB-F626D4217E7F}" presName="horFlow" presStyleCnt="0"/>
      <dgm:spPr/>
    </dgm:pt>
    <dgm:pt modelId="{7B57147A-939E-4A44-95D3-35D7F54F7E49}" type="pres">
      <dgm:prSet presAssocID="{4A650811-6EF3-43BB-A1EB-F626D4217E7F}" presName="bigChev" presStyleLbl="node1" presStyleIdx="3" presStyleCnt="5" custScaleX="211845" custLinFactX="-287531" custLinFactNeighborX="-300000" custLinFactNeighborY="-5893"/>
      <dgm:spPr/>
    </dgm:pt>
    <dgm:pt modelId="{13BBFAF6-A4C5-412E-BD04-256596307328}" type="pres">
      <dgm:prSet presAssocID="{4A650811-6EF3-43BB-A1EB-F626D4217E7F}" presName="vSp" presStyleCnt="0"/>
      <dgm:spPr/>
    </dgm:pt>
    <dgm:pt modelId="{78537A42-0B23-4584-BEAD-80DCC5AC9BB0}" type="pres">
      <dgm:prSet presAssocID="{E11F4727-E1DB-45A4-8CC3-488AF7DCECEB}" presName="horFlow" presStyleCnt="0"/>
      <dgm:spPr/>
    </dgm:pt>
    <dgm:pt modelId="{04E6B5F5-E34B-4AC7-B995-C67F4603FDA0}" type="pres">
      <dgm:prSet presAssocID="{E11F4727-E1DB-45A4-8CC3-488AF7DCECEB}" presName="bigChev" presStyleLbl="node1" presStyleIdx="4" presStyleCnt="5" custScaleX="211845" custLinFactX="-287531" custLinFactNeighborX="-300000" custLinFactNeighborY="-5893"/>
      <dgm:spPr/>
    </dgm:pt>
  </dgm:ptLst>
  <dgm:cxnLst>
    <dgm:cxn modelId="{D0DD0212-1F71-4406-9CBC-CE334A80463D}" type="presOf" srcId="{4A650811-6EF3-43BB-A1EB-F626D4217E7F}" destId="{7B57147A-939E-4A44-95D3-35D7F54F7E49}" srcOrd="0" destOrd="0" presId="urn:microsoft.com/office/officeart/2005/8/layout/lProcess3"/>
    <dgm:cxn modelId="{C9CA8E14-4032-444C-BBD2-F3124ED9C730}" type="presOf" srcId="{F759D977-585B-4E8F-9D1F-58097231EA43}" destId="{A389CB4F-449F-42FD-859E-41A7AD42D1D6}" srcOrd="0" destOrd="0" presId="urn:microsoft.com/office/officeart/2005/8/layout/lProcess3"/>
    <dgm:cxn modelId="{4345792A-E1CE-435B-8988-4954981104EB}" srcId="{5B5071DC-377D-4EC6-9815-B7D9DFB22317}" destId="{A535829E-01AC-476C-9FB1-95E3840E28A2}" srcOrd="1" destOrd="0" parTransId="{8991B194-B338-461B-A7C3-225FCAC78E00}" sibTransId="{3D8F67C9-4677-420A-B437-E257CE171BC6}"/>
    <dgm:cxn modelId="{5D5C3C7F-A463-4501-B025-5147F160B825}" srcId="{5B5071DC-377D-4EC6-9815-B7D9DFB22317}" destId="{E11F4727-E1DB-45A4-8CC3-488AF7DCECEB}" srcOrd="4" destOrd="0" parTransId="{07BF98F0-0266-4538-9091-392C0FDB5AF0}" sibTransId="{9C72FBF7-6FA7-4EA1-97FB-1C2A86A0130E}"/>
    <dgm:cxn modelId="{F793F686-5E2F-4C38-B045-A1DC4D558F8F}" type="presOf" srcId="{5B5071DC-377D-4EC6-9815-B7D9DFB22317}" destId="{7F15719F-C86E-4A1B-A62D-078341EF6A4D}" srcOrd="0" destOrd="0" presId="urn:microsoft.com/office/officeart/2005/8/layout/lProcess3"/>
    <dgm:cxn modelId="{3D149C96-94AD-4752-AE1F-13489E06E6CF}" srcId="{5B5071DC-377D-4EC6-9815-B7D9DFB22317}" destId="{F759D977-585B-4E8F-9D1F-58097231EA43}" srcOrd="0" destOrd="0" parTransId="{5BEF1817-3DCA-42A1-A44A-B161FA8B2194}" sibTransId="{0B90589C-455D-4558-A3D2-8D7E37E972F5}"/>
    <dgm:cxn modelId="{15710C9C-C571-45B1-B33A-DB0B6F9D6EDB}" srcId="{5B5071DC-377D-4EC6-9815-B7D9DFB22317}" destId="{4A650811-6EF3-43BB-A1EB-F626D4217E7F}" srcOrd="3" destOrd="0" parTransId="{3A028D88-80BA-43B3-A81B-37F191431917}" sibTransId="{5C1D4818-10D2-40A7-B74C-90A4BD4A14E3}"/>
    <dgm:cxn modelId="{9673F8C3-D707-4D2B-93F7-A9ABBFE08BB7}" srcId="{5B5071DC-377D-4EC6-9815-B7D9DFB22317}" destId="{8128E678-1F19-4239-852D-8495684B58F7}" srcOrd="2" destOrd="0" parTransId="{2319CC50-D2EB-4596-912C-66CD50A68787}" sibTransId="{AB644BFE-CA47-444F-B607-0F594F98D1F3}"/>
    <dgm:cxn modelId="{7FC32FCE-F3BB-40C8-9D92-D7757AE865ED}" type="presOf" srcId="{E11F4727-E1DB-45A4-8CC3-488AF7DCECEB}" destId="{04E6B5F5-E34B-4AC7-B995-C67F4603FDA0}" srcOrd="0" destOrd="0" presId="urn:microsoft.com/office/officeart/2005/8/layout/lProcess3"/>
    <dgm:cxn modelId="{2CAFB1CF-5370-4BB4-9BE8-0E9A04BFC3E2}" type="presOf" srcId="{A535829E-01AC-476C-9FB1-95E3840E28A2}" destId="{ACA36934-FA53-438E-8040-1DC806399A97}" srcOrd="0" destOrd="0" presId="urn:microsoft.com/office/officeart/2005/8/layout/lProcess3"/>
    <dgm:cxn modelId="{CEAB8AF5-8FFF-401B-AE05-D4C710A6ADF0}" type="presOf" srcId="{8128E678-1F19-4239-852D-8495684B58F7}" destId="{E37223B3-465F-4CD3-ADAC-DFD6BE7114A5}" srcOrd="0" destOrd="0" presId="urn:microsoft.com/office/officeart/2005/8/layout/lProcess3"/>
    <dgm:cxn modelId="{61D782A3-DA37-4B64-8822-0E9641873647}" type="presParOf" srcId="{7F15719F-C86E-4A1B-A62D-078341EF6A4D}" destId="{A68DDEC9-2660-40BB-8985-78BD11540149}" srcOrd="0" destOrd="0" presId="urn:microsoft.com/office/officeart/2005/8/layout/lProcess3"/>
    <dgm:cxn modelId="{E32E595D-E3B3-4674-B21A-6DFD9C3846BF}" type="presParOf" srcId="{A68DDEC9-2660-40BB-8985-78BD11540149}" destId="{A389CB4F-449F-42FD-859E-41A7AD42D1D6}" srcOrd="0" destOrd="0" presId="urn:microsoft.com/office/officeart/2005/8/layout/lProcess3"/>
    <dgm:cxn modelId="{D7B36789-54B3-4889-9CCE-895DE9A34C7A}" type="presParOf" srcId="{7F15719F-C86E-4A1B-A62D-078341EF6A4D}" destId="{76755B90-C9BE-441B-BB73-C4726561CC08}" srcOrd="1" destOrd="0" presId="urn:microsoft.com/office/officeart/2005/8/layout/lProcess3"/>
    <dgm:cxn modelId="{8FB20BE3-42ED-4259-AB89-01AD24F5B481}" type="presParOf" srcId="{7F15719F-C86E-4A1B-A62D-078341EF6A4D}" destId="{EB85EF56-FFA1-4157-87F8-24E010EF272D}" srcOrd="2" destOrd="0" presId="urn:microsoft.com/office/officeart/2005/8/layout/lProcess3"/>
    <dgm:cxn modelId="{B0A3E18C-E7F1-4C15-AA95-24309AAA6E42}" type="presParOf" srcId="{EB85EF56-FFA1-4157-87F8-24E010EF272D}" destId="{ACA36934-FA53-438E-8040-1DC806399A97}" srcOrd="0" destOrd="0" presId="urn:microsoft.com/office/officeart/2005/8/layout/lProcess3"/>
    <dgm:cxn modelId="{55F36658-0DAC-43DF-8B23-05072D7B34FE}" type="presParOf" srcId="{7F15719F-C86E-4A1B-A62D-078341EF6A4D}" destId="{99A7D337-2DB4-474E-B571-9C28917FD272}" srcOrd="3" destOrd="0" presId="urn:microsoft.com/office/officeart/2005/8/layout/lProcess3"/>
    <dgm:cxn modelId="{54066622-FA28-4428-B76F-29250CB6B1CB}" type="presParOf" srcId="{7F15719F-C86E-4A1B-A62D-078341EF6A4D}" destId="{F978E078-8325-4C15-9AC9-638F8CF30684}" srcOrd="4" destOrd="0" presId="urn:microsoft.com/office/officeart/2005/8/layout/lProcess3"/>
    <dgm:cxn modelId="{E152B94F-ABB0-42D2-93A3-EF9B6B203245}" type="presParOf" srcId="{F978E078-8325-4C15-9AC9-638F8CF30684}" destId="{E37223B3-465F-4CD3-ADAC-DFD6BE7114A5}" srcOrd="0" destOrd="0" presId="urn:microsoft.com/office/officeart/2005/8/layout/lProcess3"/>
    <dgm:cxn modelId="{A0C86709-1484-4242-B561-97499C4A1E92}" type="presParOf" srcId="{7F15719F-C86E-4A1B-A62D-078341EF6A4D}" destId="{84C41B58-CFCA-4577-B76D-A57BD2A3D529}" srcOrd="5" destOrd="0" presId="urn:microsoft.com/office/officeart/2005/8/layout/lProcess3"/>
    <dgm:cxn modelId="{FABE02A2-0C1D-4228-98C3-89438EDF9D74}" type="presParOf" srcId="{7F15719F-C86E-4A1B-A62D-078341EF6A4D}" destId="{833450FD-7D28-4E9A-9D9E-19B3FC724207}" srcOrd="6" destOrd="0" presId="urn:microsoft.com/office/officeart/2005/8/layout/lProcess3"/>
    <dgm:cxn modelId="{25A16599-EB19-4F30-BE3E-95B85D04EFB2}" type="presParOf" srcId="{833450FD-7D28-4E9A-9D9E-19B3FC724207}" destId="{7B57147A-939E-4A44-95D3-35D7F54F7E49}" srcOrd="0" destOrd="0" presId="urn:microsoft.com/office/officeart/2005/8/layout/lProcess3"/>
    <dgm:cxn modelId="{CD4B648D-FA43-4A6E-B140-1FCACD213B7B}" type="presParOf" srcId="{7F15719F-C86E-4A1B-A62D-078341EF6A4D}" destId="{13BBFAF6-A4C5-412E-BD04-256596307328}" srcOrd="7" destOrd="0" presId="urn:microsoft.com/office/officeart/2005/8/layout/lProcess3"/>
    <dgm:cxn modelId="{F91D9573-66AE-4B43-89F4-29EDDAE6AD36}" type="presParOf" srcId="{7F15719F-C86E-4A1B-A62D-078341EF6A4D}" destId="{78537A42-0B23-4584-BEAD-80DCC5AC9BB0}" srcOrd="8" destOrd="0" presId="urn:microsoft.com/office/officeart/2005/8/layout/lProcess3"/>
    <dgm:cxn modelId="{679ECEEF-F946-4448-8DB1-9D21567F3248}" type="presParOf" srcId="{78537A42-0B23-4584-BEAD-80DCC5AC9BB0}" destId="{04E6B5F5-E34B-4AC7-B995-C67F4603FDA0}"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91C17C2-A0C2-4A3C-9099-A64D3619E7E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C8E064A3-D55D-431B-BB0C-3F7E25DE5CA4}">
      <dgm:prSet custT="1"/>
      <dgm:spPr/>
      <dgm:t>
        <a:bodyPr/>
        <a:lstStyle/>
        <a:p>
          <a:r>
            <a:rPr lang="fr-FR" sz="1400" dirty="0"/>
            <a:t>1. Le site devra </a:t>
          </a:r>
          <a:r>
            <a:rPr lang="fr-FR" sz="1600" dirty="0"/>
            <a:t>respecter</a:t>
          </a:r>
          <a:r>
            <a:rPr lang="fr-FR" sz="1400" dirty="0"/>
            <a:t> les contraintes suivantes :</a:t>
          </a:r>
        </a:p>
      </dgm:t>
    </dgm:pt>
    <dgm:pt modelId="{D1377408-FF81-4C8E-97CC-339A5111599A}" type="parTrans" cxnId="{EA555442-4E80-4C24-9F07-78FB428CBC3E}">
      <dgm:prSet/>
      <dgm:spPr/>
      <dgm:t>
        <a:bodyPr/>
        <a:lstStyle/>
        <a:p>
          <a:endParaRPr lang="fr-FR" sz="1800"/>
        </a:p>
      </dgm:t>
    </dgm:pt>
    <dgm:pt modelId="{73C67486-4553-4394-9C36-C8B164C59AF7}" type="sibTrans" cxnId="{EA555442-4E80-4C24-9F07-78FB428CBC3E}">
      <dgm:prSet/>
      <dgm:spPr/>
      <dgm:t>
        <a:bodyPr/>
        <a:lstStyle/>
        <a:p>
          <a:endParaRPr lang="fr-FR" sz="1800"/>
        </a:p>
      </dgm:t>
    </dgm:pt>
    <dgm:pt modelId="{8FF96563-A82B-49CE-B508-4BF3EC162ED5}">
      <dgm:prSet custT="1"/>
      <dgm:spPr/>
      <dgm:t>
        <a:bodyPr/>
        <a:lstStyle/>
        <a:p>
          <a:pPr>
            <a:buFont typeface="Wingdings" panose="05000000000000000000" pitchFamily="2" charset="2"/>
            <a:buChar char="§"/>
          </a:pPr>
          <a:r>
            <a:rPr lang="fr-FR" sz="1100" dirty="0">
              <a:solidFill>
                <a:schemeClr val="bg1"/>
              </a:solidFill>
            </a:rPr>
            <a:t>Être compatible avec majorité des navigateurs web.</a:t>
          </a:r>
        </a:p>
      </dgm:t>
    </dgm:pt>
    <dgm:pt modelId="{B8427E9A-9BFD-416D-8813-FFE36A3D7E49}" type="parTrans" cxnId="{4209C315-13F6-4323-84A1-3B07FFDCD5F3}">
      <dgm:prSet/>
      <dgm:spPr/>
      <dgm:t>
        <a:bodyPr/>
        <a:lstStyle/>
        <a:p>
          <a:endParaRPr lang="fr-FR" sz="1800"/>
        </a:p>
      </dgm:t>
    </dgm:pt>
    <dgm:pt modelId="{EC886BDD-5ABB-4ADB-BB23-B50884A112D9}" type="sibTrans" cxnId="{4209C315-13F6-4323-84A1-3B07FFDCD5F3}">
      <dgm:prSet/>
      <dgm:spPr/>
      <dgm:t>
        <a:bodyPr/>
        <a:lstStyle/>
        <a:p>
          <a:endParaRPr lang="fr-FR" sz="1800"/>
        </a:p>
      </dgm:t>
    </dgm:pt>
    <dgm:pt modelId="{B4B2A6F6-4C08-48AC-AD20-D881D2B4A3AB}">
      <dgm:prSet custT="1"/>
      <dgm:spPr/>
      <dgm:t>
        <a:bodyPr/>
        <a:lstStyle/>
        <a:p>
          <a:pPr>
            <a:buFont typeface="Wingdings" panose="05000000000000000000" pitchFamily="2" charset="2"/>
            <a:buChar char="§"/>
          </a:pPr>
          <a:r>
            <a:rPr lang="fr-FR" sz="1100" dirty="0">
              <a:solidFill>
                <a:schemeClr val="bg1"/>
              </a:solidFill>
            </a:rPr>
            <a:t>Responsive design pour adapter différentes appareils</a:t>
          </a:r>
        </a:p>
      </dgm:t>
    </dgm:pt>
    <dgm:pt modelId="{C0B57732-1F90-478C-816C-B839EDCDD7FA}" type="parTrans" cxnId="{4DC873BA-FC6F-4295-8567-8537D690588B}">
      <dgm:prSet/>
      <dgm:spPr/>
      <dgm:t>
        <a:bodyPr/>
        <a:lstStyle/>
        <a:p>
          <a:endParaRPr lang="fr-FR" sz="1800"/>
        </a:p>
      </dgm:t>
    </dgm:pt>
    <dgm:pt modelId="{429385A4-460C-4CB6-AA7E-836866C07453}" type="sibTrans" cxnId="{4DC873BA-FC6F-4295-8567-8537D690588B}">
      <dgm:prSet/>
      <dgm:spPr/>
      <dgm:t>
        <a:bodyPr/>
        <a:lstStyle/>
        <a:p>
          <a:endParaRPr lang="fr-FR" sz="1800"/>
        </a:p>
      </dgm:t>
    </dgm:pt>
    <dgm:pt modelId="{671838D1-BBAD-4830-9B56-79F6E1340DB5}">
      <dgm:prSet custT="1"/>
      <dgm:spPr/>
      <dgm:t>
        <a:bodyPr/>
        <a:lstStyle/>
        <a:p>
          <a:pPr>
            <a:buFont typeface="Wingdings" panose="05000000000000000000" pitchFamily="2" charset="2"/>
            <a:buChar char="§"/>
          </a:pPr>
          <a:r>
            <a:rPr lang="fr-FR" sz="1100">
              <a:solidFill>
                <a:schemeClr val="bg1"/>
              </a:solidFill>
            </a:rPr>
            <a:t>Respecter de la législation sur les cookies (RGPD)</a:t>
          </a:r>
        </a:p>
      </dgm:t>
    </dgm:pt>
    <dgm:pt modelId="{0771E781-FF10-4D16-9D86-495EB0D05111}" type="parTrans" cxnId="{40DA3B62-8A1B-4584-9FF6-C86E92D66852}">
      <dgm:prSet/>
      <dgm:spPr/>
      <dgm:t>
        <a:bodyPr/>
        <a:lstStyle/>
        <a:p>
          <a:endParaRPr lang="fr-FR" sz="1800"/>
        </a:p>
      </dgm:t>
    </dgm:pt>
    <dgm:pt modelId="{3E1A0A8E-2F81-4B2E-9CC7-D8EF1A9A9D50}" type="sibTrans" cxnId="{40DA3B62-8A1B-4584-9FF6-C86E92D66852}">
      <dgm:prSet/>
      <dgm:spPr/>
      <dgm:t>
        <a:bodyPr/>
        <a:lstStyle/>
        <a:p>
          <a:endParaRPr lang="fr-FR" sz="1800"/>
        </a:p>
      </dgm:t>
    </dgm:pt>
    <dgm:pt modelId="{29932998-55CF-4A98-9526-EBF61601A7EF}">
      <dgm:prSet custT="1"/>
      <dgm:spPr/>
      <dgm:t>
        <a:bodyPr/>
        <a:lstStyle/>
        <a:p>
          <a:pPr>
            <a:buFont typeface="Wingdings" panose="05000000000000000000" pitchFamily="2" charset="2"/>
            <a:buChar char="§"/>
          </a:pPr>
          <a:r>
            <a:rPr lang="fr-FR" sz="1100" dirty="0">
              <a:solidFill>
                <a:schemeClr val="bg1"/>
              </a:solidFill>
            </a:rPr>
            <a:t>Contenu textuel optimisé SEO</a:t>
          </a:r>
        </a:p>
      </dgm:t>
    </dgm:pt>
    <dgm:pt modelId="{0EF3524D-2CC5-4E54-BF09-CF2514C91ABA}" type="parTrans" cxnId="{2ECB985D-CC03-47DF-84BD-62B7E7DEE235}">
      <dgm:prSet/>
      <dgm:spPr/>
      <dgm:t>
        <a:bodyPr/>
        <a:lstStyle/>
        <a:p>
          <a:endParaRPr lang="fr-FR" sz="1800"/>
        </a:p>
      </dgm:t>
    </dgm:pt>
    <dgm:pt modelId="{F5956687-2F58-4B84-9F86-908856F54040}" type="sibTrans" cxnId="{2ECB985D-CC03-47DF-84BD-62B7E7DEE235}">
      <dgm:prSet/>
      <dgm:spPr/>
      <dgm:t>
        <a:bodyPr/>
        <a:lstStyle/>
        <a:p>
          <a:endParaRPr lang="fr-FR" sz="1800"/>
        </a:p>
      </dgm:t>
    </dgm:pt>
    <dgm:pt modelId="{9AB54730-6C20-434B-9CC4-907FD9B84086}">
      <dgm:prSet custT="1"/>
      <dgm:spPr/>
      <dgm:t>
        <a:bodyPr/>
        <a:lstStyle/>
        <a:p>
          <a:pPr>
            <a:buFont typeface="Wingdings" panose="05000000000000000000" pitchFamily="2" charset="2"/>
            <a:buChar char="§"/>
          </a:pPr>
          <a:r>
            <a:rPr lang="fr-FR" sz="1100" dirty="0">
              <a:solidFill>
                <a:schemeClr val="bg1"/>
              </a:solidFill>
            </a:rPr>
            <a:t>Possibilité de mettre à jour le site</a:t>
          </a:r>
        </a:p>
      </dgm:t>
    </dgm:pt>
    <dgm:pt modelId="{4C434242-DDF7-4305-95B5-E9BEFF2C6955}" type="parTrans" cxnId="{25672C40-3581-4CC7-8820-DB73D374623E}">
      <dgm:prSet/>
      <dgm:spPr/>
      <dgm:t>
        <a:bodyPr/>
        <a:lstStyle/>
        <a:p>
          <a:endParaRPr lang="fr-FR" sz="1800"/>
        </a:p>
      </dgm:t>
    </dgm:pt>
    <dgm:pt modelId="{F8308686-C718-4A0D-9D7B-B5BAC9863E19}" type="sibTrans" cxnId="{25672C40-3581-4CC7-8820-DB73D374623E}">
      <dgm:prSet/>
      <dgm:spPr/>
      <dgm:t>
        <a:bodyPr/>
        <a:lstStyle/>
        <a:p>
          <a:endParaRPr lang="fr-FR" sz="1800"/>
        </a:p>
      </dgm:t>
    </dgm:pt>
    <dgm:pt modelId="{050A0C38-6012-4B29-A960-DE192C0D751F}">
      <dgm:prSet custT="1"/>
      <dgm:spPr/>
      <dgm:t>
        <a:bodyPr/>
        <a:lstStyle/>
        <a:p>
          <a:pPr>
            <a:buFont typeface="Wingdings" panose="05000000000000000000" pitchFamily="2" charset="2"/>
            <a:buChar char="§"/>
          </a:pPr>
          <a:r>
            <a:rPr lang="fr-FR" sz="1100" dirty="0">
              <a:solidFill>
                <a:schemeClr val="bg1"/>
              </a:solidFill>
            </a:rPr>
            <a:t>Limiter l’usage des langages de programmation qui ne sont plus utilisé dans l’entreprise à ce jour</a:t>
          </a:r>
        </a:p>
      </dgm:t>
    </dgm:pt>
    <dgm:pt modelId="{AD88C7F5-63C1-41AB-A27B-D355EC488C37}" type="parTrans" cxnId="{18E58D2A-65AE-48EB-90C9-F390212C5B09}">
      <dgm:prSet/>
      <dgm:spPr/>
      <dgm:t>
        <a:bodyPr/>
        <a:lstStyle/>
        <a:p>
          <a:endParaRPr lang="fr-FR" sz="1800"/>
        </a:p>
      </dgm:t>
    </dgm:pt>
    <dgm:pt modelId="{075B32EC-19B6-4A50-9AB4-04020DD4230A}" type="sibTrans" cxnId="{18E58D2A-65AE-48EB-90C9-F390212C5B09}">
      <dgm:prSet/>
      <dgm:spPr/>
      <dgm:t>
        <a:bodyPr/>
        <a:lstStyle/>
        <a:p>
          <a:endParaRPr lang="fr-FR" sz="1800"/>
        </a:p>
      </dgm:t>
    </dgm:pt>
    <dgm:pt modelId="{32148444-03AC-4C53-8E9B-0CF3260C1248}">
      <dgm:prSet custT="1"/>
      <dgm:spPr/>
      <dgm:t>
        <a:bodyPr/>
        <a:lstStyle/>
        <a:p>
          <a:r>
            <a:rPr lang="fr-FR" sz="1400"/>
            <a:t>2. prévoir l’intégration à Google Analytics pour permettre d’obtenir des statistiques de fréquentation du site.</a:t>
          </a:r>
        </a:p>
      </dgm:t>
    </dgm:pt>
    <dgm:pt modelId="{244EC084-CA46-4F2B-AC7C-0E90138B3BCB}" type="parTrans" cxnId="{179EB614-6BE8-42E6-8260-2064F26D115F}">
      <dgm:prSet/>
      <dgm:spPr/>
      <dgm:t>
        <a:bodyPr/>
        <a:lstStyle/>
        <a:p>
          <a:endParaRPr lang="fr-FR" sz="1800"/>
        </a:p>
      </dgm:t>
    </dgm:pt>
    <dgm:pt modelId="{DF4690B4-7B72-4B29-908E-EE09CC81036D}" type="sibTrans" cxnId="{179EB614-6BE8-42E6-8260-2064F26D115F}">
      <dgm:prSet/>
      <dgm:spPr/>
      <dgm:t>
        <a:bodyPr/>
        <a:lstStyle/>
        <a:p>
          <a:endParaRPr lang="fr-FR" sz="1800"/>
        </a:p>
      </dgm:t>
    </dgm:pt>
    <dgm:pt modelId="{984F538D-7628-49A3-88F6-83CF7D15140B}">
      <dgm:prSet custT="1"/>
      <dgm:spPr/>
      <dgm:t>
        <a:bodyPr/>
        <a:lstStyle/>
        <a:p>
          <a:r>
            <a:rPr lang="fr-FR" sz="1400"/>
            <a:t>3. Afin d’être en règle avec le règlement général sur la protection des données (RGPD), nous devons paramétrer le service tiers Google Analytics d’une certaine manière : </a:t>
          </a:r>
        </a:p>
      </dgm:t>
    </dgm:pt>
    <dgm:pt modelId="{2063D526-ABA4-46F2-B32F-9B33199F7458}" type="parTrans" cxnId="{AC5934D3-2992-4543-856D-41D88D28FE27}">
      <dgm:prSet/>
      <dgm:spPr/>
      <dgm:t>
        <a:bodyPr/>
        <a:lstStyle/>
        <a:p>
          <a:endParaRPr lang="fr-FR" sz="1800"/>
        </a:p>
      </dgm:t>
    </dgm:pt>
    <dgm:pt modelId="{E1954EAE-85A7-4075-B78C-F6E88D1B505B}" type="sibTrans" cxnId="{AC5934D3-2992-4543-856D-41D88D28FE27}">
      <dgm:prSet/>
      <dgm:spPr/>
      <dgm:t>
        <a:bodyPr/>
        <a:lstStyle/>
        <a:p>
          <a:endParaRPr lang="fr-FR" sz="1800"/>
        </a:p>
      </dgm:t>
    </dgm:pt>
    <dgm:pt modelId="{92DC95BF-F8DC-4D5F-A1B6-0A0C7447C6B8}">
      <dgm:prSet custT="1"/>
      <dgm:spPr/>
      <dgm:t>
        <a:bodyPr/>
        <a:lstStyle/>
        <a:p>
          <a:pPr>
            <a:buFont typeface="Wingdings" panose="05000000000000000000" pitchFamily="2" charset="2"/>
            <a:buChar char="§"/>
          </a:pPr>
          <a:r>
            <a:rPr lang="fr-FR" sz="1100" u="sng" dirty="0">
              <a:solidFill>
                <a:schemeClr val="accent2">
                  <a:lumMod val="75000"/>
                </a:schemeClr>
              </a:solidFill>
              <a:hlinkClick xmlns:r="http://schemas.openxmlformats.org/officeDocument/2006/relationships" r:id="rId1">
                <a:extLst>
                  <a:ext uri="{A12FA001-AC4F-418D-AE19-62706E023703}">
                    <ahyp:hlinkClr xmlns:ahyp="http://schemas.microsoft.com/office/drawing/2018/hyperlinkcolor" val="tx"/>
                  </a:ext>
                </a:extLst>
              </a:hlinkClick>
            </a:rPr>
            <a:t>https://www.cnil.fr/fr/les-bases-legales/consentement</a:t>
          </a:r>
          <a:endParaRPr lang="fr-FR" sz="1100" dirty="0">
            <a:solidFill>
              <a:schemeClr val="accent2">
                <a:lumMod val="75000"/>
              </a:schemeClr>
            </a:solidFill>
          </a:endParaRPr>
        </a:p>
      </dgm:t>
    </dgm:pt>
    <dgm:pt modelId="{0007F0C5-2B14-4030-BBCF-03866FD9A7EC}" type="parTrans" cxnId="{364E1982-709D-4F9F-B7A5-2BB3F27FDCE7}">
      <dgm:prSet/>
      <dgm:spPr/>
      <dgm:t>
        <a:bodyPr/>
        <a:lstStyle/>
        <a:p>
          <a:endParaRPr lang="fr-FR" sz="1800"/>
        </a:p>
      </dgm:t>
    </dgm:pt>
    <dgm:pt modelId="{B8FE92D7-7F4D-4175-A5F7-4E2252590017}" type="sibTrans" cxnId="{364E1982-709D-4F9F-B7A5-2BB3F27FDCE7}">
      <dgm:prSet/>
      <dgm:spPr/>
      <dgm:t>
        <a:bodyPr/>
        <a:lstStyle/>
        <a:p>
          <a:endParaRPr lang="fr-FR" sz="1800"/>
        </a:p>
      </dgm:t>
    </dgm:pt>
    <dgm:pt modelId="{C5E6803A-C8B4-48A2-BB34-1B5AD2AB222F}">
      <dgm:prSet custT="1"/>
      <dgm:spPr/>
      <dgm:t>
        <a:bodyPr/>
        <a:lstStyle/>
        <a:p>
          <a:pPr>
            <a:buFont typeface="Wingdings" panose="05000000000000000000" pitchFamily="2" charset="2"/>
            <a:buChar char="§"/>
          </a:pPr>
          <a:r>
            <a:rPr lang="fr-FR" sz="1100" dirty="0">
              <a:solidFill>
                <a:schemeClr val="bg1"/>
              </a:solidFill>
            </a:rPr>
            <a:t>Et une page devra comportée les mentions légales du site.</a:t>
          </a:r>
        </a:p>
      </dgm:t>
    </dgm:pt>
    <dgm:pt modelId="{0B12D46D-69D6-49EF-814A-14106567CB5C}" type="parTrans" cxnId="{6BC5B32D-71D9-407F-AC7E-9F7996E3579E}">
      <dgm:prSet/>
      <dgm:spPr/>
      <dgm:t>
        <a:bodyPr/>
        <a:lstStyle/>
        <a:p>
          <a:endParaRPr lang="fr-FR" sz="1800"/>
        </a:p>
      </dgm:t>
    </dgm:pt>
    <dgm:pt modelId="{D8FDAB8B-82BA-499A-8254-193EF2ED54A1}" type="sibTrans" cxnId="{6BC5B32D-71D9-407F-AC7E-9F7996E3579E}">
      <dgm:prSet/>
      <dgm:spPr/>
      <dgm:t>
        <a:bodyPr/>
        <a:lstStyle/>
        <a:p>
          <a:endParaRPr lang="fr-FR" sz="1800"/>
        </a:p>
      </dgm:t>
    </dgm:pt>
    <dgm:pt modelId="{68493FEC-EE26-449C-92E2-A7B80F279DF8}">
      <dgm:prSet custT="1"/>
      <dgm:spPr/>
      <dgm:t>
        <a:bodyPr/>
        <a:lstStyle/>
        <a:p>
          <a:endParaRPr lang="fr-FR" sz="1100">
            <a:solidFill>
              <a:schemeClr val="bg1"/>
            </a:solidFill>
          </a:endParaRPr>
        </a:p>
      </dgm:t>
    </dgm:pt>
    <dgm:pt modelId="{D0C8380A-E5D2-42EB-999C-C7A48065B177}" type="parTrans" cxnId="{9CCA462B-FA94-4C7C-9F4B-F9528D37B532}">
      <dgm:prSet/>
      <dgm:spPr/>
      <dgm:t>
        <a:bodyPr/>
        <a:lstStyle/>
        <a:p>
          <a:endParaRPr lang="fr-FR" sz="1800"/>
        </a:p>
      </dgm:t>
    </dgm:pt>
    <dgm:pt modelId="{30E6DD01-35C3-4773-84CC-46046EC6679A}" type="sibTrans" cxnId="{9CCA462B-FA94-4C7C-9F4B-F9528D37B532}">
      <dgm:prSet/>
      <dgm:spPr/>
      <dgm:t>
        <a:bodyPr/>
        <a:lstStyle/>
        <a:p>
          <a:endParaRPr lang="fr-FR" sz="1800"/>
        </a:p>
      </dgm:t>
    </dgm:pt>
    <dgm:pt modelId="{0A130252-368A-4788-A3FF-0EDED788BFE4}">
      <dgm:prSet custT="1"/>
      <dgm:spPr/>
      <dgm:t>
        <a:bodyPr/>
        <a:lstStyle/>
        <a:p>
          <a:endParaRPr lang="fr-FR" sz="1100" dirty="0">
            <a:solidFill>
              <a:schemeClr val="bg1"/>
            </a:solidFill>
          </a:endParaRPr>
        </a:p>
      </dgm:t>
    </dgm:pt>
    <dgm:pt modelId="{2EE92171-DC6A-49F3-B78B-634D9703ED5E}" type="parTrans" cxnId="{8895F3B1-FF3B-450D-BE33-C7BACDCB367F}">
      <dgm:prSet/>
      <dgm:spPr/>
      <dgm:t>
        <a:bodyPr/>
        <a:lstStyle/>
        <a:p>
          <a:endParaRPr lang="fr-FR" sz="1800"/>
        </a:p>
      </dgm:t>
    </dgm:pt>
    <dgm:pt modelId="{CBD87BE9-65E7-4856-9E95-2B3C4B67F61A}" type="sibTrans" cxnId="{8895F3B1-FF3B-450D-BE33-C7BACDCB367F}">
      <dgm:prSet/>
      <dgm:spPr/>
      <dgm:t>
        <a:bodyPr/>
        <a:lstStyle/>
        <a:p>
          <a:endParaRPr lang="fr-FR" sz="1800"/>
        </a:p>
      </dgm:t>
    </dgm:pt>
    <dgm:pt modelId="{99311A93-6D98-4A62-90E5-3B090576B438}">
      <dgm:prSet custT="1"/>
      <dgm:spPr/>
      <dgm:t>
        <a:bodyPr/>
        <a:lstStyle/>
        <a:p>
          <a:endParaRPr lang="fr-FR" sz="1100" dirty="0">
            <a:solidFill>
              <a:schemeClr val="accent2">
                <a:lumMod val="75000"/>
              </a:schemeClr>
            </a:solidFill>
          </a:endParaRPr>
        </a:p>
      </dgm:t>
    </dgm:pt>
    <dgm:pt modelId="{D359F2D9-EF15-48CA-8FA8-EE7CF05D9D7A}" type="parTrans" cxnId="{6A75C65F-1948-4D0E-9DE8-16A3F9BA9C88}">
      <dgm:prSet/>
      <dgm:spPr/>
      <dgm:t>
        <a:bodyPr/>
        <a:lstStyle/>
        <a:p>
          <a:endParaRPr lang="fr-FR" sz="1800"/>
        </a:p>
      </dgm:t>
    </dgm:pt>
    <dgm:pt modelId="{0457D61B-FAF4-400B-87E3-6A3C04311271}" type="sibTrans" cxnId="{6A75C65F-1948-4D0E-9DE8-16A3F9BA9C88}">
      <dgm:prSet/>
      <dgm:spPr/>
      <dgm:t>
        <a:bodyPr/>
        <a:lstStyle/>
        <a:p>
          <a:endParaRPr lang="fr-FR" sz="1800"/>
        </a:p>
      </dgm:t>
    </dgm:pt>
    <dgm:pt modelId="{C0A9B811-D228-47D3-AF42-35F92C7DE739}">
      <dgm:prSet custT="1"/>
      <dgm:spPr/>
      <dgm:t>
        <a:bodyPr/>
        <a:lstStyle/>
        <a:p>
          <a:endParaRPr lang="fr-FR" sz="1100" dirty="0">
            <a:solidFill>
              <a:schemeClr val="bg1"/>
            </a:solidFill>
          </a:endParaRPr>
        </a:p>
      </dgm:t>
    </dgm:pt>
    <dgm:pt modelId="{C0C16408-7C6C-4024-9807-AB39CB937C3A}" type="parTrans" cxnId="{C3A9ADD8-17FD-4F54-94B4-CE3A96A474EF}">
      <dgm:prSet/>
      <dgm:spPr/>
      <dgm:t>
        <a:bodyPr/>
        <a:lstStyle/>
        <a:p>
          <a:endParaRPr lang="fr-FR" sz="1800"/>
        </a:p>
      </dgm:t>
    </dgm:pt>
    <dgm:pt modelId="{E6450E2D-B3D6-46EE-80D7-B6BE41F3D825}" type="sibTrans" cxnId="{C3A9ADD8-17FD-4F54-94B4-CE3A96A474EF}">
      <dgm:prSet/>
      <dgm:spPr/>
      <dgm:t>
        <a:bodyPr/>
        <a:lstStyle/>
        <a:p>
          <a:endParaRPr lang="fr-FR" sz="1800"/>
        </a:p>
      </dgm:t>
    </dgm:pt>
    <dgm:pt modelId="{7800BCB5-A850-423A-A71D-028C3CA639D3}" type="pres">
      <dgm:prSet presAssocID="{191C17C2-A0C2-4A3C-9099-A64D3619E7E5}" presName="linear" presStyleCnt="0">
        <dgm:presLayoutVars>
          <dgm:animLvl val="lvl"/>
          <dgm:resizeHandles val="exact"/>
        </dgm:presLayoutVars>
      </dgm:prSet>
      <dgm:spPr/>
    </dgm:pt>
    <dgm:pt modelId="{5457555C-F4A7-491A-8A3F-47DBE66AE51A}" type="pres">
      <dgm:prSet presAssocID="{C8E064A3-D55D-431B-BB0C-3F7E25DE5CA4}" presName="parentText" presStyleLbl="node1" presStyleIdx="0" presStyleCnt="3">
        <dgm:presLayoutVars>
          <dgm:chMax val="0"/>
          <dgm:bulletEnabled val="1"/>
        </dgm:presLayoutVars>
      </dgm:prSet>
      <dgm:spPr/>
    </dgm:pt>
    <dgm:pt modelId="{B7B54CCE-AA24-43E8-B333-3E0640D3635C}" type="pres">
      <dgm:prSet presAssocID="{C8E064A3-D55D-431B-BB0C-3F7E25DE5CA4}" presName="childText" presStyleLbl="revTx" presStyleIdx="0" presStyleCnt="2">
        <dgm:presLayoutVars>
          <dgm:bulletEnabled val="1"/>
        </dgm:presLayoutVars>
      </dgm:prSet>
      <dgm:spPr/>
    </dgm:pt>
    <dgm:pt modelId="{34A1CA7E-FE46-44C1-B533-98EEAC4A9E70}" type="pres">
      <dgm:prSet presAssocID="{32148444-03AC-4C53-8E9B-0CF3260C1248}" presName="parentText" presStyleLbl="node1" presStyleIdx="1" presStyleCnt="3">
        <dgm:presLayoutVars>
          <dgm:chMax val="0"/>
          <dgm:bulletEnabled val="1"/>
        </dgm:presLayoutVars>
      </dgm:prSet>
      <dgm:spPr/>
    </dgm:pt>
    <dgm:pt modelId="{EFFFC4A6-C50A-4BF7-9D08-71A351373360}" type="pres">
      <dgm:prSet presAssocID="{DF4690B4-7B72-4B29-908E-EE09CC81036D}" presName="spacer" presStyleCnt="0"/>
      <dgm:spPr/>
    </dgm:pt>
    <dgm:pt modelId="{55BCF9DA-3830-4D9D-B0CA-2140CDC4559B}" type="pres">
      <dgm:prSet presAssocID="{984F538D-7628-49A3-88F6-83CF7D15140B}" presName="parentText" presStyleLbl="node1" presStyleIdx="2" presStyleCnt="3">
        <dgm:presLayoutVars>
          <dgm:chMax val="0"/>
          <dgm:bulletEnabled val="1"/>
        </dgm:presLayoutVars>
      </dgm:prSet>
      <dgm:spPr/>
    </dgm:pt>
    <dgm:pt modelId="{5BBC92F5-50DA-43AD-B086-8A45D543224B}" type="pres">
      <dgm:prSet presAssocID="{984F538D-7628-49A3-88F6-83CF7D15140B}" presName="childText" presStyleLbl="revTx" presStyleIdx="1" presStyleCnt="2">
        <dgm:presLayoutVars>
          <dgm:bulletEnabled val="1"/>
        </dgm:presLayoutVars>
      </dgm:prSet>
      <dgm:spPr/>
    </dgm:pt>
  </dgm:ptLst>
  <dgm:cxnLst>
    <dgm:cxn modelId="{8ACA3809-5D25-432C-AB6F-BCAAA5819573}" type="presOf" srcId="{671838D1-BBAD-4830-9B56-79F6E1340DB5}" destId="{B7B54CCE-AA24-43E8-B333-3E0640D3635C}" srcOrd="0" destOrd="3" presId="urn:microsoft.com/office/officeart/2005/8/layout/vList2"/>
    <dgm:cxn modelId="{3C36090B-21E6-4143-84C4-A9CFA8BED90A}" type="presOf" srcId="{9AB54730-6C20-434B-9CC4-907FD9B84086}" destId="{B7B54CCE-AA24-43E8-B333-3E0640D3635C}" srcOrd="0" destOrd="5" presId="urn:microsoft.com/office/officeart/2005/8/layout/vList2"/>
    <dgm:cxn modelId="{179EB614-6BE8-42E6-8260-2064F26D115F}" srcId="{191C17C2-A0C2-4A3C-9099-A64D3619E7E5}" destId="{32148444-03AC-4C53-8E9B-0CF3260C1248}" srcOrd="1" destOrd="0" parTransId="{244EC084-CA46-4F2B-AC7C-0E90138B3BCB}" sibTransId="{DF4690B4-7B72-4B29-908E-EE09CC81036D}"/>
    <dgm:cxn modelId="{4209C315-13F6-4323-84A1-3B07FFDCD5F3}" srcId="{C8E064A3-D55D-431B-BB0C-3F7E25DE5CA4}" destId="{8FF96563-A82B-49CE-B508-4BF3EC162ED5}" srcOrd="1" destOrd="0" parTransId="{B8427E9A-9BFD-416D-8813-FFE36A3D7E49}" sibTransId="{EC886BDD-5ABB-4ADB-BB23-B50884A112D9}"/>
    <dgm:cxn modelId="{18E58D2A-65AE-48EB-90C9-F390212C5B09}" srcId="{C8E064A3-D55D-431B-BB0C-3F7E25DE5CA4}" destId="{050A0C38-6012-4B29-A960-DE192C0D751F}" srcOrd="6" destOrd="0" parTransId="{AD88C7F5-63C1-41AB-A27B-D355EC488C37}" sibTransId="{075B32EC-19B6-4A50-9AB4-04020DD4230A}"/>
    <dgm:cxn modelId="{9CCA462B-FA94-4C7C-9F4B-F9528D37B532}" srcId="{C8E064A3-D55D-431B-BB0C-3F7E25DE5CA4}" destId="{68493FEC-EE26-449C-92E2-A7B80F279DF8}" srcOrd="0" destOrd="0" parTransId="{D0C8380A-E5D2-42EB-999C-C7A48065B177}" sibTransId="{30E6DD01-35C3-4773-84CC-46046EC6679A}"/>
    <dgm:cxn modelId="{6BC5B32D-71D9-407F-AC7E-9F7996E3579E}" srcId="{984F538D-7628-49A3-88F6-83CF7D15140B}" destId="{C5E6803A-C8B4-48A2-BB34-1B5AD2AB222F}" srcOrd="2" destOrd="0" parTransId="{0B12D46D-69D6-49EF-814A-14106567CB5C}" sibTransId="{D8FDAB8B-82BA-499A-8254-193EF2ED54A1}"/>
    <dgm:cxn modelId="{25672C40-3581-4CC7-8820-DB73D374623E}" srcId="{C8E064A3-D55D-431B-BB0C-3F7E25DE5CA4}" destId="{9AB54730-6C20-434B-9CC4-907FD9B84086}" srcOrd="5" destOrd="0" parTransId="{4C434242-DDF7-4305-95B5-E9BEFF2C6955}" sibTransId="{F8308686-C718-4A0D-9D7B-B5BAC9863E19}"/>
    <dgm:cxn modelId="{2ECB985D-CC03-47DF-84BD-62B7E7DEE235}" srcId="{C8E064A3-D55D-431B-BB0C-3F7E25DE5CA4}" destId="{29932998-55CF-4A98-9526-EBF61601A7EF}" srcOrd="4" destOrd="0" parTransId="{0EF3524D-2CC5-4E54-BF09-CF2514C91ABA}" sibTransId="{F5956687-2F58-4B84-9F86-908856F54040}"/>
    <dgm:cxn modelId="{6A75C65F-1948-4D0E-9DE8-16A3F9BA9C88}" srcId="{984F538D-7628-49A3-88F6-83CF7D15140B}" destId="{99311A93-6D98-4A62-90E5-3B090576B438}" srcOrd="0" destOrd="0" parTransId="{D359F2D9-EF15-48CA-8FA8-EE7CF05D9D7A}" sibTransId="{0457D61B-FAF4-400B-87E3-6A3C04311271}"/>
    <dgm:cxn modelId="{40DA3B62-8A1B-4584-9FF6-C86E92D66852}" srcId="{C8E064A3-D55D-431B-BB0C-3F7E25DE5CA4}" destId="{671838D1-BBAD-4830-9B56-79F6E1340DB5}" srcOrd="3" destOrd="0" parTransId="{0771E781-FF10-4D16-9D86-495EB0D05111}" sibTransId="{3E1A0A8E-2F81-4B2E-9CC7-D8EF1A9A9D50}"/>
    <dgm:cxn modelId="{EA555442-4E80-4C24-9F07-78FB428CBC3E}" srcId="{191C17C2-A0C2-4A3C-9099-A64D3619E7E5}" destId="{C8E064A3-D55D-431B-BB0C-3F7E25DE5CA4}" srcOrd="0" destOrd="0" parTransId="{D1377408-FF81-4C8E-97CC-339A5111599A}" sibTransId="{73C67486-4553-4394-9C36-C8B164C59AF7}"/>
    <dgm:cxn modelId="{4A107B4C-4166-4810-9AB0-8BB8BCEA7849}" type="presOf" srcId="{29932998-55CF-4A98-9526-EBF61601A7EF}" destId="{B7B54CCE-AA24-43E8-B333-3E0640D3635C}" srcOrd="0" destOrd="4" presId="urn:microsoft.com/office/officeart/2005/8/layout/vList2"/>
    <dgm:cxn modelId="{E4C32672-3C85-44C8-BCF3-58E10D798BD6}" type="presOf" srcId="{C5E6803A-C8B4-48A2-BB34-1B5AD2AB222F}" destId="{5BBC92F5-50DA-43AD-B086-8A45D543224B}" srcOrd="0" destOrd="2" presId="urn:microsoft.com/office/officeart/2005/8/layout/vList2"/>
    <dgm:cxn modelId="{7F8B1F5A-9407-4395-ABD2-26A8FC525EF2}" type="presOf" srcId="{99311A93-6D98-4A62-90E5-3B090576B438}" destId="{5BBC92F5-50DA-43AD-B086-8A45D543224B}" srcOrd="0" destOrd="0" presId="urn:microsoft.com/office/officeart/2005/8/layout/vList2"/>
    <dgm:cxn modelId="{D579625A-15B4-48C1-952C-C6F4E0F0F3D5}" type="presOf" srcId="{C8E064A3-D55D-431B-BB0C-3F7E25DE5CA4}" destId="{5457555C-F4A7-491A-8A3F-47DBE66AE51A}" srcOrd="0" destOrd="0" presId="urn:microsoft.com/office/officeart/2005/8/layout/vList2"/>
    <dgm:cxn modelId="{7555BA7D-19D1-493E-BA62-5FFBC5B60883}" type="presOf" srcId="{B4B2A6F6-4C08-48AC-AD20-D881D2B4A3AB}" destId="{B7B54CCE-AA24-43E8-B333-3E0640D3635C}" srcOrd="0" destOrd="2" presId="urn:microsoft.com/office/officeart/2005/8/layout/vList2"/>
    <dgm:cxn modelId="{364E1982-709D-4F9F-B7A5-2BB3F27FDCE7}" srcId="{984F538D-7628-49A3-88F6-83CF7D15140B}" destId="{92DC95BF-F8DC-4D5F-A1B6-0A0C7447C6B8}" srcOrd="1" destOrd="0" parTransId="{0007F0C5-2B14-4030-BBCF-03866FD9A7EC}" sibTransId="{B8FE92D7-7F4D-4175-A5F7-4E2252590017}"/>
    <dgm:cxn modelId="{9ACB9CB1-AA43-4544-AF44-B84C7B160FE7}" type="presOf" srcId="{984F538D-7628-49A3-88F6-83CF7D15140B}" destId="{55BCF9DA-3830-4D9D-B0CA-2140CDC4559B}" srcOrd="0" destOrd="0" presId="urn:microsoft.com/office/officeart/2005/8/layout/vList2"/>
    <dgm:cxn modelId="{8895F3B1-FF3B-450D-BE33-C7BACDCB367F}" srcId="{C8E064A3-D55D-431B-BB0C-3F7E25DE5CA4}" destId="{0A130252-368A-4788-A3FF-0EDED788BFE4}" srcOrd="7" destOrd="0" parTransId="{2EE92171-DC6A-49F3-B78B-634D9703ED5E}" sibTransId="{CBD87BE9-65E7-4856-9E95-2B3C4B67F61A}"/>
    <dgm:cxn modelId="{57F25FB4-AD91-4190-828A-08808B36C8C0}" type="presOf" srcId="{C0A9B811-D228-47D3-AF42-35F92C7DE739}" destId="{5BBC92F5-50DA-43AD-B086-8A45D543224B}" srcOrd="0" destOrd="3" presId="urn:microsoft.com/office/officeart/2005/8/layout/vList2"/>
    <dgm:cxn modelId="{AA2305B5-2DD9-439D-BBBD-6A4DB7D37B8A}" type="presOf" srcId="{8FF96563-A82B-49CE-B508-4BF3EC162ED5}" destId="{B7B54CCE-AA24-43E8-B333-3E0640D3635C}" srcOrd="0" destOrd="1" presId="urn:microsoft.com/office/officeart/2005/8/layout/vList2"/>
    <dgm:cxn modelId="{4DC873BA-FC6F-4295-8567-8537D690588B}" srcId="{C8E064A3-D55D-431B-BB0C-3F7E25DE5CA4}" destId="{B4B2A6F6-4C08-48AC-AD20-D881D2B4A3AB}" srcOrd="2" destOrd="0" parTransId="{C0B57732-1F90-478C-816C-B839EDCDD7FA}" sibTransId="{429385A4-460C-4CB6-AA7E-836866C07453}"/>
    <dgm:cxn modelId="{D8BE1ACA-530A-45BE-B0C5-AA59451D2987}" type="presOf" srcId="{0A130252-368A-4788-A3FF-0EDED788BFE4}" destId="{B7B54CCE-AA24-43E8-B333-3E0640D3635C}" srcOrd="0" destOrd="7" presId="urn:microsoft.com/office/officeart/2005/8/layout/vList2"/>
    <dgm:cxn modelId="{AC5934D3-2992-4543-856D-41D88D28FE27}" srcId="{191C17C2-A0C2-4A3C-9099-A64D3619E7E5}" destId="{984F538D-7628-49A3-88F6-83CF7D15140B}" srcOrd="2" destOrd="0" parTransId="{2063D526-ABA4-46F2-B32F-9B33199F7458}" sibTransId="{E1954EAE-85A7-4075-B78C-F6E88D1B505B}"/>
    <dgm:cxn modelId="{C3A9ADD8-17FD-4F54-94B4-CE3A96A474EF}" srcId="{984F538D-7628-49A3-88F6-83CF7D15140B}" destId="{C0A9B811-D228-47D3-AF42-35F92C7DE739}" srcOrd="3" destOrd="0" parTransId="{C0C16408-7C6C-4024-9807-AB39CB937C3A}" sibTransId="{E6450E2D-B3D6-46EE-80D7-B6BE41F3D825}"/>
    <dgm:cxn modelId="{628098DA-0A91-4296-BE57-9E2C70439689}" type="presOf" srcId="{191C17C2-A0C2-4A3C-9099-A64D3619E7E5}" destId="{7800BCB5-A850-423A-A71D-028C3CA639D3}" srcOrd="0" destOrd="0" presId="urn:microsoft.com/office/officeart/2005/8/layout/vList2"/>
    <dgm:cxn modelId="{4AF012DB-CDBB-4462-8DB0-7473D5B57B5C}" type="presOf" srcId="{32148444-03AC-4C53-8E9B-0CF3260C1248}" destId="{34A1CA7E-FE46-44C1-B533-98EEAC4A9E70}" srcOrd="0" destOrd="0" presId="urn:microsoft.com/office/officeart/2005/8/layout/vList2"/>
    <dgm:cxn modelId="{E144E2F6-62EC-4DE4-A294-008193F07340}" type="presOf" srcId="{92DC95BF-F8DC-4D5F-A1B6-0A0C7447C6B8}" destId="{5BBC92F5-50DA-43AD-B086-8A45D543224B}" srcOrd="0" destOrd="1" presId="urn:microsoft.com/office/officeart/2005/8/layout/vList2"/>
    <dgm:cxn modelId="{406FCEFD-FE7B-46EA-B670-6B02B7E36AA6}" type="presOf" srcId="{050A0C38-6012-4B29-A960-DE192C0D751F}" destId="{B7B54CCE-AA24-43E8-B333-3E0640D3635C}" srcOrd="0" destOrd="6" presId="urn:microsoft.com/office/officeart/2005/8/layout/vList2"/>
    <dgm:cxn modelId="{973404FF-595A-4F0C-A8F0-8A99D560E995}" type="presOf" srcId="{68493FEC-EE26-449C-92E2-A7B80F279DF8}" destId="{B7B54CCE-AA24-43E8-B333-3E0640D3635C}" srcOrd="0" destOrd="0" presId="urn:microsoft.com/office/officeart/2005/8/layout/vList2"/>
    <dgm:cxn modelId="{1BAD1135-9F6D-4918-B12B-EA22A1D51FD8}" type="presParOf" srcId="{7800BCB5-A850-423A-A71D-028C3CA639D3}" destId="{5457555C-F4A7-491A-8A3F-47DBE66AE51A}" srcOrd="0" destOrd="0" presId="urn:microsoft.com/office/officeart/2005/8/layout/vList2"/>
    <dgm:cxn modelId="{96619D87-616C-4F04-9FA8-E5741BA82931}" type="presParOf" srcId="{7800BCB5-A850-423A-A71D-028C3CA639D3}" destId="{B7B54CCE-AA24-43E8-B333-3E0640D3635C}" srcOrd="1" destOrd="0" presId="urn:microsoft.com/office/officeart/2005/8/layout/vList2"/>
    <dgm:cxn modelId="{8FF0827C-B690-476F-95F0-3E79E95A38D7}" type="presParOf" srcId="{7800BCB5-A850-423A-A71D-028C3CA639D3}" destId="{34A1CA7E-FE46-44C1-B533-98EEAC4A9E70}" srcOrd="2" destOrd="0" presId="urn:microsoft.com/office/officeart/2005/8/layout/vList2"/>
    <dgm:cxn modelId="{01D2348E-4CC7-4714-9EEB-335DDC04A408}" type="presParOf" srcId="{7800BCB5-A850-423A-A71D-028C3CA639D3}" destId="{EFFFC4A6-C50A-4BF7-9D08-71A351373360}" srcOrd="3" destOrd="0" presId="urn:microsoft.com/office/officeart/2005/8/layout/vList2"/>
    <dgm:cxn modelId="{90428C69-A15B-4690-B9EB-01236CEBC80C}" type="presParOf" srcId="{7800BCB5-A850-423A-A71D-028C3CA639D3}" destId="{55BCF9DA-3830-4D9D-B0CA-2140CDC4559B}" srcOrd="4" destOrd="0" presId="urn:microsoft.com/office/officeart/2005/8/layout/vList2"/>
    <dgm:cxn modelId="{DD431D95-5A41-41F3-96F2-CEFF15259254}" type="presParOf" srcId="{7800BCB5-A850-423A-A71D-028C3CA639D3}" destId="{5BBC92F5-50DA-43AD-B086-8A45D543224B}"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F7665A-B9E6-4DD4-A7C8-05024EC70D15}">
      <dsp:nvSpPr>
        <dsp:cNvPr id="0" name=""/>
        <dsp:cNvSpPr/>
      </dsp:nvSpPr>
      <dsp:spPr>
        <a:xfrm>
          <a:off x="0" y="13739"/>
          <a:ext cx="9667566"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fr-FR" sz="1300" kern="1200" dirty="0"/>
            <a:t>Introduction 			............................................................................................................................................4</a:t>
          </a:r>
        </a:p>
      </dsp:txBody>
      <dsp:txXfrm>
        <a:off x="15221" y="28960"/>
        <a:ext cx="9637124" cy="281363"/>
      </dsp:txXfrm>
    </dsp:sp>
    <dsp:sp modelId="{1596568A-1FCD-4C2C-81C6-E5525C820BDE}">
      <dsp:nvSpPr>
        <dsp:cNvPr id="0" name=""/>
        <dsp:cNvSpPr/>
      </dsp:nvSpPr>
      <dsp:spPr>
        <a:xfrm>
          <a:off x="0" y="325544"/>
          <a:ext cx="9667566" cy="392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6945" tIns="12700" rIns="71120" bIns="12700" numCol="1" spcCol="1270" anchor="t" anchorCtr="0">
          <a:noAutofit/>
        </a:bodyPr>
        <a:lstStyle/>
        <a:p>
          <a:pPr marL="57150" lvl="1" indent="-57150" algn="l" defTabSz="444500">
            <a:lnSpc>
              <a:spcPct val="90000"/>
            </a:lnSpc>
            <a:spcBef>
              <a:spcPct val="0"/>
            </a:spcBef>
            <a:spcAft>
              <a:spcPct val="20000"/>
            </a:spcAft>
            <a:buChar char="•"/>
          </a:pPr>
          <a:r>
            <a:rPr lang="fr-FR" sz="1000" kern="1200" dirty="0">
              <a:solidFill>
                <a:schemeClr val="bg1"/>
              </a:solidFill>
            </a:rPr>
            <a:t>	Contexte			..................................................................................................................................................................................4</a:t>
          </a:r>
        </a:p>
        <a:p>
          <a:pPr marL="57150" lvl="1" indent="-57150" algn="l" defTabSz="444500">
            <a:lnSpc>
              <a:spcPct val="90000"/>
            </a:lnSpc>
            <a:spcBef>
              <a:spcPct val="0"/>
            </a:spcBef>
            <a:spcAft>
              <a:spcPct val="20000"/>
            </a:spcAft>
            <a:buChar char="•"/>
          </a:pPr>
          <a:r>
            <a:rPr lang="fr-FR" sz="1000" kern="1200" dirty="0">
              <a:solidFill>
                <a:schemeClr val="bg1"/>
              </a:solidFill>
            </a:rPr>
            <a:t> 	L’existant			..................................................................................................................................................................................4</a:t>
          </a:r>
        </a:p>
      </dsp:txBody>
      <dsp:txXfrm>
        <a:off x="0" y="325544"/>
        <a:ext cx="9667566" cy="392073"/>
      </dsp:txXfrm>
    </dsp:sp>
    <dsp:sp modelId="{C7DB0AED-3FDB-49DF-9DE5-86668E62B111}">
      <dsp:nvSpPr>
        <dsp:cNvPr id="0" name=""/>
        <dsp:cNvSpPr/>
      </dsp:nvSpPr>
      <dsp:spPr>
        <a:xfrm>
          <a:off x="0" y="717617"/>
          <a:ext cx="9667566"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fr-FR" sz="1300" kern="1200" dirty="0"/>
            <a:t>Description de la demande 	............................................................................................................................................7</a:t>
          </a:r>
        </a:p>
      </dsp:txBody>
      <dsp:txXfrm>
        <a:off x="15221" y="732838"/>
        <a:ext cx="9637124" cy="281363"/>
      </dsp:txXfrm>
    </dsp:sp>
    <dsp:sp modelId="{983E8709-28CB-414A-8EB9-6F07FF54E4CA}">
      <dsp:nvSpPr>
        <dsp:cNvPr id="0" name=""/>
        <dsp:cNvSpPr/>
      </dsp:nvSpPr>
      <dsp:spPr>
        <a:xfrm>
          <a:off x="0" y="1029422"/>
          <a:ext cx="9667566" cy="265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6945" tIns="16510" rIns="92456" bIns="16510" numCol="1" spcCol="1270" anchor="t" anchorCtr="0">
          <a:noAutofit/>
        </a:bodyPr>
        <a:lstStyle/>
        <a:p>
          <a:pPr marL="57150" lvl="1" indent="-57150" algn="l" defTabSz="444500">
            <a:lnSpc>
              <a:spcPct val="90000"/>
            </a:lnSpc>
            <a:spcBef>
              <a:spcPct val="0"/>
            </a:spcBef>
            <a:spcAft>
              <a:spcPct val="20000"/>
            </a:spcAft>
            <a:buChar char="•"/>
          </a:pPr>
          <a:r>
            <a:rPr lang="fr-FR" sz="1000" kern="1200" dirty="0">
              <a:solidFill>
                <a:schemeClr val="bg1"/>
              </a:solidFill>
            </a:rPr>
            <a:t> 	Les objectifs 			..................................................................................................................................................................................7</a:t>
          </a:r>
        </a:p>
      </dsp:txBody>
      <dsp:txXfrm>
        <a:off x="0" y="1029422"/>
        <a:ext cx="9667566" cy="265261"/>
      </dsp:txXfrm>
    </dsp:sp>
    <dsp:sp modelId="{2A27A485-1179-41D3-BE51-4BDD555A916B}">
      <dsp:nvSpPr>
        <dsp:cNvPr id="0" name=""/>
        <dsp:cNvSpPr/>
      </dsp:nvSpPr>
      <dsp:spPr>
        <a:xfrm>
          <a:off x="0" y="1294684"/>
          <a:ext cx="9667566"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fr-FR" sz="1300" kern="1200" dirty="0"/>
            <a:t>Les fonctions du produit	............................................................................................................................................8</a:t>
          </a:r>
        </a:p>
      </dsp:txBody>
      <dsp:txXfrm>
        <a:off x="15221" y="1309905"/>
        <a:ext cx="9637124" cy="281363"/>
      </dsp:txXfrm>
    </dsp:sp>
    <dsp:sp modelId="{99D922AE-4DC7-49B8-8899-5809AED670D0}">
      <dsp:nvSpPr>
        <dsp:cNvPr id="0" name=""/>
        <dsp:cNvSpPr/>
      </dsp:nvSpPr>
      <dsp:spPr>
        <a:xfrm>
          <a:off x="0" y="1606489"/>
          <a:ext cx="9667566" cy="247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6945" tIns="16510" rIns="92456" bIns="16510" numCol="1" spcCol="1270" anchor="t" anchorCtr="0">
          <a:noAutofit/>
        </a:bodyPr>
        <a:lstStyle/>
        <a:p>
          <a:pPr marL="57150" lvl="1" indent="-57150" algn="l" defTabSz="444500">
            <a:lnSpc>
              <a:spcPct val="90000"/>
            </a:lnSpc>
            <a:spcBef>
              <a:spcPct val="0"/>
            </a:spcBef>
            <a:spcAft>
              <a:spcPct val="20000"/>
            </a:spcAft>
            <a:buChar char="•"/>
          </a:pPr>
          <a:r>
            <a:rPr lang="fr-FR" sz="1000" kern="1200" dirty="0">
              <a:solidFill>
                <a:schemeClr val="bg1"/>
              </a:solidFill>
            </a:rPr>
            <a:t> 	Diagramme Use Case	………………………………………………………………………………………………………………………………...12</a:t>
          </a:r>
        </a:p>
      </dsp:txBody>
      <dsp:txXfrm>
        <a:off x="0" y="1606489"/>
        <a:ext cx="9667566" cy="247963"/>
      </dsp:txXfrm>
    </dsp:sp>
    <dsp:sp modelId="{23B0938F-6D31-4918-A5B8-8C72CBBC15DE}">
      <dsp:nvSpPr>
        <dsp:cNvPr id="0" name=""/>
        <dsp:cNvSpPr/>
      </dsp:nvSpPr>
      <dsp:spPr>
        <a:xfrm>
          <a:off x="0" y="1854452"/>
          <a:ext cx="9667566"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fr-FR" sz="1300" kern="1200" dirty="0"/>
            <a:t>Arborescence du site		..........................................................................................................................................14</a:t>
          </a:r>
        </a:p>
      </dsp:txBody>
      <dsp:txXfrm>
        <a:off x="15221" y="1869673"/>
        <a:ext cx="9637124" cy="281363"/>
      </dsp:txXfrm>
    </dsp:sp>
    <dsp:sp modelId="{08E64496-8632-4413-9FD1-17EFFD3DD545}">
      <dsp:nvSpPr>
        <dsp:cNvPr id="0" name=""/>
        <dsp:cNvSpPr/>
      </dsp:nvSpPr>
      <dsp:spPr>
        <a:xfrm>
          <a:off x="0" y="2203697"/>
          <a:ext cx="9667566"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fr-FR" sz="1300" kern="1200" dirty="0"/>
            <a:t>Contraintes			..........................................................................................................................................16</a:t>
          </a:r>
        </a:p>
      </dsp:txBody>
      <dsp:txXfrm>
        <a:off x="15221" y="2218918"/>
        <a:ext cx="9637124" cy="281363"/>
      </dsp:txXfrm>
    </dsp:sp>
    <dsp:sp modelId="{3EA16636-F398-438B-8506-AF955FEB6EFC}">
      <dsp:nvSpPr>
        <dsp:cNvPr id="0" name=""/>
        <dsp:cNvSpPr/>
      </dsp:nvSpPr>
      <dsp:spPr>
        <a:xfrm>
          <a:off x="0" y="2552942"/>
          <a:ext cx="9667566"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fr-FR" sz="1300" kern="1200" dirty="0"/>
            <a:t>GANT T				..........................................................................................................................................19</a:t>
          </a:r>
        </a:p>
      </dsp:txBody>
      <dsp:txXfrm>
        <a:off x="15221" y="2568163"/>
        <a:ext cx="9637124" cy="281363"/>
      </dsp:txXfrm>
    </dsp:sp>
    <dsp:sp modelId="{24887833-47DC-4158-9B48-7BADAD49CC53}">
      <dsp:nvSpPr>
        <dsp:cNvPr id="0" name=""/>
        <dsp:cNvSpPr/>
      </dsp:nvSpPr>
      <dsp:spPr>
        <a:xfrm>
          <a:off x="0" y="2902187"/>
          <a:ext cx="9667566"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fr-FR" sz="1300" kern="1200" dirty="0"/>
            <a:t>Logiciels utilisés		..........................................................................................................................................21</a:t>
          </a:r>
        </a:p>
      </dsp:txBody>
      <dsp:txXfrm>
        <a:off x="15221" y="2917408"/>
        <a:ext cx="9637124" cy="281363"/>
      </dsp:txXfrm>
    </dsp:sp>
    <dsp:sp modelId="{D1C86813-AB25-4BB7-957E-9A55171DF7A2}">
      <dsp:nvSpPr>
        <dsp:cNvPr id="0" name=""/>
        <dsp:cNvSpPr/>
      </dsp:nvSpPr>
      <dsp:spPr>
        <a:xfrm>
          <a:off x="0" y="3251432"/>
          <a:ext cx="9667566"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fr-FR" sz="1300" kern="1200" dirty="0"/>
            <a:t>Devis				..........................................................................................................................................23</a:t>
          </a:r>
        </a:p>
      </dsp:txBody>
      <dsp:txXfrm>
        <a:off x="15221" y="3266653"/>
        <a:ext cx="9637124" cy="28136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060328-77C8-4427-815B-988BC13CD7FE}">
      <dsp:nvSpPr>
        <dsp:cNvPr id="0" name=""/>
        <dsp:cNvSpPr/>
      </dsp:nvSpPr>
      <dsp:spPr>
        <a:xfrm>
          <a:off x="0" y="272249"/>
          <a:ext cx="10820400" cy="73402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dirty="0"/>
            <a:t>4. La date limite de soumission d'un dossier de candidature est fixée au 10 octobre 2021. D'éventuelles soutenances orales auront lieu entre le 20 Octobre et le 10 Novembre 2021, et une sélection finale sera effectuée le 20 Novembre 2021. </a:t>
          </a:r>
        </a:p>
      </dsp:txBody>
      <dsp:txXfrm>
        <a:off x="35832" y="308081"/>
        <a:ext cx="10748736" cy="662358"/>
      </dsp:txXfrm>
    </dsp:sp>
    <dsp:sp modelId="{6790D56E-F50D-477D-B3D4-B89733CD4B81}">
      <dsp:nvSpPr>
        <dsp:cNvPr id="0" name=""/>
        <dsp:cNvSpPr/>
      </dsp:nvSpPr>
      <dsp:spPr>
        <a:xfrm>
          <a:off x="0" y="1006272"/>
          <a:ext cx="10820400" cy="1345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13970" rIns="78232" bIns="13970" numCol="1" spcCol="1270" anchor="t" anchorCtr="0">
          <a:noAutofit/>
        </a:bodyPr>
        <a:lstStyle/>
        <a:p>
          <a:pPr marL="57150" lvl="1" indent="-57150" algn="l" defTabSz="488950">
            <a:lnSpc>
              <a:spcPct val="90000"/>
            </a:lnSpc>
            <a:spcBef>
              <a:spcPct val="0"/>
            </a:spcBef>
            <a:spcAft>
              <a:spcPct val="20000"/>
            </a:spcAft>
            <a:buChar char="•"/>
          </a:pPr>
          <a:endParaRPr lang="fr-FR" sz="1100" kern="1200">
            <a:solidFill>
              <a:schemeClr val="bg1"/>
            </a:solidFill>
          </a:endParaRPr>
        </a:p>
        <a:p>
          <a:pPr marL="114300" lvl="2" indent="-57150" algn="l" defTabSz="488950">
            <a:lnSpc>
              <a:spcPct val="90000"/>
            </a:lnSpc>
            <a:spcBef>
              <a:spcPct val="0"/>
            </a:spcBef>
            <a:spcAft>
              <a:spcPct val="20000"/>
            </a:spcAft>
            <a:buNone/>
          </a:pPr>
          <a:r>
            <a:rPr lang="fr-FR" sz="1100" kern="1200" dirty="0">
              <a:solidFill>
                <a:schemeClr val="bg1"/>
              </a:solidFill>
            </a:rPr>
            <a:t>	Le projet sera ensuite découpé en 3 phases : </a:t>
          </a:r>
        </a:p>
        <a:p>
          <a:pPr marL="114300" lvl="2" indent="-57150" algn="l" defTabSz="488950">
            <a:lnSpc>
              <a:spcPct val="90000"/>
            </a:lnSpc>
            <a:spcBef>
              <a:spcPct val="0"/>
            </a:spcBef>
            <a:spcAft>
              <a:spcPct val="20000"/>
            </a:spcAft>
            <a:buNone/>
          </a:pPr>
          <a:endParaRPr lang="fr-FR" sz="1100" kern="1200" dirty="0">
            <a:solidFill>
              <a:schemeClr val="bg1"/>
            </a:solidFill>
          </a:endParaRPr>
        </a:p>
        <a:p>
          <a:pPr marL="114300" lvl="2" indent="-57150" algn="l" defTabSz="488950">
            <a:lnSpc>
              <a:spcPct val="90000"/>
            </a:lnSpc>
            <a:spcBef>
              <a:spcPct val="0"/>
            </a:spcBef>
            <a:spcAft>
              <a:spcPct val="20000"/>
            </a:spcAft>
            <a:buChar char="•"/>
          </a:pPr>
          <a:r>
            <a:rPr lang="fr-FR" sz="1100" kern="1200" dirty="0">
              <a:solidFill>
                <a:schemeClr val="bg1"/>
              </a:solidFill>
            </a:rPr>
            <a:t>Phase de prototype  page(2 mois environ) : Construction des maquettes, validation des choix d'architectures et de technologies.</a:t>
          </a:r>
        </a:p>
        <a:p>
          <a:pPr marL="114300" lvl="2" indent="-57150" algn="l" defTabSz="488950">
            <a:lnSpc>
              <a:spcPct val="90000"/>
            </a:lnSpc>
            <a:spcBef>
              <a:spcPct val="0"/>
            </a:spcBef>
            <a:spcAft>
              <a:spcPct val="20000"/>
            </a:spcAft>
            <a:buChar char="•"/>
          </a:pPr>
          <a:r>
            <a:rPr lang="fr-FR" sz="1100" kern="1200" dirty="0">
              <a:solidFill>
                <a:schemeClr val="bg1"/>
              </a:solidFill>
            </a:rPr>
            <a:t>Phase de développement du pilote (1 mois environ) : Développement de l'ensemble des fonctionnalités, intégration des maquettes</a:t>
          </a:r>
        </a:p>
        <a:p>
          <a:pPr marL="114300" lvl="2" indent="-57150" algn="l" defTabSz="488950">
            <a:lnSpc>
              <a:spcPct val="90000"/>
            </a:lnSpc>
            <a:spcBef>
              <a:spcPct val="0"/>
            </a:spcBef>
            <a:spcAft>
              <a:spcPct val="20000"/>
            </a:spcAft>
            <a:buChar char="•"/>
          </a:pPr>
          <a:r>
            <a:rPr lang="fr-FR" sz="1100" kern="1200" dirty="0">
              <a:solidFill>
                <a:schemeClr val="bg1"/>
              </a:solidFill>
            </a:rPr>
            <a:t>Phase d'industrialisation (1 mois environ) : Intégration du catalogue de produits et des contenus.</a:t>
          </a:r>
        </a:p>
        <a:p>
          <a:pPr marL="114300" lvl="2" indent="-57150" algn="l" defTabSz="488950">
            <a:lnSpc>
              <a:spcPct val="90000"/>
            </a:lnSpc>
            <a:spcBef>
              <a:spcPct val="0"/>
            </a:spcBef>
            <a:spcAft>
              <a:spcPct val="20000"/>
            </a:spcAft>
            <a:buChar char="•"/>
          </a:pPr>
          <a:endParaRPr lang="fr-FR" sz="1100" kern="1200" dirty="0">
            <a:solidFill>
              <a:schemeClr val="bg1"/>
            </a:solidFill>
          </a:endParaRPr>
        </a:p>
      </dsp:txBody>
      <dsp:txXfrm>
        <a:off x="0" y="1006272"/>
        <a:ext cx="10820400" cy="1345500"/>
      </dsp:txXfrm>
    </dsp:sp>
    <dsp:sp modelId="{13591B6B-2E57-425F-844A-A93ADC7B6E85}">
      <dsp:nvSpPr>
        <dsp:cNvPr id="0" name=""/>
        <dsp:cNvSpPr/>
      </dsp:nvSpPr>
      <dsp:spPr>
        <a:xfrm>
          <a:off x="0" y="2383813"/>
          <a:ext cx="10820400" cy="4924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dirty="0"/>
            <a:t>L'objectif est donc un passage en production (livraison finale) le 10 Mars 2022. </a:t>
          </a:r>
        </a:p>
      </dsp:txBody>
      <dsp:txXfrm>
        <a:off x="24041" y="2407854"/>
        <a:ext cx="10772318" cy="444393"/>
      </dsp:txXfrm>
    </dsp:sp>
    <dsp:sp modelId="{C37C5F59-93C5-45D3-AA68-A7F4D4FA2241}">
      <dsp:nvSpPr>
        <dsp:cNvPr id="0" name=""/>
        <dsp:cNvSpPr/>
      </dsp:nvSpPr>
      <dsp:spPr>
        <a:xfrm>
          <a:off x="0" y="3031447"/>
          <a:ext cx="10820400" cy="7457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dirty="0"/>
            <a:t>Dans un premier temps, les échanges se feront exclusivement par email. Ne pas hésiter à contacter contact@haxxxx.com pour toute information complémentaire. </a:t>
          </a:r>
        </a:p>
      </dsp:txBody>
      <dsp:txXfrm>
        <a:off x="36406" y="3067853"/>
        <a:ext cx="10747588" cy="6729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CC266B-932B-4463-B4B1-2B712CDAFDA2}">
      <dsp:nvSpPr>
        <dsp:cNvPr id="0" name=""/>
        <dsp:cNvSpPr/>
      </dsp:nvSpPr>
      <dsp:spPr>
        <a:xfrm rot="10800000">
          <a:off x="1305409" y="3160"/>
          <a:ext cx="4538852" cy="64865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6040" tIns="60960" rIns="113792" bIns="60960" numCol="1" spcCol="1270" anchor="ctr" anchorCtr="0">
          <a:noAutofit/>
        </a:bodyPr>
        <a:lstStyle/>
        <a:p>
          <a:pPr marL="0" lvl="0" indent="0" algn="l" defTabSz="711200">
            <a:lnSpc>
              <a:spcPct val="90000"/>
            </a:lnSpc>
            <a:spcBef>
              <a:spcPct val="0"/>
            </a:spcBef>
            <a:spcAft>
              <a:spcPct val="35000"/>
            </a:spcAft>
            <a:buNone/>
          </a:pPr>
          <a:r>
            <a:rPr lang="fr-FR" sz="1600" kern="1200" dirty="0"/>
            <a:t>Git &amp; </a:t>
          </a:r>
          <a:r>
            <a:rPr lang="fr-FR" sz="1600" kern="1200" dirty="0" err="1"/>
            <a:t>Github</a:t>
          </a:r>
          <a:r>
            <a:rPr lang="fr-FR" sz="1600" kern="1200" dirty="0"/>
            <a:t> pour la collaboration et la gestion de versions, </a:t>
          </a:r>
        </a:p>
      </dsp:txBody>
      <dsp:txXfrm rot="10800000">
        <a:off x="1467573" y="3160"/>
        <a:ext cx="4376688" cy="648657"/>
      </dsp:txXfrm>
    </dsp:sp>
    <dsp:sp modelId="{6995F0D0-A8DC-4834-AF62-3AF1FF5BCAF3}">
      <dsp:nvSpPr>
        <dsp:cNvPr id="0" name=""/>
        <dsp:cNvSpPr/>
      </dsp:nvSpPr>
      <dsp:spPr>
        <a:xfrm>
          <a:off x="981080" y="3160"/>
          <a:ext cx="648657" cy="64865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459EE7-C419-4206-A39A-9003B9834775}">
      <dsp:nvSpPr>
        <dsp:cNvPr id="0" name=""/>
        <dsp:cNvSpPr/>
      </dsp:nvSpPr>
      <dsp:spPr>
        <a:xfrm rot="10800000">
          <a:off x="1305409" y="845447"/>
          <a:ext cx="4538852" cy="64865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6040" tIns="60960" rIns="113792" bIns="60960" numCol="1" spcCol="1270" anchor="ctr" anchorCtr="0">
          <a:noAutofit/>
        </a:bodyPr>
        <a:lstStyle/>
        <a:p>
          <a:pPr marL="0" lvl="0" indent="0" algn="l" defTabSz="711200">
            <a:lnSpc>
              <a:spcPct val="90000"/>
            </a:lnSpc>
            <a:spcBef>
              <a:spcPct val="0"/>
            </a:spcBef>
            <a:spcAft>
              <a:spcPct val="35000"/>
            </a:spcAft>
            <a:buNone/>
          </a:pPr>
          <a:r>
            <a:rPr lang="fr-FR" sz="1600" kern="1200" dirty="0"/>
            <a:t>HTML 5 et CSS 3 pour mettre en place des contenus des pages,</a:t>
          </a:r>
        </a:p>
      </dsp:txBody>
      <dsp:txXfrm rot="10800000">
        <a:off x="1467573" y="845447"/>
        <a:ext cx="4376688" cy="648657"/>
      </dsp:txXfrm>
    </dsp:sp>
    <dsp:sp modelId="{6A96DB01-6B26-4C83-B991-74072ADBF7AA}">
      <dsp:nvSpPr>
        <dsp:cNvPr id="0" name=""/>
        <dsp:cNvSpPr/>
      </dsp:nvSpPr>
      <dsp:spPr>
        <a:xfrm>
          <a:off x="981080" y="845447"/>
          <a:ext cx="648657" cy="648657"/>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F3F9BD-3830-4A4A-8FBF-09214F33CCD2}">
      <dsp:nvSpPr>
        <dsp:cNvPr id="0" name=""/>
        <dsp:cNvSpPr/>
      </dsp:nvSpPr>
      <dsp:spPr>
        <a:xfrm rot="10800000">
          <a:off x="1305409" y="1687733"/>
          <a:ext cx="4538852" cy="64865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6040" tIns="60960" rIns="113792" bIns="60960" numCol="1" spcCol="1270" anchor="ctr" anchorCtr="0">
          <a:noAutofit/>
        </a:bodyPr>
        <a:lstStyle/>
        <a:p>
          <a:pPr marL="0" lvl="0" indent="0" algn="l" defTabSz="711200">
            <a:lnSpc>
              <a:spcPct val="90000"/>
            </a:lnSpc>
            <a:spcBef>
              <a:spcPct val="0"/>
            </a:spcBef>
            <a:spcAft>
              <a:spcPct val="35000"/>
            </a:spcAft>
            <a:buNone/>
          </a:pPr>
          <a:r>
            <a:rPr lang="fr-FR" sz="1600" kern="1200"/>
            <a:t>Javascript pour manipuler les fonctionnalités,</a:t>
          </a:r>
        </a:p>
      </dsp:txBody>
      <dsp:txXfrm rot="10800000">
        <a:off x="1467573" y="1687733"/>
        <a:ext cx="4376688" cy="648657"/>
      </dsp:txXfrm>
    </dsp:sp>
    <dsp:sp modelId="{C3623A25-79A5-487E-8798-DDF986FAEDF5}">
      <dsp:nvSpPr>
        <dsp:cNvPr id="0" name=""/>
        <dsp:cNvSpPr/>
      </dsp:nvSpPr>
      <dsp:spPr>
        <a:xfrm>
          <a:off x="981080" y="1687733"/>
          <a:ext cx="648657" cy="648657"/>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B4F926-F66E-4A00-A724-E6716CCC91EF}">
      <dsp:nvSpPr>
        <dsp:cNvPr id="0" name=""/>
        <dsp:cNvSpPr/>
      </dsp:nvSpPr>
      <dsp:spPr>
        <a:xfrm rot="10800000">
          <a:off x="1305409" y="2530020"/>
          <a:ext cx="4538852" cy="64865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6040" tIns="60960" rIns="113792" bIns="60960" numCol="1" spcCol="1270" anchor="ctr" anchorCtr="0">
          <a:noAutofit/>
        </a:bodyPr>
        <a:lstStyle/>
        <a:p>
          <a:pPr marL="0" lvl="0" indent="0" algn="l" defTabSz="711200">
            <a:lnSpc>
              <a:spcPct val="90000"/>
            </a:lnSpc>
            <a:spcBef>
              <a:spcPct val="0"/>
            </a:spcBef>
            <a:spcAft>
              <a:spcPct val="35000"/>
            </a:spcAft>
            <a:buNone/>
          </a:pPr>
          <a:r>
            <a:rPr lang="fr-FR" sz="1600" kern="1200"/>
            <a:t>SQL pour gérer les bases de données,</a:t>
          </a:r>
        </a:p>
      </dsp:txBody>
      <dsp:txXfrm rot="10800000">
        <a:off x="1467573" y="2530020"/>
        <a:ext cx="4376688" cy="648657"/>
      </dsp:txXfrm>
    </dsp:sp>
    <dsp:sp modelId="{581B6BD1-2061-4818-85C1-4C2C1104CB14}">
      <dsp:nvSpPr>
        <dsp:cNvPr id="0" name=""/>
        <dsp:cNvSpPr/>
      </dsp:nvSpPr>
      <dsp:spPr>
        <a:xfrm>
          <a:off x="981080" y="2530020"/>
          <a:ext cx="648657" cy="648657"/>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0000" b="-10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216B85-E551-4402-9BC6-1FD09E137C7C}">
      <dsp:nvSpPr>
        <dsp:cNvPr id="0" name=""/>
        <dsp:cNvSpPr/>
      </dsp:nvSpPr>
      <dsp:spPr>
        <a:xfrm rot="10800000">
          <a:off x="1305409" y="3372306"/>
          <a:ext cx="4538852" cy="64865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6040" tIns="60960" rIns="113792" bIns="60960" numCol="1" spcCol="1270" anchor="ctr" anchorCtr="0">
          <a:noAutofit/>
        </a:bodyPr>
        <a:lstStyle/>
        <a:p>
          <a:pPr marL="0" lvl="0" indent="0" algn="l" defTabSz="711200">
            <a:lnSpc>
              <a:spcPct val="90000"/>
            </a:lnSpc>
            <a:spcBef>
              <a:spcPct val="0"/>
            </a:spcBef>
            <a:spcAft>
              <a:spcPct val="35000"/>
            </a:spcAft>
            <a:buNone/>
          </a:pPr>
          <a:r>
            <a:rPr lang="fr-FR" sz="1600" kern="1200" dirty="0"/>
            <a:t>PHP pour les pages web dynamiques.</a:t>
          </a:r>
        </a:p>
      </dsp:txBody>
      <dsp:txXfrm rot="10800000">
        <a:off x="1467573" y="3372306"/>
        <a:ext cx="4376688" cy="648657"/>
      </dsp:txXfrm>
    </dsp:sp>
    <dsp:sp modelId="{24AC14E8-50FE-4F7D-A050-25298F497C10}">
      <dsp:nvSpPr>
        <dsp:cNvPr id="0" name=""/>
        <dsp:cNvSpPr/>
      </dsp:nvSpPr>
      <dsp:spPr>
        <a:xfrm>
          <a:off x="981080" y="3372306"/>
          <a:ext cx="648657" cy="648657"/>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CC266B-932B-4463-B4B1-2B712CDAFDA2}">
      <dsp:nvSpPr>
        <dsp:cNvPr id="0" name=""/>
        <dsp:cNvSpPr/>
      </dsp:nvSpPr>
      <dsp:spPr>
        <a:xfrm rot="10800000">
          <a:off x="1307492" y="180"/>
          <a:ext cx="4538852" cy="65698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9714" tIns="60960" rIns="113792" bIns="60960" numCol="1" spcCol="1270" anchor="ctr" anchorCtr="0">
          <a:noAutofit/>
        </a:bodyPr>
        <a:lstStyle/>
        <a:p>
          <a:pPr marL="0" lvl="0" indent="0" algn="l" defTabSz="711200">
            <a:lnSpc>
              <a:spcPct val="90000"/>
            </a:lnSpc>
            <a:spcBef>
              <a:spcPct val="0"/>
            </a:spcBef>
            <a:spcAft>
              <a:spcPct val="35000"/>
            </a:spcAft>
            <a:buNone/>
          </a:pPr>
          <a:r>
            <a:rPr lang="fr-FR" sz="1600" kern="1200" dirty="0"/>
            <a:t>Adobe Illustrator pour la création de la charte graphique,</a:t>
          </a:r>
        </a:p>
      </dsp:txBody>
      <dsp:txXfrm rot="10800000">
        <a:off x="1471739" y="180"/>
        <a:ext cx="4374605" cy="656989"/>
      </dsp:txXfrm>
    </dsp:sp>
    <dsp:sp modelId="{6995F0D0-A8DC-4834-AF62-3AF1FF5BCAF3}">
      <dsp:nvSpPr>
        <dsp:cNvPr id="0" name=""/>
        <dsp:cNvSpPr/>
      </dsp:nvSpPr>
      <dsp:spPr>
        <a:xfrm>
          <a:off x="978997" y="180"/>
          <a:ext cx="656989" cy="65698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459EE7-C419-4206-A39A-9003B9834775}">
      <dsp:nvSpPr>
        <dsp:cNvPr id="0" name=""/>
        <dsp:cNvSpPr/>
      </dsp:nvSpPr>
      <dsp:spPr>
        <a:xfrm rot="10800000">
          <a:off x="1307492" y="825799"/>
          <a:ext cx="4538852" cy="64822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9714" tIns="60960" rIns="113792" bIns="60960" numCol="1" spcCol="1270" anchor="ctr" anchorCtr="0">
          <a:noAutofit/>
        </a:bodyPr>
        <a:lstStyle/>
        <a:p>
          <a:pPr marL="0" lvl="0" indent="0" algn="l" defTabSz="711200">
            <a:lnSpc>
              <a:spcPct val="90000"/>
            </a:lnSpc>
            <a:spcBef>
              <a:spcPct val="0"/>
            </a:spcBef>
            <a:spcAft>
              <a:spcPct val="35000"/>
            </a:spcAft>
            <a:buNone/>
          </a:pPr>
          <a:r>
            <a:rPr lang="fr-FR" sz="1600" kern="1200" dirty="0"/>
            <a:t>Visual Studio Code pour éditeur de code.</a:t>
          </a:r>
        </a:p>
      </dsp:txBody>
      <dsp:txXfrm rot="10800000">
        <a:off x="1469548" y="825799"/>
        <a:ext cx="4376796" cy="648225"/>
      </dsp:txXfrm>
    </dsp:sp>
    <dsp:sp modelId="{6A96DB01-6B26-4C83-B991-74072ADBF7AA}">
      <dsp:nvSpPr>
        <dsp:cNvPr id="0" name=""/>
        <dsp:cNvSpPr/>
      </dsp:nvSpPr>
      <dsp:spPr>
        <a:xfrm>
          <a:off x="978997" y="821417"/>
          <a:ext cx="656989" cy="65698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2C8E3D-6D75-4C59-934F-3121B88BC5A0}">
      <dsp:nvSpPr>
        <dsp:cNvPr id="0" name=""/>
        <dsp:cNvSpPr/>
      </dsp:nvSpPr>
      <dsp:spPr>
        <a:xfrm>
          <a:off x="0" y="0"/>
          <a:ext cx="10820400" cy="4073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kern="1200" dirty="0"/>
            <a:t>Contexte</a:t>
          </a:r>
          <a:endParaRPr lang="fr-FR" sz="1700" kern="1200" dirty="0"/>
        </a:p>
      </dsp:txBody>
      <dsp:txXfrm>
        <a:off x="19885" y="19885"/>
        <a:ext cx="10780630" cy="367575"/>
      </dsp:txXfrm>
    </dsp:sp>
    <dsp:sp modelId="{1E3E6B59-EC26-4E79-B922-BB3E06DA0C2F}">
      <dsp:nvSpPr>
        <dsp:cNvPr id="0" name=""/>
        <dsp:cNvSpPr/>
      </dsp:nvSpPr>
      <dsp:spPr>
        <a:xfrm>
          <a:off x="0" y="333123"/>
          <a:ext cx="10820400" cy="958851"/>
        </a:xfrm>
        <a:prstGeom prst="roundRect">
          <a:avLst/>
        </a:prstGeom>
        <a:gradFill rotWithShape="0">
          <a:gsLst>
            <a:gs pos="50000">
              <a:srgbClr val="FFFFFF"/>
            </a:gs>
            <a:gs pos="0">
              <a:schemeClr val="tx1"/>
            </a:gs>
            <a:gs pos="90000">
              <a:schemeClr val="tx2"/>
            </a:gs>
            <a:gs pos="100000">
              <a:schemeClr val="tx2">
                <a:lumMod val="75000"/>
              </a:schemeClr>
            </a:gs>
          </a:gsLst>
          <a:lin ang="5400000" scaled="1"/>
        </a:gra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fr-FR" sz="1600" b="1" kern="1200" dirty="0" err="1">
              <a:solidFill>
                <a:srgbClr val="00B88D"/>
              </a:solidFill>
            </a:rPr>
            <a:t>ShopyMe</a:t>
          </a:r>
          <a:r>
            <a:rPr lang="fr-FR" sz="1600" b="1" kern="1200" dirty="0">
              <a:solidFill>
                <a:schemeClr val="bg1"/>
              </a:solidFill>
            </a:rPr>
            <a:t> </a:t>
          </a:r>
          <a:r>
            <a:rPr lang="fr-FR" sz="1400" kern="1200" dirty="0">
              <a:solidFill>
                <a:schemeClr val="bg1"/>
              </a:solidFill>
            </a:rPr>
            <a:t>est une plateforme e-commerce basée sur les produits alimentaire asiatiques en haute qualités et les produits made-in-France, et faire lien entre les vendeurs et les acheteurs facilitant un paiement sécurisé. Elle sera disponible via un site internet et web mobile, ainsi sur les applications mobiles prochainement.</a:t>
          </a:r>
          <a:endParaRPr lang="fr-FR" sz="1600" kern="1200" dirty="0">
            <a:solidFill>
              <a:schemeClr val="bg1"/>
            </a:solidFill>
          </a:endParaRPr>
        </a:p>
      </dsp:txBody>
      <dsp:txXfrm>
        <a:off x="46807" y="379930"/>
        <a:ext cx="10726786" cy="8652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108B82-224A-4FD9-9866-1739AAA3EDBC}">
      <dsp:nvSpPr>
        <dsp:cNvPr id="0" name=""/>
        <dsp:cNvSpPr/>
      </dsp:nvSpPr>
      <dsp:spPr>
        <a:xfrm>
          <a:off x="1614888" y="1314680"/>
          <a:ext cx="1952565" cy="3320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fr-FR" sz="1800" b="1" kern="1200" dirty="0"/>
            <a:t>Positif</a:t>
          </a:r>
          <a:endParaRPr lang="fr-FR" sz="1800" kern="1200" dirty="0"/>
        </a:p>
      </dsp:txBody>
      <dsp:txXfrm>
        <a:off x="1624612" y="1324404"/>
        <a:ext cx="1933117" cy="312570"/>
      </dsp:txXfrm>
    </dsp:sp>
    <dsp:sp modelId="{2E1F8454-542E-4007-87BF-6A84459709B1}">
      <dsp:nvSpPr>
        <dsp:cNvPr id="0" name=""/>
        <dsp:cNvSpPr/>
      </dsp:nvSpPr>
      <dsp:spPr>
        <a:xfrm>
          <a:off x="1810144" y="1646699"/>
          <a:ext cx="188207" cy="640172"/>
        </a:xfrm>
        <a:custGeom>
          <a:avLst/>
          <a:gdLst/>
          <a:ahLst/>
          <a:cxnLst/>
          <a:rect l="0" t="0" r="0" b="0"/>
          <a:pathLst>
            <a:path>
              <a:moveTo>
                <a:pt x="0" y="0"/>
              </a:moveTo>
              <a:lnTo>
                <a:pt x="0" y="640172"/>
              </a:lnTo>
              <a:lnTo>
                <a:pt x="188207" y="640172"/>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BBF71C-1E44-4D19-A35C-8DE478A691CF}">
      <dsp:nvSpPr>
        <dsp:cNvPr id="0" name=""/>
        <dsp:cNvSpPr/>
      </dsp:nvSpPr>
      <dsp:spPr>
        <a:xfrm>
          <a:off x="1998352" y="1872688"/>
          <a:ext cx="3037359" cy="8283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l" defTabSz="488950">
            <a:lnSpc>
              <a:spcPct val="90000"/>
            </a:lnSpc>
            <a:spcBef>
              <a:spcPct val="0"/>
            </a:spcBef>
            <a:spcAft>
              <a:spcPct val="35000"/>
            </a:spcAft>
            <a:buNone/>
          </a:pPr>
          <a:r>
            <a:rPr lang="fr-FR" sz="1100" kern="1200" dirty="0"/>
            <a:t>- Plus de référence en produit qualité</a:t>
          </a:r>
        </a:p>
        <a:p>
          <a:pPr marL="0" lvl="0" indent="0" algn="l" defTabSz="488950">
            <a:lnSpc>
              <a:spcPct val="90000"/>
            </a:lnSpc>
            <a:spcBef>
              <a:spcPct val="0"/>
            </a:spcBef>
            <a:spcAft>
              <a:spcPct val="35000"/>
            </a:spcAft>
            <a:buNone/>
          </a:pPr>
          <a:r>
            <a:rPr lang="fr-FR" sz="1100" kern="1200" dirty="0"/>
            <a:t>- Une expérience utilisateur optimisée</a:t>
          </a:r>
        </a:p>
        <a:p>
          <a:pPr marL="0" lvl="0" indent="0" algn="l" defTabSz="488950">
            <a:lnSpc>
              <a:spcPct val="90000"/>
            </a:lnSpc>
            <a:spcBef>
              <a:spcPct val="0"/>
            </a:spcBef>
            <a:spcAft>
              <a:spcPct val="35000"/>
            </a:spcAft>
            <a:buNone/>
          </a:pPr>
          <a:r>
            <a:rPr lang="fr-FR" sz="1100" kern="1200" dirty="0"/>
            <a:t>- Vendeur directe</a:t>
          </a:r>
        </a:p>
      </dsp:txBody>
      <dsp:txXfrm>
        <a:off x="2022614" y="1896950"/>
        <a:ext cx="2988835" cy="779843"/>
      </dsp:txXfrm>
    </dsp:sp>
    <dsp:sp modelId="{4CC51F8B-E113-4896-98FB-6844BC4DDB88}">
      <dsp:nvSpPr>
        <dsp:cNvPr id="0" name=""/>
        <dsp:cNvSpPr/>
      </dsp:nvSpPr>
      <dsp:spPr>
        <a:xfrm>
          <a:off x="1810144" y="1646699"/>
          <a:ext cx="188207" cy="1593658"/>
        </a:xfrm>
        <a:custGeom>
          <a:avLst/>
          <a:gdLst/>
          <a:ahLst/>
          <a:cxnLst/>
          <a:rect l="0" t="0" r="0" b="0"/>
          <a:pathLst>
            <a:path>
              <a:moveTo>
                <a:pt x="0" y="0"/>
              </a:moveTo>
              <a:lnTo>
                <a:pt x="0" y="1593658"/>
              </a:lnTo>
              <a:lnTo>
                <a:pt x="188207" y="159365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9F78AE-F800-4F3E-9117-6D6E38B49A3D}">
      <dsp:nvSpPr>
        <dsp:cNvPr id="0" name=""/>
        <dsp:cNvSpPr/>
      </dsp:nvSpPr>
      <dsp:spPr>
        <a:xfrm>
          <a:off x="1998352" y="2826174"/>
          <a:ext cx="3037359" cy="8283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l" defTabSz="488950">
            <a:lnSpc>
              <a:spcPct val="90000"/>
            </a:lnSpc>
            <a:spcBef>
              <a:spcPct val="0"/>
            </a:spcBef>
            <a:spcAft>
              <a:spcPct val="35000"/>
            </a:spcAft>
            <a:buNone/>
          </a:pPr>
          <a:r>
            <a:rPr lang="fr-FR" sz="1100" kern="1200" dirty="0"/>
            <a:t>- Un marché de croissance constante</a:t>
          </a:r>
        </a:p>
        <a:p>
          <a:pPr marL="0" lvl="0" indent="0" algn="l" defTabSz="488950">
            <a:lnSpc>
              <a:spcPct val="90000"/>
            </a:lnSpc>
            <a:spcBef>
              <a:spcPct val="0"/>
            </a:spcBef>
            <a:spcAft>
              <a:spcPct val="35000"/>
            </a:spcAft>
            <a:buNone/>
          </a:pPr>
          <a:r>
            <a:rPr lang="fr-FR" sz="1100" kern="1200" dirty="0"/>
            <a:t>- Peu de coûts fixes pour lancer la boutique</a:t>
          </a:r>
        </a:p>
        <a:p>
          <a:pPr marL="0" lvl="0" indent="0" algn="l" defTabSz="488950">
            <a:lnSpc>
              <a:spcPct val="90000"/>
            </a:lnSpc>
            <a:spcBef>
              <a:spcPct val="0"/>
            </a:spcBef>
            <a:spcAft>
              <a:spcPct val="35000"/>
            </a:spcAft>
            <a:buNone/>
          </a:pPr>
          <a:r>
            <a:rPr lang="fr-FR" sz="1100" kern="1200" dirty="0"/>
            <a:t>- Réseau de partenaires influenceurs</a:t>
          </a:r>
        </a:p>
      </dsp:txBody>
      <dsp:txXfrm>
        <a:off x="2022614" y="2850436"/>
        <a:ext cx="2988835" cy="779843"/>
      </dsp:txXfrm>
    </dsp:sp>
    <dsp:sp modelId="{C0EA73CE-B8E1-4EDA-B057-DD53E95DC546}">
      <dsp:nvSpPr>
        <dsp:cNvPr id="0" name=""/>
        <dsp:cNvSpPr/>
      </dsp:nvSpPr>
      <dsp:spPr>
        <a:xfrm>
          <a:off x="681477" y="1968293"/>
          <a:ext cx="1128406" cy="663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fr-FR" sz="1800" b="1" kern="1200" dirty="0"/>
            <a:t>Interne</a:t>
          </a:r>
          <a:endParaRPr lang="fr-FR" sz="1800" kern="1200" dirty="0"/>
        </a:p>
      </dsp:txBody>
      <dsp:txXfrm>
        <a:off x="700918" y="1987734"/>
        <a:ext cx="1089524" cy="624890"/>
      </dsp:txXfrm>
    </dsp:sp>
    <dsp:sp modelId="{423E930F-4C3A-416E-BA83-328D4D81B843}">
      <dsp:nvSpPr>
        <dsp:cNvPr id="0" name=""/>
        <dsp:cNvSpPr/>
      </dsp:nvSpPr>
      <dsp:spPr>
        <a:xfrm>
          <a:off x="679545" y="2918021"/>
          <a:ext cx="1133931" cy="6645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fr-FR" sz="1800" b="1" kern="1200" dirty="0"/>
            <a:t>Externe</a:t>
          </a:r>
          <a:endParaRPr lang="fr-FR" sz="1800" kern="1200" dirty="0"/>
        </a:p>
      </dsp:txBody>
      <dsp:txXfrm>
        <a:off x="699010" y="2937486"/>
        <a:ext cx="1095001" cy="625648"/>
      </dsp:txXfrm>
    </dsp:sp>
    <dsp:sp modelId="{6C03AF8B-174C-4E91-B84F-7132880F8CA7}">
      <dsp:nvSpPr>
        <dsp:cNvPr id="0" name=""/>
        <dsp:cNvSpPr/>
      </dsp:nvSpPr>
      <dsp:spPr>
        <a:xfrm>
          <a:off x="4676674" y="1304851"/>
          <a:ext cx="3615997" cy="3320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fr-FR" sz="1800" b="1" kern="1200" dirty="0"/>
            <a:t>Négatif</a:t>
          </a:r>
          <a:endParaRPr lang="fr-FR" sz="1800" kern="1200" dirty="0"/>
        </a:p>
      </dsp:txBody>
      <dsp:txXfrm>
        <a:off x="4686398" y="1314575"/>
        <a:ext cx="3596549" cy="312570"/>
      </dsp:txXfrm>
    </dsp:sp>
    <dsp:sp modelId="{EB6CB923-798D-43A4-811C-0DB8FC5D6EC1}">
      <dsp:nvSpPr>
        <dsp:cNvPr id="0" name=""/>
        <dsp:cNvSpPr/>
      </dsp:nvSpPr>
      <dsp:spPr>
        <a:xfrm>
          <a:off x="5038273" y="1636870"/>
          <a:ext cx="232904" cy="655422"/>
        </a:xfrm>
        <a:custGeom>
          <a:avLst/>
          <a:gdLst/>
          <a:ahLst/>
          <a:cxnLst/>
          <a:rect l="0" t="0" r="0" b="0"/>
          <a:pathLst>
            <a:path>
              <a:moveTo>
                <a:pt x="0" y="0"/>
              </a:moveTo>
              <a:lnTo>
                <a:pt x="0" y="655422"/>
              </a:lnTo>
              <a:lnTo>
                <a:pt x="232904" y="655422"/>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52275-1829-486A-99A2-B3A7011C549D}">
      <dsp:nvSpPr>
        <dsp:cNvPr id="0" name=""/>
        <dsp:cNvSpPr/>
      </dsp:nvSpPr>
      <dsp:spPr>
        <a:xfrm>
          <a:off x="5271178" y="1878108"/>
          <a:ext cx="4424045" cy="8283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l" defTabSz="488950">
            <a:lnSpc>
              <a:spcPct val="90000"/>
            </a:lnSpc>
            <a:spcBef>
              <a:spcPct val="0"/>
            </a:spcBef>
            <a:spcAft>
              <a:spcPct val="35000"/>
            </a:spcAft>
            <a:buNone/>
          </a:pPr>
          <a:r>
            <a:rPr lang="fr-FR" sz="1100" kern="1200" dirty="0"/>
            <a:t>- Manque de connaissance au marketing</a:t>
          </a:r>
        </a:p>
        <a:p>
          <a:pPr marL="0" lvl="0" indent="0" algn="l" defTabSz="488950">
            <a:lnSpc>
              <a:spcPct val="90000"/>
            </a:lnSpc>
            <a:spcBef>
              <a:spcPct val="0"/>
            </a:spcBef>
            <a:spcAft>
              <a:spcPct val="35000"/>
            </a:spcAft>
            <a:buNone/>
          </a:pPr>
          <a:r>
            <a:rPr lang="fr-FR" sz="1100" kern="1200" dirty="0"/>
            <a:t>- Faible capacité financière au démarrage</a:t>
          </a:r>
        </a:p>
        <a:p>
          <a:pPr marL="0" lvl="0" indent="0" algn="l" defTabSz="488950">
            <a:lnSpc>
              <a:spcPct val="90000"/>
            </a:lnSpc>
            <a:spcBef>
              <a:spcPct val="0"/>
            </a:spcBef>
            <a:spcAft>
              <a:spcPct val="35000"/>
            </a:spcAft>
            <a:buNone/>
          </a:pPr>
          <a:r>
            <a:rPr lang="fr-FR" sz="1100" kern="1200" dirty="0"/>
            <a:t>- Produits à faible marge</a:t>
          </a:r>
        </a:p>
      </dsp:txBody>
      <dsp:txXfrm>
        <a:off x="5295440" y="1902370"/>
        <a:ext cx="4375521" cy="779843"/>
      </dsp:txXfrm>
    </dsp:sp>
    <dsp:sp modelId="{C186A97B-607E-4DCA-B4EC-E7393417313C}">
      <dsp:nvSpPr>
        <dsp:cNvPr id="0" name=""/>
        <dsp:cNvSpPr/>
      </dsp:nvSpPr>
      <dsp:spPr>
        <a:xfrm>
          <a:off x="5038273" y="1636870"/>
          <a:ext cx="232904" cy="1611440"/>
        </a:xfrm>
        <a:custGeom>
          <a:avLst/>
          <a:gdLst/>
          <a:ahLst/>
          <a:cxnLst/>
          <a:rect l="0" t="0" r="0" b="0"/>
          <a:pathLst>
            <a:path>
              <a:moveTo>
                <a:pt x="0" y="0"/>
              </a:moveTo>
              <a:lnTo>
                <a:pt x="0" y="1611440"/>
              </a:lnTo>
              <a:lnTo>
                <a:pt x="232904" y="161144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16D201-1B31-4107-8E01-052D3BC1C3D0}">
      <dsp:nvSpPr>
        <dsp:cNvPr id="0" name=""/>
        <dsp:cNvSpPr/>
      </dsp:nvSpPr>
      <dsp:spPr>
        <a:xfrm>
          <a:off x="5271178" y="2831594"/>
          <a:ext cx="4433046" cy="83343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l" defTabSz="488950">
            <a:lnSpc>
              <a:spcPct val="90000"/>
            </a:lnSpc>
            <a:spcBef>
              <a:spcPct val="0"/>
            </a:spcBef>
            <a:spcAft>
              <a:spcPct val="35000"/>
            </a:spcAft>
            <a:buNone/>
          </a:pPr>
          <a:r>
            <a:rPr lang="fr-FR" sz="1100" kern="1200" dirty="0"/>
            <a:t>- Possibilité de se faire rattraper par un concurrent plus rapide</a:t>
          </a:r>
        </a:p>
        <a:p>
          <a:pPr marL="0" lvl="0" indent="0" algn="l" defTabSz="488950">
            <a:lnSpc>
              <a:spcPct val="90000"/>
            </a:lnSpc>
            <a:spcBef>
              <a:spcPct val="0"/>
            </a:spcBef>
            <a:spcAft>
              <a:spcPct val="35000"/>
            </a:spcAft>
            <a:buNone/>
          </a:pPr>
          <a:r>
            <a:rPr lang="fr-FR" sz="1100" kern="1200" dirty="0"/>
            <a:t>- Législation peu favorables</a:t>
          </a:r>
        </a:p>
        <a:p>
          <a:pPr marL="0" lvl="0" indent="0" algn="l" defTabSz="488950">
            <a:lnSpc>
              <a:spcPct val="90000"/>
            </a:lnSpc>
            <a:spcBef>
              <a:spcPct val="0"/>
            </a:spcBef>
            <a:spcAft>
              <a:spcPct val="35000"/>
            </a:spcAft>
            <a:buNone/>
          </a:pPr>
          <a:r>
            <a:rPr lang="fr-FR" sz="1100" kern="1200" dirty="0"/>
            <a:t>- Environnement économique incertain</a:t>
          </a:r>
        </a:p>
      </dsp:txBody>
      <dsp:txXfrm>
        <a:off x="5295588" y="2856004"/>
        <a:ext cx="4384226" cy="7846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C8164-D3F3-4BC7-AF81-7C3EB526C455}">
      <dsp:nvSpPr>
        <dsp:cNvPr id="0" name=""/>
        <dsp:cNvSpPr/>
      </dsp:nvSpPr>
      <dsp:spPr>
        <a:xfrm>
          <a:off x="4307" y="364625"/>
          <a:ext cx="1845009" cy="763401"/>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91440" rIns="30480" bIns="30480" numCol="1" spcCol="1270" anchor="ctr" anchorCtr="0">
          <a:noAutofit/>
        </a:bodyPr>
        <a:lstStyle/>
        <a:p>
          <a:pPr marL="228600" lvl="1" indent="-228600" algn="ctr" defTabSz="1066800">
            <a:lnSpc>
              <a:spcPct val="90000"/>
            </a:lnSpc>
            <a:spcBef>
              <a:spcPct val="0"/>
            </a:spcBef>
            <a:spcAft>
              <a:spcPct val="15000"/>
            </a:spcAft>
            <a:buNone/>
          </a:pPr>
          <a:r>
            <a:rPr lang="fr-FR" sz="2400" kern="1200" dirty="0"/>
            <a:t>Home</a:t>
          </a:r>
        </a:p>
      </dsp:txBody>
      <dsp:txXfrm>
        <a:off x="22194" y="382512"/>
        <a:ext cx="1809235" cy="745514"/>
      </dsp:txXfrm>
    </dsp:sp>
    <dsp:sp modelId="{184733B7-8B5E-4CE4-994C-4F7399B35E61}">
      <dsp:nvSpPr>
        <dsp:cNvPr id="0" name=""/>
        <dsp:cNvSpPr/>
      </dsp:nvSpPr>
      <dsp:spPr>
        <a:xfrm>
          <a:off x="4307" y="1129801"/>
          <a:ext cx="1845009" cy="118691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0" rIns="8890" bIns="0" numCol="1" spcCol="1270" anchor="ctr" anchorCtr="0">
          <a:noAutofit/>
        </a:bodyPr>
        <a:lstStyle/>
        <a:p>
          <a:pPr marL="0" lvl="0" indent="0" algn="l" defTabSz="311150">
            <a:lnSpc>
              <a:spcPct val="90000"/>
            </a:lnSpc>
            <a:spcBef>
              <a:spcPct val="0"/>
            </a:spcBef>
            <a:spcAft>
              <a:spcPct val="35000"/>
            </a:spcAft>
            <a:buNone/>
          </a:pPr>
          <a:r>
            <a:rPr lang="fr-FR" sz="700" kern="120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https://shopyme-shop.com</a:t>
          </a:r>
          <a:endParaRPr lang="fr-FR" sz="700" kern="1200" dirty="0">
            <a:solidFill>
              <a:schemeClr val="tx1"/>
            </a:solidFill>
          </a:endParaRPr>
        </a:p>
      </dsp:txBody>
      <dsp:txXfrm>
        <a:off x="4307" y="1129801"/>
        <a:ext cx="1299302" cy="1186913"/>
      </dsp:txXfrm>
    </dsp:sp>
    <dsp:sp modelId="{14158DDD-0E6C-4723-905E-9EC28AC1D489}">
      <dsp:nvSpPr>
        <dsp:cNvPr id="0" name=""/>
        <dsp:cNvSpPr/>
      </dsp:nvSpPr>
      <dsp:spPr>
        <a:xfrm>
          <a:off x="1318677" y="1418270"/>
          <a:ext cx="720001" cy="899999"/>
        </a:xfrm>
        <a:prstGeom prst="roundRect">
          <a:avLst/>
        </a:prstGeom>
        <a:solidFill>
          <a:schemeClr val="accent1">
            <a:tint val="40000"/>
            <a:hueOff val="0"/>
            <a:satOff val="0"/>
            <a:lum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6D78C1-7380-4FB0-B15B-E071BC65D4D8}">
      <dsp:nvSpPr>
        <dsp:cNvPr id="0" name=""/>
        <dsp:cNvSpPr/>
      </dsp:nvSpPr>
      <dsp:spPr>
        <a:xfrm>
          <a:off x="2198660" y="364625"/>
          <a:ext cx="1845009" cy="763401"/>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91440" rIns="30480" bIns="30480" numCol="1" spcCol="1270" anchor="ctr" anchorCtr="0">
          <a:noAutofit/>
        </a:bodyPr>
        <a:lstStyle/>
        <a:p>
          <a:pPr marL="228600" lvl="1" indent="-228600" algn="ctr" defTabSz="1066800">
            <a:lnSpc>
              <a:spcPct val="90000"/>
            </a:lnSpc>
            <a:spcBef>
              <a:spcPct val="0"/>
            </a:spcBef>
            <a:spcAft>
              <a:spcPct val="15000"/>
            </a:spcAft>
            <a:buNone/>
          </a:pPr>
          <a:r>
            <a:rPr lang="fr-FR" sz="2400" kern="1200" dirty="0"/>
            <a:t>Envies</a:t>
          </a:r>
        </a:p>
      </dsp:txBody>
      <dsp:txXfrm>
        <a:off x="2216547" y="382512"/>
        <a:ext cx="1809235" cy="745514"/>
      </dsp:txXfrm>
    </dsp:sp>
    <dsp:sp modelId="{FB5C6A3D-6543-432D-B90D-C5E18DEFA049}">
      <dsp:nvSpPr>
        <dsp:cNvPr id="0" name=""/>
        <dsp:cNvSpPr/>
      </dsp:nvSpPr>
      <dsp:spPr>
        <a:xfrm>
          <a:off x="2198660" y="1129801"/>
          <a:ext cx="1845009" cy="118691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0" rIns="8890" bIns="0" numCol="1" spcCol="1270" anchor="ctr" anchorCtr="0">
          <a:noAutofit/>
        </a:bodyPr>
        <a:lstStyle/>
        <a:p>
          <a:pPr marL="0" lvl="0" indent="0" algn="l" defTabSz="311150">
            <a:lnSpc>
              <a:spcPct val="90000"/>
            </a:lnSpc>
            <a:spcBef>
              <a:spcPct val="0"/>
            </a:spcBef>
            <a:spcAft>
              <a:spcPct val="35000"/>
            </a:spcAft>
            <a:buNone/>
          </a:pPr>
          <a:r>
            <a:rPr lang="fr-FR" sz="700" kern="1200" dirty="0">
              <a:solidFill>
                <a:schemeClr val="tx1"/>
              </a:solidFill>
            </a:rPr>
            <a:t>https://shopyme-shop.com/wishList</a:t>
          </a:r>
        </a:p>
      </dsp:txBody>
      <dsp:txXfrm>
        <a:off x="2198660" y="1129801"/>
        <a:ext cx="1299302" cy="1186913"/>
      </dsp:txXfrm>
    </dsp:sp>
    <dsp:sp modelId="{7B0D1F02-D1A1-4E05-A138-0E75CC2FFC1C}">
      <dsp:nvSpPr>
        <dsp:cNvPr id="0" name=""/>
        <dsp:cNvSpPr/>
      </dsp:nvSpPr>
      <dsp:spPr>
        <a:xfrm>
          <a:off x="3513030" y="1418270"/>
          <a:ext cx="720001" cy="899999"/>
        </a:xfrm>
        <a:prstGeom prst="roundRect">
          <a:avLst/>
        </a:prstGeom>
        <a:solidFill>
          <a:schemeClr val="accent1">
            <a:tint val="40000"/>
            <a:hueOff val="0"/>
            <a:satOff val="0"/>
            <a:lum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76C060-D825-49EE-858B-31FCACC3B1FA}">
      <dsp:nvSpPr>
        <dsp:cNvPr id="0" name=""/>
        <dsp:cNvSpPr/>
      </dsp:nvSpPr>
      <dsp:spPr>
        <a:xfrm>
          <a:off x="4393013" y="364625"/>
          <a:ext cx="1845009" cy="763401"/>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91440" rIns="30480" bIns="30480" numCol="1" spcCol="1270" anchor="ctr" anchorCtr="0">
          <a:noAutofit/>
        </a:bodyPr>
        <a:lstStyle/>
        <a:p>
          <a:pPr marL="228600" lvl="1" indent="-228600" algn="ctr" defTabSz="1066800">
            <a:lnSpc>
              <a:spcPct val="90000"/>
            </a:lnSpc>
            <a:spcBef>
              <a:spcPct val="0"/>
            </a:spcBef>
            <a:spcAft>
              <a:spcPct val="15000"/>
            </a:spcAft>
            <a:buNone/>
          </a:pPr>
          <a:r>
            <a:rPr lang="fr-FR" sz="2400" kern="1200" dirty="0"/>
            <a:t>Login</a:t>
          </a:r>
        </a:p>
      </dsp:txBody>
      <dsp:txXfrm>
        <a:off x="4410900" y="382512"/>
        <a:ext cx="1809235" cy="745514"/>
      </dsp:txXfrm>
    </dsp:sp>
    <dsp:sp modelId="{03E82BE4-CE99-41F8-AEA8-462651452865}">
      <dsp:nvSpPr>
        <dsp:cNvPr id="0" name=""/>
        <dsp:cNvSpPr/>
      </dsp:nvSpPr>
      <dsp:spPr>
        <a:xfrm>
          <a:off x="4393013" y="1129801"/>
          <a:ext cx="1845009" cy="118691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0" rIns="8890" bIns="0" numCol="1" spcCol="1270" anchor="ctr" anchorCtr="0">
          <a:noAutofit/>
        </a:bodyPr>
        <a:lstStyle/>
        <a:p>
          <a:pPr marL="0" lvl="0" indent="0" algn="l" defTabSz="311150">
            <a:lnSpc>
              <a:spcPct val="90000"/>
            </a:lnSpc>
            <a:spcBef>
              <a:spcPct val="0"/>
            </a:spcBef>
            <a:spcAft>
              <a:spcPct val="35000"/>
            </a:spcAft>
            <a:buNone/>
          </a:pPr>
          <a:r>
            <a:rPr lang="fr-FR" sz="700" kern="1200"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https://shopyme-shop.com/signin-user</a:t>
          </a:r>
          <a:endParaRPr lang="fr-FR" sz="700" kern="1200" dirty="0">
            <a:solidFill>
              <a:schemeClr val="tx1"/>
            </a:solidFill>
          </a:endParaRPr>
        </a:p>
      </dsp:txBody>
      <dsp:txXfrm>
        <a:off x="4393013" y="1129801"/>
        <a:ext cx="1299302" cy="1186913"/>
      </dsp:txXfrm>
    </dsp:sp>
    <dsp:sp modelId="{9202AB60-9E79-43E7-B96F-9665FE29F0F6}">
      <dsp:nvSpPr>
        <dsp:cNvPr id="0" name=""/>
        <dsp:cNvSpPr/>
      </dsp:nvSpPr>
      <dsp:spPr>
        <a:xfrm>
          <a:off x="5707384" y="1418270"/>
          <a:ext cx="720001" cy="899999"/>
        </a:xfrm>
        <a:prstGeom prst="roundRect">
          <a:avLst/>
        </a:prstGeom>
        <a:solidFill>
          <a:schemeClr val="accent1">
            <a:tint val="40000"/>
            <a:hueOff val="0"/>
            <a:satOff val="0"/>
            <a:lum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202EA6-DD16-4444-B359-2C8D5ADC9396}">
      <dsp:nvSpPr>
        <dsp:cNvPr id="0" name=""/>
        <dsp:cNvSpPr/>
      </dsp:nvSpPr>
      <dsp:spPr>
        <a:xfrm>
          <a:off x="6587367" y="361099"/>
          <a:ext cx="1845009" cy="763401"/>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91440" rIns="30480" bIns="30480" numCol="1" spcCol="1270" anchor="ctr" anchorCtr="0">
          <a:noAutofit/>
        </a:bodyPr>
        <a:lstStyle/>
        <a:p>
          <a:pPr marL="228600" lvl="1" indent="-228600" algn="ctr" defTabSz="1066800">
            <a:lnSpc>
              <a:spcPct val="90000"/>
            </a:lnSpc>
            <a:spcBef>
              <a:spcPct val="0"/>
            </a:spcBef>
            <a:spcAft>
              <a:spcPct val="15000"/>
            </a:spcAft>
            <a:buNone/>
          </a:pPr>
          <a:r>
            <a:rPr lang="fr-FR" sz="2400" kern="1200" dirty="0"/>
            <a:t>Contact</a:t>
          </a:r>
        </a:p>
      </dsp:txBody>
      <dsp:txXfrm>
        <a:off x="6605254" y="378986"/>
        <a:ext cx="1809235" cy="745514"/>
      </dsp:txXfrm>
    </dsp:sp>
    <dsp:sp modelId="{F20355C9-9369-4587-8861-CDB382066EAF}">
      <dsp:nvSpPr>
        <dsp:cNvPr id="0" name=""/>
        <dsp:cNvSpPr/>
      </dsp:nvSpPr>
      <dsp:spPr>
        <a:xfrm>
          <a:off x="6587367" y="1129801"/>
          <a:ext cx="1845009" cy="118691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0" rIns="8890" bIns="0" numCol="1" spcCol="1270" anchor="ctr" anchorCtr="0">
          <a:noAutofit/>
        </a:bodyPr>
        <a:lstStyle/>
        <a:p>
          <a:pPr marL="0" lvl="0" indent="0" algn="l" defTabSz="311150">
            <a:lnSpc>
              <a:spcPct val="90000"/>
            </a:lnSpc>
            <a:spcBef>
              <a:spcPct val="0"/>
            </a:spcBef>
            <a:spcAft>
              <a:spcPct val="35000"/>
            </a:spcAft>
            <a:buNone/>
          </a:pPr>
          <a:r>
            <a:rPr lang="fr-FR" sz="700" kern="1200" dirty="0">
              <a:solidFill>
                <a:schemeClr val="tx1"/>
              </a:solidFill>
              <a:hlinkClick xmlns:r="http://schemas.openxmlformats.org/officeDocument/2006/relationships" r:id="rId3">
                <a:extLst>
                  <a:ext uri="{A12FA001-AC4F-418D-AE19-62706E023703}">
                    <ahyp:hlinkClr xmlns:ahyp="http://schemas.microsoft.com/office/drawing/2018/hyperlinkcolor" val="tx"/>
                  </a:ext>
                </a:extLst>
              </a:hlinkClick>
            </a:rPr>
            <a:t>https://shopyme-shop.com/service/</a:t>
          </a:r>
          <a:r>
            <a:rPr lang="fr-FR" sz="700" kern="1200" dirty="0">
              <a:solidFill>
                <a:schemeClr val="tx1"/>
              </a:solidFill>
            </a:rPr>
            <a:t>contact</a:t>
          </a:r>
        </a:p>
      </dsp:txBody>
      <dsp:txXfrm>
        <a:off x="6587367" y="1129801"/>
        <a:ext cx="1299302" cy="1186913"/>
      </dsp:txXfrm>
    </dsp:sp>
    <dsp:sp modelId="{63407D6A-98AE-4B15-B3BC-56560658AF51}">
      <dsp:nvSpPr>
        <dsp:cNvPr id="0" name=""/>
        <dsp:cNvSpPr/>
      </dsp:nvSpPr>
      <dsp:spPr>
        <a:xfrm>
          <a:off x="7901737" y="1418270"/>
          <a:ext cx="720001" cy="899999"/>
        </a:xfrm>
        <a:prstGeom prst="roundRect">
          <a:avLst/>
        </a:prstGeom>
        <a:solidFill>
          <a:schemeClr val="accent1">
            <a:tint val="40000"/>
            <a:hueOff val="0"/>
            <a:satOff val="0"/>
            <a:lum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C5B5DC-0037-4B76-BB39-D68CF0887277}">
      <dsp:nvSpPr>
        <dsp:cNvPr id="0" name=""/>
        <dsp:cNvSpPr/>
      </dsp:nvSpPr>
      <dsp:spPr>
        <a:xfrm>
          <a:off x="8781720" y="356816"/>
          <a:ext cx="1845009" cy="763401"/>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91440" rIns="30480" bIns="30480" numCol="1" spcCol="1270" anchor="ctr" anchorCtr="0">
          <a:noAutofit/>
        </a:bodyPr>
        <a:lstStyle/>
        <a:p>
          <a:pPr marL="228600" lvl="1" indent="-228600" algn="ctr" defTabSz="1066800">
            <a:lnSpc>
              <a:spcPct val="90000"/>
            </a:lnSpc>
            <a:spcBef>
              <a:spcPct val="0"/>
            </a:spcBef>
            <a:spcAft>
              <a:spcPct val="15000"/>
            </a:spcAft>
            <a:buNone/>
          </a:pPr>
          <a:r>
            <a:rPr lang="fr-FR" sz="2400" kern="1200" dirty="0"/>
            <a:t>Panier</a:t>
          </a:r>
        </a:p>
      </dsp:txBody>
      <dsp:txXfrm>
        <a:off x="8799607" y="374703"/>
        <a:ext cx="1809235" cy="745514"/>
      </dsp:txXfrm>
    </dsp:sp>
    <dsp:sp modelId="{8FEFEA07-D70E-4C36-BC0B-DA14A0F93444}">
      <dsp:nvSpPr>
        <dsp:cNvPr id="0" name=""/>
        <dsp:cNvSpPr/>
      </dsp:nvSpPr>
      <dsp:spPr>
        <a:xfrm>
          <a:off x="8781720" y="1129801"/>
          <a:ext cx="1845009" cy="118691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0" rIns="8890" bIns="0" numCol="1" spcCol="1270" anchor="ctr" anchorCtr="0">
          <a:noAutofit/>
        </a:bodyPr>
        <a:lstStyle/>
        <a:p>
          <a:pPr marL="0" lvl="0" indent="0" algn="l" defTabSz="311150">
            <a:lnSpc>
              <a:spcPct val="90000"/>
            </a:lnSpc>
            <a:spcBef>
              <a:spcPct val="0"/>
            </a:spcBef>
            <a:spcAft>
              <a:spcPct val="35000"/>
            </a:spcAft>
            <a:buNone/>
          </a:pPr>
          <a:r>
            <a:rPr lang="fr-FR" sz="700" kern="1200" dirty="0">
              <a:solidFill>
                <a:schemeClr val="tx1"/>
              </a:solidFill>
              <a:hlinkClick xmlns:r="http://schemas.openxmlformats.org/officeDocument/2006/relationships" r:id="rId4">
                <a:extLst>
                  <a:ext uri="{A12FA001-AC4F-418D-AE19-62706E023703}">
                    <ahyp:hlinkClr xmlns:ahyp="http://schemas.microsoft.com/office/drawing/2018/hyperlinkcolor" val="tx"/>
                  </a:ext>
                </a:extLst>
              </a:hlinkClick>
            </a:rPr>
            <a:t>https://shopyme-shop.com/cart</a:t>
          </a:r>
          <a:endParaRPr lang="fr-FR" sz="700" kern="1200" dirty="0">
            <a:solidFill>
              <a:schemeClr val="tx1"/>
            </a:solidFill>
          </a:endParaRPr>
        </a:p>
      </dsp:txBody>
      <dsp:txXfrm>
        <a:off x="8781720" y="1129801"/>
        <a:ext cx="1299302" cy="1186913"/>
      </dsp:txXfrm>
    </dsp:sp>
    <dsp:sp modelId="{78E2B0A9-1B7F-4C1E-84E2-B1880975F48F}">
      <dsp:nvSpPr>
        <dsp:cNvPr id="0" name=""/>
        <dsp:cNvSpPr/>
      </dsp:nvSpPr>
      <dsp:spPr>
        <a:xfrm>
          <a:off x="10096090" y="1419064"/>
          <a:ext cx="720001" cy="899999"/>
        </a:xfrm>
        <a:prstGeom prst="roundRect">
          <a:avLst/>
        </a:prstGeom>
        <a:solidFill>
          <a:schemeClr val="accent1">
            <a:tint val="40000"/>
            <a:hueOff val="0"/>
            <a:satOff val="0"/>
            <a:lum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9CB4F-449F-42FD-859E-41A7AD42D1D6}">
      <dsp:nvSpPr>
        <dsp:cNvPr id="0" name=""/>
        <dsp:cNvSpPr/>
      </dsp:nvSpPr>
      <dsp:spPr>
        <a:xfrm>
          <a:off x="0" y="0"/>
          <a:ext cx="1730597" cy="32676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kern="1200"/>
            <a:t>Riz</a:t>
          </a:r>
        </a:p>
      </dsp:txBody>
      <dsp:txXfrm>
        <a:off x="163383" y="0"/>
        <a:ext cx="1403831" cy="326766"/>
      </dsp:txXfrm>
    </dsp:sp>
    <dsp:sp modelId="{ACA36934-FA53-438E-8040-1DC806399A97}">
      <dsp:nvSpPr>
        <dsp:cNvPr id="0" name=""/>
        <dsp:cNvSpPr/>
      </dsp:nvSpPr>
      <dsp:spPr>
        <a:xfrm>
          <a:off x="0" y="353585"/>
          <a:ext cx="1730597" cy="32676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kern="1200" dirty="0"/>
            <a:t>Nouilles</a:t>
          </a:r>
        </a:p>
      </dsp:txBody>
      <dsp:txXfrm>
        <a:off x="163383" y="353585"/>
        <a:ext cx="1403831" cy="326766"/>
      </dsp:txXfrm>
    </dsp:sp>
    <dsp:sp modelId="{E37223B3-465F-4CD3-ADAC-DFD6BE7114A5}">
      <dsp:nvSpPr>
        <dsp:cNvPr id="0" name=""/>
        <dsp:cNvSpPr/>
      </dsp:nvSpPr>
      <dsp:spPr>
        <a:xfrm>
          <a:off x="0" y="726099"/>
          <a:ext cx="1730597" cy="32676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kern="1200"/>
            <a:t>Vermicelles</a:t>
          </a:r>
        </a:p>
      </dsp:txBody>
      <dsp:txXfrm>
        <a:off x="163383" y="726099"/>
        <a:ext cx="1403831" cy="326766"/>
      </dsp:txXfrm>
    </dsp:sp>
    <dsp:sp modelId="{7B57147A-939E-4A44-95D3-35D7F54F7E49}">
      <dsp:nvSpPr>
        <dsp:cNvPr id="0" name=""/>
        <dsp:cNvSpPr/>
      </dsp:nvSpPr>
      <dsp:spPr>
        <a:xfrm>
          <a:off x="0" y="1098613"/>
          <a:ext cx="1730597" cy="32676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kern="1200"/>
            <a:t>Sauces</a:t>
          </a:r>
        </a:p>
      </dsp:txBody>
      <dsp:txXfrm>
        <a:off x="163383" y="1098613"/>
        <a:ext cx="1403831" cy="326766"/>
      </dsp:txXfrm>
    </dsp:sp>
    <dsp:sp modelId="{04E6B5F5-E34B-4AC7-B995-C67F4603FDA0}">
      <dsp:nvSpPr>
        <dsp:cNvPr id="0" name=""/>
        <dsp:cNvSpPr/>
      </dsp:nvSpPr>
      <dsp:spPr>
        <a:xfrm>
          <a:off x="0" y="1471127"/>
          <a:ext cx="1730597" cy="32676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kern="1200" dirty="0"/>
            <a:t>Ingrédients</a:t>
          </a:r>
        </a:p>
      </dsp:txBody>
      <dsp:txXfrm>
        <a:off x="163383" y="1471127"/>
        <a:ext cx="1403831" cy="326766"/>
      </dsp:txXfrm>
    </dsp:sp>
    <dsp:sp modelId="{F1A4074A-1875-46CE-BDC8-A4BBDDACD0FA}">
      <dsp:nvSpPr>
        <dsp:cNvPr id="0" name=""/>
        <dsp:cNvSpPr/>
      </dsp:nvSpPr>
      <dsp:spPr>
        <a:xfrm>
          <a:off x="0" y="1843641"/>
          <a:ext cx="1730597" cy="32676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kern="1200"/>
            <a:t>Japonais</a:t>
          </a:r>
        </a:p>
      </dsp:txBody>
      <dsp:txXfrm>
        <a:off x="163383" y="1843641"/>
        <a:ext cx="1403831" cy="326766"/>
      </dsp:txXfrm>
    </dsp:sp>
    <dsp:sp modelId="{5EDE9A91-703C-4203-B534-E1511947A78C}">
      <dsp:nvSpPr>
        <dsp:cNvPr id="0" name=""/>
        <dsp:cNvSpPr/>
      </dsp:nvSpPr>
      <dsp:spPr>
        <a:xfrm>
          <a:off x="0" y="2216155"/>
          <a:ext cx="1730597" cy="32676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kern="1200"/>
            <a:t>Corée</a:t>
          </a:r>
        </a:p>
      </dsp:txBody>
      <dsp:txXfrm>
        <a:off x="163383" y="2216155"/>
        <a:ext cx="1403831" cy="326766"/>
      </dsp:txXfrm>
    </dsp:sp>
    <dsp:sp modelId="{1498EC29-380D-4402-BFAD-79D6BB4137F5}">
      <dsp:nvSpPr>
        <dsp:cNvPr id="0" name=""/>
        <dsp:cNvSpPr/>
      </dsp:nvSpPr>
      <dsp:spPr>
        <a:xfrm>
          <a:off x="0" y="2588669"/>
          <a:ext cx="1730597" cy="32676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kern="1200"/>
            <a:t>Chinois</a:t>
          </a:r>
        </a:p>
      </dsp:txBody>
      <dsp:txXfrm>
        <a:off x="163383" y="2588669"/>
        <a:ext cx="1403831" cy="326766"/>
      </dsp:txXfrm>
    </dsp:sp>
    <dsp:sp modelId="{81F78A8E-98C4-4DE6-B4EB-B2B1F4B0A70F}">
      <dsp:nvSpPr>
        <dsp:cNvPr id="0" name=""/>
        <dsp:cNvSpPr/>
      </dsp:nvSpPr>
      <dsp:spPr>
        <a:xfrm>
          <a:off x="0" y="2943825"/>
          <a:ext cx="1730597" cy="32676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kern="1200"/>
            <a:t>Myanmar</a:t>
          </a:r>
        </a:p>
      </dsp:txBody>
      <dsp:txXfrm>
        <a:off x="163383" y="2943825"/>
        <a:ext cx="1403831" cy="3267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04E5D7-3EA0-4E66-8C96-40C274EB9F1B}">
      <dsp:nvSpPr>
        <dsp:cNvPr id="0" name=""/>
        <dsp:cNvSpPr/>
      </dsp:nvSpPr>
      <dsp:spPr>
        <a:xfrm>
          <a:off x="1567541" y="852"/>
          <a:ext cx="2121940" cy="3226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fr-FR" sz="1050" kern="1200" dirty="0"/>
            <a:t>Nom du produit</a:t>
          </a:r>
        </a:p>
      </dsp:txBody>
      <dsp:txXfrm>
        <a:off x="1583292" y="16603"/>
        <a:ext cx="2090438" cy="291160"/>
      </dsp:txXfrm>
    </dsp:sp>
    <dsp:sp modelId="{B3C60DB3-6FD7-45F7-9ABB-52AD217C8C43}">
      <dsp:nvSpPr>
        <dsp:cNvPr id="0" name=""/>
        <dsp:cNvSpPr/>
      </dsp:nvSpPr>
      <dsp:spPr>
        <a:xfrm>
          <a:off x="1567541" y="339648"/>
          <a:ext cx="2121940" cy="3226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fr-FR" sz="1050" kern="1200" dirty="0"/>
            <a:t>Référence du produit</a:t>
          </a:r>
        </a:p>
      </dsp:txBody>
      <dsp:txXfrm>
        <a:off x="1583292" y="355399"/>
        <a:ext cx="2090438" cy="291160"/>
      </dsp:txXfrm>
    </dsp:sp>
    <dsp:sp modelId="{A02E802D-F998-4D2F-B70C-7ADA0546DCC6}">
      <dsp:nvSpPr>
        <dsp:cNvPr id="0" name=""/>
        <dsp:cNvSpPr/>
      </dsp:nvSpPr>
      <dsp:spPr>
        <a:xfrm>
          <a:off x="1567541" y="678444"/>
          <a:ext cx="2121940" cy="3226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fr-FR" sz="1050" kern="1200"/>
            <a:t>Images du produit</a:t>
          </a:r>
        </a:p>
      </dsp:txBody>
      <dsp:txXfrm>
        <a:off x="1583292" y="694195"/>
        <a:ext cx="2090438" cy="291160"/>
      </dsp:txXfrm>
    </dsp:sp>
    <dsp:sp modelId="{7BCF4D5A-7EBD-4935-A1A6-284F22EF590D}">
      <dsp:nvSpPr>
        <dsp:cNvPr id="0" name=""/>
        <dsp:cNvSpPr/>
      </dsp:nvSpPr>
      <dsp:spPr>
        <a:xfrm>
          <a:off x="1567541" y="1017240"/>
          <a:ext cx="2121940" cy="3226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fr-FR" sz="1050" kern="1200"/>
            <a:t>Différent choix</a:t>
          </a:r>
        </a:p>
      </dsp:txBody>
      <dsp:txXfrm>
        <a:off x="1583292" y="1032991"/>
        <a:ext cx="2090438" cy="291160"/>
      </dsp:txXfrm>
    </dsp:sp>
    <dsp:sp modelId="{115B4C83-11E3-4D7E-9CCA-B42D98747826}">
      <dsp:nvSpPr>
        <dsp:cNvPr id="0" name=""/>
        <dsp:cNvSpPr/>
      </dsp:nvSpPr>
      <dsp:spPr>
        <a:xfrm>
          <a:off x="1567541" y="1356036"/>
          <a:ext cx="2121940" cy="3226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fr-FR" sz="1050" kern="1200"/>
            <a:t>Prix</a:t>
          </a:r>
        </a:p>
      </dsp:txBody>
      <dsp:txXfrm>
        <a:off x="1583292" y="1371787"/>
        <a:ext cx="2090438" cy="291160"/>
      </dsp:txXfrm>
    </dsp:sp>
    <dsp:sp modelId="{A872493F-1C78-42D3-870F-7E754C5B3D68}">
      <dsp:nvSpPr>
        <dsp:cNvPr id="0" name=""/>
        <dsp:cNvSpPr/>
      </dsp:nvSpPr>
      <dsp:spPr>
        <a:xfrm>
          <a:off x="1567541" y="1694832"/>
          <a:ext cx="2121940" cy="3226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fr-FR" sz="1050" kern="1200"/>
            <a:t>Quantité à choisir</a:t>
          </a:r>
        </a:p>
      </dsp:txBody>
      <dsp:txXfrm>
        <a:off x="1583292" y="1710583"/>
        <a:ext cx="2090438" cy="291160"/>
      </dsp:txXfrm>
    </dsp:sp>
    <dsp:sp modelId="{E0D48541-263F-442B-8C9F-DA88CC2F2CFB}">
      <dsp:nvSpPr>
        <dsp:cNvPr id="0" name=""/>
        <dsp:cNvSpPr/>
      </dsp:nvSpPr>
      <dsp:spPr>
        <a:xfrm>
          <a:off x="1567541" y="2033628"/>
          <a:ext cx="2121940" cy="3226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fr-FR" sz="1050" kern="1200"/>
            <a:t>Descriptions du produit</a:t>
          </a:r>
        </a:p>
      </dsp:txBody>
      <dsp:txXfrm>
        <a:off x="1583292" y="2049379"/>
        <a:ext cx="2090438" cy="291160"/>
      </dsp:txXfrm>
    </dsp:sp>
    <dsp:sp modelId="{93DAFD95-C7AF-4DB1-994D-0AE80E2BB9DB}">
      <dsp:nvSpPr>
        <dsp:cNvPr id="0" name=""/>
        <dsp:cNvSpPr/>
      </dsp:nvSpPr>
      <dsp:spPr>
        <a:xfrm>
          <a:off x="1567541" y="2372424"/>
          <a:ext cx="2121940" cy="3226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fr-FR" sz="1050" kern="1200"/>
            <a:t>Produits similaires</a:t>
          </a:r>
        </a:p>
      </dsp:txBody>
      <dsp:txXfrm>
        <a:off x="1583292" y="2388175"/>
        <a:ext cx="2090438" cy="291160"/>
      </dsp:txXfrm>
    </dsp:sp>
    <dsp:sp modelId="{58DB5156-44FB-4AA7-91FC-315F37A65FBC}">
      <dsp:nvSpPr>
        <dsp:cNvPr id="0" name=""/>
        <dsp:cNvSpPr/>
      </dsp:nvSpPr>
      <dsp:spPr>
        <a:xfrm>
          <a:off x="1567541" y="2711220"/>
          <a:ext cx="2121940" cy="3226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fr-FR" sz="1050" kern="1200" dirty="0"/>
            <a:t>Produits pour l’accompagner</a:t>
          </a:r>
        </a:p>
      </dsp:txBody>
      <dsp:txXfrm>
        <a:off x="1583292" y="2726971"/>
        <a:ext cx="2090438" cy="2911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8DC8E1-60EB-4BAF-B8A7-0078099BE1F4}">
      <dsp:nvSpPr>
        <dsp:cNvPr id="0" name=""/>
        <dsp:cNvSpPr/>
      </dsp:nvSpPr>
      <dsp:spPr>
        <a:xfrm>
          <a:off x="259377" y="2555"/>
          <a:ext cx="1483750" cy="741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kern="1200" dirty="0"/>
            <a:t>A propos</a:t>
          </a:r>
        </a:p>
        <a:p>
          <a:pPr marL="0" lvl="0" indent="0" algn="ctr" defTabSz="622300">
            <a:lnSpc>
              <a:spcPct val="90000"/>
            </a:lnSpc>
            <a:spcBef>
              <a:spcPct val="0"/>
            </a:spcBef>
            <a:spcAft>
              <a:spcPct val="35000"/>
            </a:spcAft>
            <a:buNone/>
          </a:pPr>
          <a:r>
            <a:rPr lang="fr-FR" sz="900" kern="1200" dirty="0"/>
            <a:t>(https://shopyme-shop.com/we_are)</a:t>
          </a:r>
        </a:p>
      </dsp:txBody>
      <dsp:txXfrm>
        <a:off x="281106" y="24284"/>
        <a:ext cx="1440292" cy="698417"/>
      </dsp:txXfrm>
    </dsp:sp>
    <dsp:sp modelId="{A474B5A4-D8A8-452B-917E-51F1658B6E5C}">
      <dsp:nvSpPr>
        <dsp:cNvPr id="0" name=""/>
        <dsp:cNvSpPr/>
      </dsp:nvSpPr>
      <dsp:spPr>
        <a:xfrm>
          <a:off x="407752" y="744430"/>
          <a:ext cx="148375" cy="556406"/>
        </a:xfrm>
        <a:custGeom>
          <a:avLst/>
          <a:gdLst/>
          <a:ahLst/>
          <a:cxnLst/>
          <a:rect l="0" t="0" r="0" b="0"/>
          <a:pathLst>
            <a:path>
              <a:moveTo>
                <a:pt x="0" y="0"/>
              </a:moveTo>
              <a:lnTo>
                <a:pt x="0" y="556406"/>
              </a:lnTo>
              <a:lnTo>
                <a:pt x="148375" y="55640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2C9ADF-1BC9-4C5A-87E0-51F8CF1285D7}">
      <dsp:nvSpPr>
        <dsp:cNvPr id="0" name=""/>
        <dsp:cNvSpPr/>
      </dsp:nvSpPr>
      <dsp:spPr>
        <a:xfrm>
          <a:off x="556127" y="929899"/>
          <a:ext cx="1187000" cy="7418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kern="1200" dirty="0"/>
            <a:t>Nous sommes</a:t>
          </a:r>
        </a:p>
      </dsp:txBody>
      <dsp:txXfrm>
        <a:off x="577856" y="951628"/>
        <a:ext cx="1143542" cy="698417"/>
      </dsp:txXfrm>
    </dsp:sp>
    <dsp:sp modelId="{F17AAB8D-C297-4EE1-BB98-76EE734FFFAD}">
      <dsp:nvSpPr>
        <dsp:cNvPr id="0" name=""/>
        <dsp:cNvSpPr/>
      </dsp:nvSpPr>
      <dsp:spPr>
        <a:xfrm>
          <a:off x="407752" y="744430"/>
          <a:ext cx="148375" cy="1483750"/>
        </a:xfrm>
        <a:custGeom>
          <a:avLst/>
          <a:gdLst/>
          <a:ahLst/>
          <a:cxnLst/>
          <a:rect l="0" t="0" r="0" b="0"/>
          <a:pathLst>
            <a:path>
              <a:moveTo>
                <a:pt x="0" y="0"/>
              </a:moveTo>
              <a:lnTo>
                <a:pt x="0" y="1483750"/>
              </a:lnTo>
              <a:lnTo>
                <a:pt x="148375" y="148375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30D532-FFF0-4E36-9BF5-3A75041AB8F4}">
      <dsp:nvSpPr>
        <dsp:cNvPr id="0" name=""/>
        <dsp:cNvSpPr/>
      </dsp:nvSpPr>
      <dsp:spPr>
        <a:xfrm>
          <a:off x="556127" y="1857243"/>
          <a:ext cx="1187000" cy="7418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kern="1200" dirty="0" err="1"/>
            <a:t>CGVs</a:t>
          </a:r>
          <a:endParaRPr lang="fr-FR" sz="1400" kern="1200" dirty="0"/>
        </a:p>
      </dsp:txBody>
      <dsp:txXfrm>
        <a:off x="577856" y="1878972"/>
        <a:ext cx="1143542" cy="698417"/>
      </dsp:txXfrm>
    </dsp:sp>
    <dsp:sp modelId="{B2CE9FE7-82C6-442E-A1A6-C77D11A2FC9B}">
      <dsp:nvSpPr>
        <dsp:cNvPr id="0" name=""/>
        <dsp:cNvSpPr/>
      </dsp:nvSpPr>
      <dsp:spPr>
        <a:xfrm>
          <a:off x="407752" y="744430"/>
          <a:ext cx="148375" cy="2411094"/>
        </a:xfrm>
        <a:custGeom>
          <a:avLst/>
          <a:gdLst/>
          <a:ahLst/>
          <a:cxnLst/>
          <a:rect l="0" t="0" r="0" b="0"/>
          <a:pathLst>
            <a:path>
              <a:moveTo>
                <a:pt x="0" y="0"/>
              </a:moveTo>
              <a:lnTo>
                <a:pt x="0" y="2411094"/>
              </a:lnTo>
              <a:lnTo>
                <a:pt x="148375" y="241109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EB5021-925B-4F39-99DC-9AE95DB9FADB}">
      <dsp:nvSpPr>
        <dsp:cNvPr id="0" name=""/>
        <dsp:cNvSpPr/>
      </dsp:nvSpPr>
      <dsp:spPr>
        <a:xfrm>
          <a:off x="556127" y="2784587"/>
          <a:ext cx="1187000" cy="7418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kern="1200"/>
            <a:t>Mentions légales</a:t>
          </a:r>
        </a:p>
      </dsp:txBody>
      <dsp:txXfrm>
        <a:off x="577856" y="2806316"/>
        <a:ext cx="1143542" cy="698417"/>
      </dsp:txXfrm>
    </dsp:sp>
    <dsp:sp modelId="{08C5618A-ABD5-453A-AB30-9B0168046CBB}">
      <dsp:nvSpPr>
        <dsp:cNvPr id="0" name=""/>
        <dsp:cNvSpPr/>
      </dsp:nvSpPr>
      <dsp:spPr>
        <a:xfrm>
          <a:off x="2114065" y="2555"/>
          <a:ext cx="1483750" cy="741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kern="1200" dirty="0"/>
            <a:t>Service client </a:t>
          </a:r>
          <a:r>
            <a:rPr lang="fr-FR" sz="900" kern="1200" dirty="0"/>
            <a:t>(https://shopyme-shop.com/service)</a:t>
          </a:r>
        </a:p>
      </dsp:txBody>
      <dsp:txXfrm>
        <a:off x="2135794" y="24284"/>
        <a:ext cx="1440292" cy="698417"/>
      </dsp:txXfrm>
    </dsp:sp>
    <dsp:sp modelId="{7964B09B-3A15-41C9-955B-D79A884CD083}">
      <dsp:nvSpPr>
        <dsp:cNvPr id="0" name=""/>
        <dsp:cNvSpPr/>
      </dsp:nvSpPr>
      <dsp:spPr>
        <a:xfrm>
          <a:off x="2262440" y="744430"/>
          <a:ext cx="148375" cy="556406"/>
        </a:xfrm>
        <a:custGeom>
          <a:avLst/>
          <a:gdLst/>
          <a:ahLst/>
          <a:cxnLst/>
          <a:rect l="0" t="0" r="0" b="0"/>
          <a:pathLst>
            <a:path>
              <a:moveTo>
                <a:pt x="0" y="0"/>
              </a:moveTo>
              <a:lnTo>
                <a:pt x="0" y="556406"/>
              </a:lnTo>
              <a:lnTo>
                <a:pt x="148375" y="55640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172FB-D2F8-43E5-872F-8C04E1CE3CBD}">
      <dsp:nvSpPr>
        <dsp:cNvPr id="0" name=""/>
        <dsp:cNvSpPr/>
      </dsp:nvSpPr>
      <dsp:spPr>
        <a:xfrm>
          <a:off x="2410815" y="929899"/>
          <a:ext cx="1187000" cy="7418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kern="1200" dirty="0"/>
            <a:t>Inscription</a:t>
          </a:r>
        </a:p>
      </dsp:txBody>
      <dsp:txXfrm>
        <a:off x="2432544" y="951628"/>
        <a:ext cx="1143542" cy="698417"/>
      </dsp:txXfrm>
    </dsp:sp>
    <dsp:sp modelId="{EDF0D344-23C7-4080-A9F1-266F8172FC3C}">
      <dsp:nvSpPr>
        <dsp:cNvPr id="0" name=""/>
        <dsp:cNvSpPr/>
      </dsp:nvSpPr>
      <dsp:spPr>
        <a:xfrm>
          <a:off x="2262440" y="744430"/>
          <a:ext cx="148375" cy="1483750"/>
        </a:xfrm>
        <a:custGeom>
          <a:avLst/>
          <a:gdLst/>
          <a:ahLst/>
          <a:cxnLst/>
          <a:rect l="0" t="0" r="0" b="0"/>
          <a:pathLst>
            <a:path>
              <a:moveTo>
                <a:pt x="0" y="0"/>
              </a:moveTo>
              <a:lnTo>
                <a:pt x="0" y="1483750"/>
              </a:lnTo>
              <a:lnTo>
                <a:pt x="148375" y="148375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04D02E-0058-4428-93F1-30DCD52F2A1E}">
      <dsp:nvSpPr>
        <dsp:cNvPr id="0" name=""/>
        <dsp:cNvSpPr/>
      </dsp:nvSpPr>
      <dsp:spPr>
        <a:xfrm>
          <a:off x="2410815" y="1857243"/>
          <a:ext cx="1187000" cy="7418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kern="1200" dirty="0"/>
            <a:t>Paiement sécurisé</a:t>
          </a:r>
        </a:p>
      </dsp:txBody>
      <dsp:txXfrm>
        <a:off x="2432544" y="1878972"/>
        <a:ext cx="1143542" cy="698417"/>
      </dsp:txXfrm>
    </dsp:sp>
    <dsp:sp modelId="{79824A0F-0701-4A07-B89C-D5F02AE2B942}">
      <dsp:nvSpPr>
        <dsp:cNvPr id="0" name=""/>
        <dsp:cNvSpPr/>
      </dsp:nvSpPr>
      <dsp:spPr>
        <a:xfrm>
          <a:off x="2262440" y="744430"/>
          <a:ext cx="148375" cy="2411094"/>
        </a:xfrm>
        <a:custGeom>
          <a:avLst/>
          <a:gdLst/>
          <a:ahLst/>
          <a:cxnLst/>
          <a:rect l="0" t="0" r="0" b="0"/>
          <a:pathLst>
            <a:path>
              <a:moveTo>
                <a:pt x="0" y="0"/>
              </a:moveTo>
              <a:lnTo>
                <a:pt x="0" y="2411094"/>
              </a:lnTo>
              <a:lnTo>
                <a:pt x="148375" y="241109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3C707C-24B1-415B-AD1E-58746F56082A}">
      <dsp:nvSpPr>
        <dsp:cNvPr id="0" name=""/>
        <dsp:cNvSpPr/>
      </dsp:nvSpPr>
      <dsp:spPr>
        <a:xfrm>
          <a:off x="2410815" y="2784587"/>
          <a:ext cx="1187000" cy="7418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kern="1200" dirty="0" err="1"/>
            <a:t>FAQs</a:t>
          </a:r>
          <a:endParaRPr lang="fr-FR" sz="1400" kern="1200" dirty="0"/>
        </a:p>
      </dsp:txBody>
      <dsp:txXfrm>
        <a:off x="2432544" y="2806316"/>
        <a:ext cx="1143542" cy="698417"/>
      </dsp:txXfrm>
    </dsp:sp>
    <dsp:sp modelId="{6F15DDD0-E3F8-4461-9B5A-55823A860277}">
      <dsp:nvSpPr>
        <dsp:cNvPr id="0" name=""/>
        <dsp:cNvSpPr/>
      </dsp:nvSpPr>
      <dsp:spPr>
        <a:xfrm>
          <a:off x="3968753" y="2555"/>
          <a:ext cx="1483750" cy="741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kern="1200" dirty="0"/>
            <a:t>Communauté</a:t>
          </a:r>
          <a:r>
            <a:rPr lang="fr-FR" sz="900" kern="1200" dirty="0"/>
            <a:t> (https://shopyme-shop.com/community)</a:t>
          </a:r>
        </a:p>
      </dsp:txBody>
      <dsp:txXfrm>
        <a:off x="3990482" y="24284"/>
        <a:ext cx="1440292" cy="698417"/>
      </dsp:txXfrm>
    </dsp:sp>
    <dsp:sp modelId="{4C325E4D-6746-4A8B-A59A-58DDAE40EC68}">
      <dsp:nvSpPr>
        <dsp:cNvPr id="0" name=""/>
        <dsp:cNvSpPr/>
      </dsp:nvSpPr>
      <dsp:spPr>
        <a:xfrm>
          <a:off x="4117129" y="744430"/>
          <a:ext cx="148375" cy="556406"/>
        </a:xfrm>
        <a:custGeom>
          <a:avLst/>
          <a:gdLst/>
          <a:ahLst/>
          <a:cxnLst/>
          <a:rect l="0" t="0" r="0" b="0"/>
          <a:pathLst>
            <a:path>
              <a:moveTo>
                <a:pt x="0" y="0"/>
              </a:moveTo>
              <a:lnTo>
                <a:pt x="0" y="556406"/>
              </a:lnTo>
              <a:lnTo>
                <a:pt x="148375" y="55640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427B48-2569-4DA5-938E-8F5ACA2B7675}">
      <dsp:nvSpPr>
        <dsp:cNvPr id="0" name=""/>
        <dsp:cNvSpPr/>
      </dsp:nvSpPr>
      <dsp:spPr>
        <a:xfrm>
          <a:off x="4265504" y="929899"/>
          <a:ext cx="1187000" cy="7418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kern="1200"/>
            <a:t>Applications mobile</a:t>
          </a:r>
        </a:p>
      </dsp:txBody>
      <dsp:txXfrm>
        <a:off x="4287233" y="951628"/>
        <a:ext cx="1143542" cy="698417"/>
      </dsp:txXfrm>
    </dsp:sp>
    <dsp:sp modelId="{0161B364-B596-408B-91FA-97978E378F54}">
      <dsp:nvSpPr>
        <dsp:cNvPr id="0" name=""/>
        <dsp:cNvSpPr/>
      </dsp:nvSpPr>
      <dsp:spPr>
        <a:xfrm>
          <a:off x="4117129" y="744430"/>
          <a:ext cx="148375" cy="1483750"/>
        </a:xfrm>
        <a:custGeom>
          <a:avLst/>
          <a:gdLst/>
          <a:ahLst/>
          <a:cxnLst/>
          <a:rect l="0" t="0" r="0" b="0"/>
          <a:pathLst>
            <a:path>
              <a:moveTo>
                <a:pt x="0" y="0"/>
              </a:moveTo>
              <a:lnTo>
                <a:pt x="0" y="1483750"/>
              </a:lnTo>
              <a:lnTo>
                <a:pt x="148375" y="148375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83F3CE-0259-49F4-9998-B83ABA72021F}">
      <dsp:nvSpPr>
        <dsp:cNvPr id="0" name=""/>
        <dsp:cNvSpPr/>
      </dsp:nvSpPr>
      <dsp:spPr>
        <a:xfrm>
          <a:off x="4265504" y="1857243"/>
          <a:ext cx="1187000" cy="7418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kern="1200" dirty="0"/>
            <a:t>Réseaux sociaux</a:t>
          </a:r>
        </a:p>
      </dsp:txBody>
      <dsp:txXfrm>
        <a:off x="4287233" y="1878972"/>
        <a:ext cx="1143542" cy="698417"/>
      </dsp:txXfrm>
    </dsp:sp>
    <dsp:sp modelId="{640BC2E6-7A06-462B-B200-882C10B6F60C}">
      <dsp:nvSpPr>
        <dsp:cNvPr id="0" name=""/>
        <dsp:cNvSpPr/>
      </dsp:nvSpPr>
      <dsp:spPr>
        <a:xfrm>
          <a:off x="4117129" y="744430"/>
          <a:ext cx="148375" cy="2411094"/>
        </a:xfrm>
        <a:custGeom>
          <a:avLst/>
          <a:gdLst/>
          <a:ahLst/>
          <a:cxnLst/>
          <a:rect l="0" t="0" r="0" b="0"/>
          <a:pathLst>
            <a:path>
              <a:moveTo>
                <a:pt x="0" y="0"/>
              </a:moveTo>
              <a:lnTo>
                <a:pt x="0" y="2411094"/>
              </a:lnTo>
              <a:lnTo>
                <a:pt x="148375" y="241109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C64F14-23A4-48D1-9C9A-AD236A8D7196}">
      <dsp:nvSpPr>
        <dsp:cNvPr id="0" name=""/>
        <dsp:cNvSpPr/>
      </dsp:nvSpPr>
      <dsp:spPr>
        <a:xfrm>
          <a:off x="4265504" y="2784587"/>
          <a:ext cx="1187000" cy="7418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kern="1200" dirty="0"/>
            <a:t>Centre d’aide</a:t>
          </a:r>
        </a:p>
      </dsp:txBody>
      <dsp:txXfrm>
        <a:off x="4287233" y="2806316"/>
        <a:ext cx="1143542" cy="69841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9CB4F-449F-42FD-859E-41A7AD42D1D6}">
      <dsp:nvSpPr>
        <dsp:cNvPr id="0" name=""/>
        <dsp:cNvSpPr/>
      </dsp:nvSpPr>
      <dsp:spPr>
        <a:xfrm>
          <a:off x="0" y="0"/>
          <a:ext cx="1702948" cy="32154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l" defTabSz="622300">
            <a:lnSpc>
              <a:spcPct val="90000"/>
            </a:lnSpc>
            <a:spcBef>
              <a:spcPct val="0"/>
            </a:spcBef>
            <a:spcAft>
              <a:spcPct val="35000"/>
            </a:spcAft>
            <a:buNone/>
          </a:pPr>
          <a:r>
            <a:rPr lang="fr-FR" sz="1400" kern="1200" dirty="0"/>
            <a:t>Français</a:t>
          </a:r>
        </a:p>
      </dsp:txBody>
      <dsp:txXfrm>
        <a:off x="160773" y="0"/>
        <a:ext cx="1381402" cy="321546"/>
      </dsp:txXfrm>
    </dsp:sp>
    <dsp:sp modelId="{ACA36934-FA53-438E-8040-1DC806399A97}">
      <dsp:nvSpPr>
        <dsp:cNvPr id="0" name=""/>
        <dsp:cNvSpPr/>
      </dsp:nvSpPr>
      <dsp:spPr>
        <a:xfrm>
          <a:off x="0" y="348217"/>
          <a:ext cx="1702948" cy="32154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l" defTabSz="622300">
            <a:lnSpc>
              <a:spcPct val="90000"/>
            </a:lnSpc>
            <a:spcBef>
              <a:spcPct val="0"/>
            </a:spcBef>
            <a:spcAft>
              <a:spcPct val="35000"/>
            </a:spcAft>
            <a:buNone/>
          </a:pPr>
          <a:r>
            <a:rPr lang="fr-FR" sz="1400" kern="1200" dirty="0"/>
            <a:t>Anglais</a:t>
          </a:r>
        </a:p>
      </dsp:txBody>
      <dsp:txXfrm>
        <a:off x="160773" y="348217"/>
        <a:ext cx="1381402" cy="321546"/>
      </dsp:txXfrm>
    </dsp:sp>
    <dsp:sp modelId="{E37223B3-465F-4CD3-ADAC-DFD6BE7114A5}">
      <dsp:nvSpPr>
        <dsp:cNvPr id="0" name=""/>
        <dsp:cNvSpPr/>
      </dsp:nvSpPr>
      <dsp:spPr>
        <a:xfrm>
          <a:off x="0" y="714779"/>
          <a:ext cx="1702948" cy="32154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l" defTabSz="622300">
            <a:lnSpc>
              <a:spcPct val="90000"/>
            </a:lnSpc>
            <a:spcBef>
              <a:spcPct val="0"/>
            </a:spcBef>
            <a:spcAft>
              <a:spcPct val="35000"/>
            </a:spcAft>
            <a:buNone/>
          </a:pPr>
          <a:r>
            <a:rPr lang="fr-FR" sz="1400" kern="1200" dirty="0"/>
            <a:t>Italien</a:t>
          </a:r>
        </a:p>
      </dsp:txBody>
      <dsp:txXfrm>
        <a:off x="160773" y="714779"/>
        <a:ext cx="1381402" cy="321546"/>
      </dsp:txXfrm>
    </dsp:sp>
    <dsp:sp modelId="{7B57147A-939E-4A44-95D3-35D7F54F7E49}">
      <dsp:nvSpPr>
        <dsp:cNvPr id="0" name=""/>
        <dsp:cNvSpPr/>
      </dsp:nvSpPr>
      <dsp:spPr>
        <a:xfrm>
          <a:off x="0" y="1081342"/>
          <a:ext cx="1702948" cy="32154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l" defTabSz="622300">
            <a:lnSpc>
              <a:spcPct val="90000"/>
            </a:lnSpc>
            <a:spcBef>
              <a:spcPct val="0"/>
            </a:spcBef>
            <a:spcAft>
              <a:spcPct val="35000"/>
            </a:spcAft>
            <a:buNone/>
          </a:pPr>
          <a:r>
            <a:rPr lang="fr-FR" sz="1400" kern="1200" dirty="0"/>
            <a:t>Espagnol</a:t>
          </a:r>
        </a:p>
      </dsp:txBody>
      <dsp:txXfrm>
        <a:off x="160773" y="1081342"/>
        <a:ext cx="1381402" cy="321546"/>
      </dsp:txXfrm>
    </dsp:sp>
    <dsp:sp modelId="{04E6B5F5-E34B-4AC7-B995-C67F4603FDA0}">
      <dsp:nvSpPr>
        <dsp:cNvPr id="0" name=""/>
        <dsp:cNvSpPr/>
      </dsp:nvSpPr>
      <dsp:spPr>
        <a:xfrm>
          <a:off x="0" y="1447904"/>
          <a:ext cx="1702948" cy="32154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l" defTabSz="622300">
            <a:lnSpc>
              <a:spcPct val="90000"/>
            </a:lnSpc>
            <a:spcBef>
              <a:spcPct val="0"/>
            </a:spcBef>
            <a:spcAft>
              <a:spcPct val="35000"/>
            </a:spcAft>
            <a:buNone/>
          </a:pPr>
          <a:r>
            <a:rPr lang="fr-FR" sz="1400" kern="1200" dirty="0"/>
            <a:t>Allemand</a:t>
          </a:r>
        </a:p>
      </dsp:txBody>
      <dsp:txXfrm>
        <a:off x="160773" y="1447904"/>
        <a:ext cx="1381402" cy="32154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57555C-F4A7-491A-8A3F-47DBE66AE51A}">
      <dsp:nvSpPr>
        <dsp:cNvPr id="0" name=""/>
        <dsp:cNvSpPr/>
      </dsp:nvSpPr>
      <dsp:spPr>
        <a:xfrm>
          <a:off x="0" y="22551"/>
          <a:ext cx="10820400" cy="58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dirty="0"/>
            <a:t>1. Le site devra </a:t>
          </a:r>
          <a:r>
            <a:rPr lang="fr-FR" sz="1600" kern="1200" dirty="0"/>
            <a:t>respecter</a:t>
          </a:r>
          <a:r>
            <a:rPr lang="fr-FR" sz="1400" kern="1200" dirty="0"/>
            <a:t> les contraintes suivantes :</a:t>
          </a:r>
        </a:p>
      </dsp:txBody>
      <dsp:txXfrm>
        <a:off x="28329" y="50880"/>
        <a:ext cx="10763742" cy="523662"/>
      </dsp:txXfrm>
    </dsp:sp>
    <dsp:sp modelId="{B7B54CCE-AA24-43E8-B333-3E0640D3635C}">
      <dsp:nvSpPr>
        <dsp:cNvPr id="0" name=""/>
        <dsp:cNvSpPr/>
      </dsp:nvSpPr>
      <dsp:spPr>
        <a:xfrm>
          <a:off x="0" y="602871"/>
          <a:ext cx="10820400" cy="1507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13970" rIns="78232" bIns="13970" numCol="1" spcCol="1270" anchor="t" anchorCtr="0">
          <a:noAutofit/>
        </a:bodyPr>
        <a:lstStyle/>
        <a:p>
          <a:pPr marL="57150" lvl="1" indent="-57150" algn="l" defTabSz="488950">
            <a:lnSpc>
              <a:spcPct val="90000"/>
            </a:lnSpc>
            <a:spcBef>
              <a:spcPct val="0"/>
            </a:spcBef>
            <a:spcAft>
              <a:spcPct val="20000"/>
            </a:spcAft>
            <a:buChar char="•"/>
          </a:pPr>
          <a:endParaRPr lang="fr-FR" sz="1100" kern="1200">
            <a:solidFill>
              <a:schemeClr val="bg1"/>
            </a:solidFill>
          </a:endParaRPr>
        </a:p>
        <a:p>
          <a:pPr marL="57150" lvl="1" indent="-57150" algn="l" defTabSz="488950">
            <a:lnSpc>
              <a:spcPct val="90000"/>
            </a:lnSpc>
            <a:spcBef>
              <a:spcPct val="0"/>
            </a:spcBef>
            <a:spcAft>
              <a:spcPct val="20000"/>
            </a:spcAft>
            <a:buFont typeface="Wingdings" panose="05000000000000000000" pitchFamily="2" charset="2"/>
            <a:buChar char="§"/>
          </a:pPr>
          <a:r>
            <a:rPr lang="fr-FR" sz="1100" kern="1200" dirty="0">
              <a:solidFill>
                <a:schemeClr val="bg1"/>
              </a:solidFill>
            </a:rPr>
            <a:t>Être compatible avec majorité des navigateurs web.</a:t>
          </a:r>
        </a:p>
        <a:p>
          <a:pPr marL="57150" lvl="1" indent="-57150" algn="l" defTabSz="488950">
            <a:lnSpc>
              <a:spcPct val="90000"/>
            </a:lnSpc>
            <a:spcBef>
              <a:spcPct val="0"/>
            </a:spcBef>
            <a:spcAft>
              <a:spcPct val="20000"/>
            </a:spcAft>
            <a:buFont typeface="Wingdings" panose="05000000000000000000" pitchFamily="2" charset="2"/>
            <a:buChar char="§"/>
          </a:pPr>
          <a:r>
            <a:rPr lang="fr-FR" sz="1100" kern="1200" dirty="0">
              <a:solidFill>
                <a:schemeClr val="bg1"/>
              </a:solidFill>
            </a:rPr>
            <a:t>Responsive design pour adapter différentes appareils</a:t>
          </a:r>
        </a:p>
        <a:p>
          <a:pPr marL="57150" lvl="1" indent="-57150" algn="l" defTabSz="488950">
            <a:lnSpc>
              <a:spcPct val="90000"/>
            </a:lnSpc>
            <a:spcBef>
              <a:spcPct val="0"/>
            </a:spcBef>
            <a:spcAft>
              <a:spcPct val="20000"/>
            </a:spcAft>
            <a:buFont typeface="Wingdings" panose="05000000000000000000" pitchFamily="2" charset="2"/>
            <a:buChar char="§"/>
          </a:pPr>
          <a:r>
            <a:rPr lang="fr-FR" sz="1100" kern="1200">
              <a:solidFill>
                <a:schemeClr val="bg1"/>
              </a:solidFill>
            </a:rPr>
            <a:t>Respecter de la législation sur les cookies (RGPD)</a:t>
          </a:r>
        </a:p>
        <a:p>
          <a:pPr marL="57150" lvl="1" indent="-57150" algn="l" defTabSz="488950">
            <a:lnSpc>
              <a:spcPct val="90000"/>
            </a:lnSpc>
            <a:spcBef>
              <a:spcPct val="0"/>
            </a:spcBef>
            <a:spcAft>
              <a:spcPct val="20000"/>
            </a:spcAft>
            <a:buFont typeface="Wingdings" panose="05000000000000000000" pitchFamily="2" charset="2"/>
            <a:buChar char="§"/>
          </a:pPr>
          <a:r>
            <a:rPr lang="fr-FR" sz="1100" kern="1200" dirty="0">
              <a:solidFill>
                <a:schemeClr val="bg1"/>
              </a:solidFill>
            </a:rPr>
            <a:t>Contenu textuel optimisé SEO</a:t>
          </a:r>
        </a:p>
        <a:p>
          <a:pPr marL="57150" lvl="1" indent="-57150" algn="l" defTabSz="488950">
            <a:lnSpc>
              <a:spcPct val="90000"/>
            </a:lnSpc>
            <a:spcBef>
              <a:spcPct val="0"/>
            </a:spcBef>
            <a:spcAft>
              <a:spcPct val="20000"/>
            </a:spcAft>
            <a:buFont typeface="Wingdings" panose="05000000000000000000" pitchFamily="2" charset="2"/>
            <a:buChar char="§"/>
          </a:pPr>
          <a:r>
            <a:rPr lang="fr-FR" sz="1100" kern="1200" dirty="0">
              <a:solidFill>
                <a:schemeClr val="bg1"/>
              </a:solidFill>
            </a:rPr>
            <a:t>Possibilité de mettre à jour le site</a:t>
          </a:r>
        </a:p>
        <a:p>
          <a:pPr marL="57150" lvl="1" indent="-57150" algn="l" defTabSz="488950">
            <a:lnSpc>
              <a:spcPct val="90000"/>
            </a:lnSpc>
            <a:spcBef>
              <a:spcPct val="0"/>
            </a:spcBef>
            <a:spcAft>
              <a:spcPct val="20000"/>
            </a:spcAft>
            <a:buFont typeface="Wingdings" panose="05000000000000000000" pitchFamily="2" charset="2"/>
            <a:buChar char="§"/>
          </a:pPr>
          <a:r>
            <a:rPr lang="fr-FR" sz="1100" kern="1200" dirty="0">
              <a:solidFill>
                <a:schemeClr val="bg1"/>
              </a:solidFill>
            </a:rPr>
            <a:t>Limiter l’usage des langages de programmation qui ne sont plus utilisé dans l’entreprise à ce jour</a:t>
          </a:r>
        </a:p>
        <a:p>
          <a:pPr marL="57150" lvl="1" indent="-57150" algn="l" defTabSz="488950">
            <a:lnSpc>
              <a:spcPct val="90000"/>
            </a:lnSpc>
            <a:spcBef>
              <a:spcPct val="0"/>
            </a:spcBef>
            <a:spcAft>
              <a:spcPct val="20000"/>
            </a:spcAft>
            <a:buChar char="•"/>
          </a:pPr>
          <a:endParaRPr lang="fr-FR" sz="1100" kern="1200" dirty="0">
            <a:solidFill>
              <a:schemeClr val="bg1"/>
            </a:solidFill>
          </a:endParaRPr>
        </a:p>
      </dsp:txBody>
      <dsp:txXfrm>
        <a:off x="0" y="602871"/>
        <a:ext cx="10820400" cy="1507994"/>
      </dsp:txXfrm>
    </dsp:sp>
    <dsp:sp modelId="{34A1CA7E-FE46-44C1-B533-98EEAC4A9E70}">
      <dsp:nvSpPr>
        <dsp:cNvPr id="0" name=""/>
        <dsp:cNvSpPr/>
      </dsp:nvSpPr>
      <dsp:spPr>
        <a:xfrm>
          <a:off x="0" y="2110866"/>
          <a:ext cx="10820400" cy="58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a:t>2. prévoir l’intégration à Google Analytics pour permettre d’obtenir des statistiques de fréquentation du site.</a:t>
          </a:r>
        </a:p>
      </dsp:txBody>
      <dsp:txXfrm>
        <a:off x="28329" y="2139195"/>
        <a:ext cx="10763742" cy="523662"/>
      </dsp:txXfrm>
    </dsp:sp>
    <dsp:sp modelId="{55BCF9DA-3830-4D9D-B0CA-2140CDC4559B}">
      <dsp:nvSpPr>
        <dsp:cNvPr id="0" name=""/>
        <dsp:cNvSpPr/>
      </dsp:nvSpPr>
      <dsp:spPr>
        <a:xfrm>
          <a:off x="0" y="2780466"/>
          <a:ext cx="10820400" cy="58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a:t>3. Afin d’être en règle avec le règlement général sur la protection des données (RGPD), nous devons paramétrer le service tiers Google Analytics d’une certaine manière : </a:t>
          </a:r>
        </a:p>
      </dsp:txBody>
      <dsp:txXfrm>
        <a:off x="28329" y="2808795"/>
        <a:ext cx="10763742" cy="523662"/>
      </dsp:txXfrm>
    </dsp:sp>
    <dsp:sp modelId="{5BBC92F5-50DA-43AD-B086-8A45D543224B}">
      <dsp:nvSpPr>
        <dsp:cNvPr id="0" name=""/>
        <dsp:cNvSpPr/>
      </dsp:nvSpPr>
      <dsp:spPr>
        <a:xfrm>
          <a:off x="0" y="3360786"/>
          <a:ext cx="10820400" cy="7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13970" rIns="78232" bIns="13970" numCol="1" spcCol="1270" anchor="t" anchorCtr="0">
          <a:noAutofit/>
        </a:bodyPr>
        <a:lstStyle/>
        <a:p>
          <a:pPr marL="57150" lvl="1" indent="-57150" algn="l" defTabSz="488950">
            <a:lnSpc>
              <a:spcPct val="90000"/>
            </a:lnSpc>
            <a:spcBef>
              <a:spcPct val="0"/>
            </a:spcBef>
            <a:spcAft>
              <a:spcPct val="20000"/>
            </a:spcAft>
            <a:buChar char="•"/>
          </a:pPr>
          <a:endParaRPr lang="fr-FR" sz="1100" kern="1200" dirty="0">
            <a:solidFill>
              <a:schemeClr val="accent2">
                <a:lumMod val="75000"/>
              </a:schemeClr>
            </a:solidFill>
          </a:endParaRPr>
        </a:p>
        <a:p>
          <a:pPr marL="57150" lvl="1" indent="-57150" algn="l" defTabSz="488950">
            <a:lnSpc>
              <a:spcPct val="90000"/>
            </a:lnSpc>
            <a:spcBef>
              <a:spcPct val="0"/>
            </a:spcBef>
            <a:spcAft>
              <a:spcPct val="20000"/>
            </a:spcAft>
            <a:buFont typeface="Wingdings" panose="05000000000000000000" pitchFamily="2" charset="2"/>
            <a:buChar char="§"/>
          </a:pPr>
          <a:r>
            <a:rPr lang="fr-FR" sz="1100" u="sng" kern="1200" dirty="0">
              <a:solidFill>
                <a:schemeClr val="accent2">
                  <a:lumMod val="75000"/>
                </a:schemeClr>
              </a:solidFill>
              <a:hlinkClick xmlns:r="http://schemas.openxmlformats.org/officeDocument/2006/relationships" r:id="rId1">
                <a:extLst>
                  <a:ext uri="{A12FA001-AC4F-418D-AE19-62706E023703}">
                    <ahyp:hlinkClr xmlns:ahyp="http://schemas.microsoft.com/office/drawing/2018/hyperlinkcolor" val="tx"/>
                  </a:ext>
                </a:extLst>
              </a:hlinkClick>
            </a:rPr>
            <a:t>https://www.cnil.fr/fr/les-bases-legales/consentement</a:t>
          </a:r>
          <a:endParaRPr lang="fr-FR" sz="1100" kern="1200" dirty="0">
            <a:solidFill>
              <a:schemeClr val="accent2">
                <a:lumMod val="75000"/>
              </a:schemeClr>
            </a:solidFill>
          </a:endParaRPr>
        </a:p>
        <a:p>
          <a:pPr marL="57150" lvl="1" indent="-57150" algn="l" defTabSz="488950">
            <a:lnSpc>
              <a:spcPct val="90000"/>
            </a:lnSpc>
            <a:spcBef>
              <a:spcPct val="0"/>
            </a:spcBef>
            <a:spcAft>
              <a:spcPct val="20000"/>
            </a:spcAft>
            <a:buFont typeface="Wingdings" panose="05000000000000000000" pitchFamily="2" charset="2"/>
            <a:buChar char="§"/>
          </a:pPr>
          <a:r>
            <a:rPr lang="fr-FR" sz="1100" kern="1200" dirty="0">
              <a:solidFill>
                <a:schemeClr val="bg1"/>
              </a:solidFill>
            </a:rPr>
            <a:t>Et une page devra comportée les mentions légales du site.</a:t>
          </a:r>
        </a:p>
        <a:p>
          <a:pPr marL="57150" lvl="1" indent="-57150" algn="l" defTabSz="488950">
            <a:lnSpc>
              <a:spcPct val="90000"/>
            </a:lnSpc>
            <a:spcBef>
              <a:spcPct val="0"/>
            </a:spcBef>
            <a:spcAft>
              <a:spcPct val="20000"/>
            </a:spcAft>
            <a:buChar char="•"/>
          </a:pPr>
          <a:endParaRPr lang="fr-FR" sz="1100" kern="1200" dirty="0">
            <a:solidFill>
              <a:schemeClr val="bg1"/>
            </a:solidFill>
          </a:endParaRPr>
        </a:p>
      </dsp:txBody>
      <dsp:txXfrm>
        <a:off x="0" y="3360786"/>
        <a:ext cx="10820400" cy="75399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6774431-5DE8-49A9-BF61-C8248C330AEC}" type="datetime1">
              <a:rPr lang="fr-FR" smtClean="0"/>
              <a:t>24/11/2021</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F2C8D43-8168-48C8-91A7-63EACBACA74B}" type="slidenum">
              <a:rPr lang="fr-FR" smtClean="0"/>
              <a:t>‹N°›</a:t>
            </a:fld>
            <a:endParaRPr lang="fr-FR"/>
          </a:p>
        </p:txBody>
      </p:sp>
    </p:spTree>
    <p:extLst>
      <p:ext uri="{BB962C8B-B14F-4D97-AF65-F5344CB8AC3E}">
        <p14:creationId xmlns:p14="http://schemas.microsoft.com/office/powerpoint/2010/main" val="35310998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AF8E12B-567A-4C3D-A3C6-D0427463419D}" type="datetime1">
              <a:rPr lang="fr-FR" noProof="0" smtClean="0"/>
              <a:t>24/11/2021</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603C52C-5E29-41AF-BAA3-8217E886DA08}" type="slidenum">
              <a:rPr lang="fr-FR" noProof="0" smtClean="0"/>
              <a:t>‹N°›</a:t>
            </a:fld>
            <a:endParaRPr lang="fr-FR" noProof="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5603C52C-5E29-41AF-BAA3-8217E886DA08}" type="slidenum">
              <a:rPr lang="fr-FR" smtClean="0"/>
              <a:t>1</a:t>
            </a:fld>
            <a:endParaRPr lang="fr-FR"/>
          </a:p>
        </p:txBody>
      </p:sp>
    </p:spTree>
    <p:extLst>
      <p:ext uri="{BB962C8B-B14F-4D97-AF65-F5344CB8AC3E}">
        <p14:creationId xmlns:p14="http://schemas.microsoft.com/office/powerpoint/2010/main" val="2478736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5603C52C-5E29-41AF-BAA3-8217E886DA08}" type="slidenum">
              <a:rPr lang="fr-FR" smtClean="0"/>
              <a:t>2</a:t>
            </a:fld>
            <a:endParaRPr lang="fr-FR"/>
          </a:p>
        </p:txBody>
      </p:sp>
    </p:spTree>
    <p:extLst>
      <p:ext uri="{BB962C8B-B14F-4D97-AF65-F5344CB8AC3E}">
        <p14:creationId xmlns:p14="http://schemas.microsoft.com/office/powerpoint/2010/main" val="8439668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Imag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re 1"/>
          <p:cNvSpPr>
            <a:spLocks noGrp="1"/>
          </p:cNvSpPr>
          <p:nvPr>
            <p:ph type="ctrTitle"/>
          </p:nvPr>
        </p:nvSpPr>
        <p:spPr>
          <a:xfrm>
            <a:off x="1371600" y="1803405"/>
            <a:ext cx="9448800" cy="1825096"/>
          </a:xfrm>
        </p:spPr>
        <p:txBody>
          <a:bodyPr rtlCol="0" anchor="b">
            <a:normAutofit/>
          </a:bodyPr>
          <a:lstStyle>
            <a:lvl1pPr algn="l">
              <a:defRPr sz="6000"/>
            </a:lvl1pPr>
          </a:lstStyle>
          <a:p>
            <a:pPr rtl="0"/>
            <a:r>
              <a:rPr lang="fr-FR" noProof="0"/>
              <a:t>Modifiez le style du titre</a:t>
            </a:r>
          </a:p>
        </p:txBody>
      </p:sp>
      <p:sp>
        <p:nvSpPr>
          <p:cNvPr id="3" name="Sous-titre 2"/>
          <p:cNvSpPr>
            <a:spLocks noGrp="1"/>
          </p:cNvSpPr>
          <p:nvPr>
            <p:ph type="subTitle" idx="1"/>
          </p:nvPr>
        </p:nvSpPr>
        <p:spPr>
          <a:xfrm>
            <a:off x="1371600" y="3632201"/>
            <a:ext cx="9448800" cy="685800"/>
          </a:xfrm>
        </p:spPr>
        <p:txBody>
          <a:bodyPr rtlCol="0">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Espace réservé de la date 3"/>
          <p:cNvSpPr>
            <a:spLocks noGrp="1"/>
          </p:cNvSpPr>
          <p:nvPr>
            <p:ph type="dt" sz="half" idx="10"/>
          </p:nvPr>
        </p:nvSpPr>
        <p:spPr>
          <a:xfrm>
            <a:off x="7909561" y="4314328"/>
            <a:ext cx="2910840" cy="374642"/>
          </a:xfrm>
        </p:spPr>
        <p:txBody>
          <a:bodyPr rtlCol="0"/>
          <a:lstStyle/>
          <a:p>
            <a:pPr rtl="0"/>
            <a:fld id="{C57FC2B2-BC58-494F-A889-1414A6DC75AA}" type="datetime1">
              <a:rPr lang="fr-FR" noProof="0" smtClean="0"/>
              <a:t>24/11/2021</a:t>
            </a:fld>
            <a:endParaRPr lang="fr-FR" noProof="0"/>
          </a:p>
        </p:txBody>
      </p:sp>
      <p:sp>
        <p:nvSpPr>
          <p:cNvPr id="5" name="Espace réservé du pied de page 4"/>
          <p:cNvSpPr>
            <a:spLocks noGrp="1"/>
          </p:cNvSpPr>
          <p:nvPr>
            <p:ph type="ftr" sz="quarter" idx="11"/>
          </p:nvPr>
        </p:nvSpPr>
        <p:spPr>
          <a:xfrm>
            <a:off x="1371600" y="4323845"/>
            <a:ext cx="6400800" cy="365125"/>
          </a:xfrm>
        </p:spPr>
        <p:txBody>
          <a:bodyPr rtlCol="0"/>
          <a:lstStyle/>
          <a:p>
            <a:pPr rtl="0"/>
            <a:r>
              <a:rPr lang="fr-FR" noProof="0"/>
              <a:t>HA &amp; associate 13100 Aix en Provence Tél : 04 42 12 34 56</a:t>
            </a:r>
          </a:p>
        </p:txBody>
      </p:sp>
      <p:sp>
        <p:nvSpPr>
          <p:cNvPr id="6" name="Espace réservé au numéro de diapositive 5"/>
          <p:cNvSpPr>
            <a:spLocks noGrp="1"/>
          </p:cNvSpPr>
          <p:nvPr>
            <p:ph type="sldNum" sz="quarter" idx="12"/>
          </p:nvPr>
        </p:nvSpPr>
        <p:spPr>
          <a:xfrm>
            <a:off x="8077200" y="1430866"/>
            <a:ext cx="2743200" cy="365125"/>
          </a:xfrm>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777" y="4697360"/>
            <a:ext cx="10822034" cy="819355"/>
          </a:xfrm>
        </p:spPr>
        <p:txBody>
          <a:bodyPr rtlCol="0" anchor="b"/>
          <a:lstStyle>
            <a:lvl1pPr algn="l">
              <a:defRPr sz="320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681727" y="941439"/>
            <a:ext cx="10821840" cy="3478161"/>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685800" y="5516715"/>
            <a:ext cx="10820400" cy="701969"/>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Modifiez les styles du texte du masque</a:t>
            </a:r>
          </a:p>
        </p:txBody>
      </p:sp>
      <p:sp>
        <p:nvSpPr>
          <p:cNvPr id="5" name="Espace réservé de la date 4"/>
          <p:cNvSpPr>
            <a:spLocks noGrp="1"/>
          </p:cNvSpPr>
          <p:nvPr>
            <p:ph type="dt" sz="half" idx="10"/>
          </p:nvPr>
        </p:nvSpPr>
        <p:spPr/>
        <p:txBody>
          <a:bodyPr rtlCol="0"/>
          <a:lstStyle/>
          <a:p>
            <a:pPr rtl="0"/>
            <a:fld id="{ACE62BBD-69A4-4797-A195-BE9E175183AB}" type="datetime1">
              <a:rPr lang="fr-FR" noProof="0" smtClean="0"/>
              <a:t>24/11/2021</a:t>
            </a:fld>
            <a:endParaRPr lang="fr-FR" noProof="0"/>
          </a:p>
        </p:txBody>
      </p:sp>
      <p:sp>
        <p:nvSpPr>
          <p:cNvPr id="6" name="Espace réservé du pied de page 5"/>
          <p:cNvSpPr>
            <a:spLocks noGrp="1"/>
          </p:cNvSpPr>
          <p:nvPr>
            <p:ph type="ftr" sz="quarter" idx="11"/>
          </p:nvPr>
        </p:nvSpPr>
        <p:spPr/>
        <p:txBody>
          <a:bodyPr rtlCol="0"/>
          <a:lstStyle/>
          <a:p>
            <a:pPr rtl="0"/>
            <a:r>
              <a:rPr lang="fr-FR" noProof="0"/>
              <a:t>HA &amp; associate 13100 Aix en Provence Tél : 04 42 12 34 56</a:t>
            </a:r>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8" name="Imag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re 1"/>
          <p:cNvSpPr>
            <a:spLocks noGrp="1"/>
          </p:cNvSpPr>
          <p:nvPr>
            <p:ph type="title"/>
          </p:nvPr>
        </p:nvSpPr>
        <p:spPr>
          <a:xfrm>
            <a:off x="685800" y="753532"/>
            <a:ext cx="10820400" cy="2802467"/>
          </a:xfrm>
        </p:spPr>
        <p:txBody>
          <a:bodyPr rtlCol="0" anchor="ctr"/>
          <a:lstStyle>
            <a:lvl1pPr algn="l">
              <a:defRPr sz="3200"/>
            </a:lvl1pPr>
          </a:lstStyle>
          <a:p>
            <a:pPr rtl="0"/>
            <a:r>
              <a:rPr lang="fr-FR" noProof="0"/>
              <a:t>Modifiez le style du titre</a:t>
            </a:r>
          </a:p>
        </p:txBody>
      </p:sp>
      <p:sp>
        <p:nvSpPr>
          <p:cNvPr id="4" name="Espace réservé du texte 3"/>
          <p:cNvSpPr>
            <a:spLocks noGrp="1"/>
          </p:cNvSpPr>
          <p:nvPr>
            <p:ph type="body" sz="half" idx="2" hasCustomPrompt="1"/>
          </p:nvPr>
        </p:nvSpPr>
        <p:spPr>
          <a:xfrm>
            <a:off x="1024467" y="3649133"/>
            <a:ext cx="10130516" cy="99906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Modifiez les styles du texte du masque</a:t>
            </a:r>
          </a:p>
        </p:txBody>
      </p:sp>
      <p:sp>
        <p:nvSpPr>
          <p:cNvPr id="5" name="Espace réservé de la date 4"/>
          <p:cNvSpPr>
            <a:spLocks noGrp="1"/>
          </p:cNvSpPr>
          <p:nvPr>
            <p:ph type="dt" sz="half" idx="10"/>
          </p:nvPr>
        </p:nvSpPr>
        <p:spPr>
          <a:xfrm>
            <a:off x="7814452" y="381000"/>
            <a:ext cx="2910840" cy="365125"/>
          </a:xfrm>
        </p:spPr>
        <p:txBody>
          <a:bodyPr rtlCol="0"/>
          <a:lstStyle>
            <a:lvl1pPr algn="r">
              <a:defRPr/>
            </a:lvl1pPr>
          </a:lstStyle>
          <a:p>
            <a:pPr rtl="0"/>
            <a:fld id="{218CE4D7-7D93-437A-99B3-D17CC9555E86}" type="datetime1">
              <a:rPr lang="fr-FR" noProof="0" smtClean="0"/>
              <a:t>24/11/2021</a:t>
            </a:fld>
            <a:endParaRPr lang="fr-FR" noProof="0"/>
          </a:p>
        </p:txBody>
      </p:sp>
      <p:sp>
        <p:nvSpPr>
          <p:cNvPr id="6" name="Espace réservé au pied de page 5"/>
          <p:cNvSpPr>
            <a:spLocks noGrp="1"/>
          </p:cNvSpPr>
          <p:nvPr>
            <p:ph type="ftr" sz="quarter" idx="11"/>
          </p:nvPr>
        </p:nvSpPr>
        <p:spPr>
          <a:xfrm>
            <a:off x="685800" y="379941"/>
            <a:ext cx="6991492" cy="365125"/>
          </a:xfrm>
        </p:spPr>
        <p:txBody>
          <a:bodyPr rtlCol="0"/>
          <a:lstStyle/>
          <a:p>
            <a:pPr rtl="0"/>
            <a:r>
              <a:rPr lang="fr-FR" noProof="0"/>
              <a:t>HA &amp; associate 13100 Aix en Provence Tél : 04 42 12 34 56</a:t>
            </a:r>
          </a:p>
        </p:txBody>
      </p:sp>
      <p:sp>
        <p:nvSpPr>
          <p:cNvPr id="7" name="Espace réservé du numéro de diapositive 6"/>
          <p:cNvSpPr>
            <a:spLocks noGrp="1"/>
          </p:cNvSpPr>
          <p:nvPr>
            <p:ph type="sldNum" sz="quarter" idx="12"/>
          </p:nvPr>
        </p:nvSpPr>
        <p:spPr>
          <a:xfrm>
            <a:off x="10862452" y="381000"/>
            <a:ext cx="643748" cy="365125"/>
          </a:xfrm>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3" name="Imag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re 1"/>
          <p:cNvSpPr>
            <a:spLocks noGrp="1"/>
          </p:cNvSpPr>
          <p:nvPr>
            <p:ph type="title" hasCustomPrompt="1"/>
          </p:nvPr>
        </p:nvSpPr>
        <p:spPr>
          <a:xfrm>
            <a:off x="1024467" y="753533"/>
            <a:ext cx="10151533" cy="2604495"/>
          </a:xfrm>
        </p:spPr>
        <p:txBody>
          <a:bodyPr rtlCol="0" anchor="ctr"/>
          <a:lstStyle>
            <a:lvl1pPr algn="l">
              <a:defRPr sz="3200"/>
            </a:lvl1pPr>
          </a:lstStyle>
          <a:p>
            <a:pPr rtl="0"/>
            <a:r>
              <a:rPr lang="fr-FR" noProof="0"/>
              <a:t>Cliquez sur modifier le style du titre du masque</a:t>
            </a:r>
          </a:p>
        </p:txBody>
      </p:sp>
      <p:sp>
        <p:nvSpPr>
          <p:cNvPr id="12" name="Espace réservé du texte 3"/>
          <p:cNvSpPr>
            <a:spLocks noGrp="1"/>
          </p:cNvSpPr>
          <p:nvPr>
            <p:ph type="body" sz="half" idx="13" hasCustomPrompt="1"/>
          </p:nvPr>
        </p:nvSpPr>
        <p:spPr>
          <a:xfrm>
            <a:off x="1303865" y="3365556"/>
            <a:ext cx="9592736" cy="444443"/>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4" name="Espace réservé du texte 3"/>
          <p:cNvSpPr>
            <a:spLocks noGrp="1"/>
          </p:cNvSpPr>
          <p:nvPr>
            <p:ph type="body" sz="half" idx="2" hasCustomPrompt="1"/>
          </p:nvPr>
        </p:nvSpPr>
        <p:spPr>
          <a:xfrm>
            <a:off x="1024467" y="3959862"/>
            <a:ext cx="10151533" cy="679871"/>
          </a:xfrm>
        </p:spPr>
        <p:txBody>
          <a:bodyPr rtlCol="0"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a:xfrm>
            <a:off x="7814452" y="381000"/>
            <a:ext cx="2910840" cy="365125"/>
          </a:xfrm>
        </p:spPr>
        <p:txBody>
          <a:bodyPr rtlCol="0"/>
          <a:lstStyle>
            <a:lvl1pPr algn="r">
              <a:defRPr/>
            </a:lvl1pPr>
          </a:lstStyle>
          <a:p>
            <a:pPr rtl="0"/>
            <a:fld id="{939E04B7-34DA-499C-9879-8F823136745F}" type="datetime1">
              <a:rPr lang="fr-FR" noProof="0" smtClean="0"/>
              <a:t>24/11/2021</a:t>
            </a:fld>
            <a:endParaRPr lang="fr-FR" noProof="0"/>
          </a:p>
        </p:txBody>
      </p:sp>
      <p:sp>
        <p:nvSpPr>
          <p:cNvPr id="6" name="Espace réservé au pied de page 5"/>
          <p:cNvSpPr>
            <a:spLocks noGrp="1"/>
          </p:cNvSpPr>
          <p:nvPr>
            <p:ph type="ftr" sz="quarter" idx="11"/>
          </p:nvPr>
        </p:nvSpPr>
        <p:spPr>
          <a:xfrm>
            <a:off x="685800" y="379941"/>
            <a:ext cx="6991492" cy="365125"/>
          </a:xfrm>
        </p:spPr>
        <p:txBody>
          <a:bodyPr rtlCol="0"/>
          <a:lstStyle/>
          <a:p>
            <a:pPr rtl="0"/>
            <a:r>
              <a:rPr lang="fr-FR" noProof="0"/>
              <a:t>HA &amp; associate 13100 Aix en Provence Tél : 04 42 12 34 56</a:t>
            </a:r>
          </a:p>
        </p:txBody>
      </p:sp>
      <p:sp>
        <p:nvSpPr>
          <p:cNvPr id="7" name="Espace réservé du numéro de diapositive 6"/>
          <p:cNvSpPr>
            <a:spLocks noGrp="1"/>
          </p:cNvSpPr>
          <p:nvPr>
            <p:ph type="sldNum" sz="quarter" idx="12"/>
          </p:nvPr>
        </p:nvSpPr>
        <p:spPr>
          <a:xfrm>
            <a:off x="10862452" y="381000"/>
            <a:ext cx="643748" cy="365125"/>
          </a:xfrm>
        </p:spPr>
        <p:txBody>
          <a:bodyPr rtlCol="0"/>
          <a:lstStyle/>
          <a:p>
            <a:pPr rtl="0"/>
            <a:fld id="{6D22F896-40B5-4ADD-8801-0D06FADFA095}" type="slidenum">
              <a:rPr lang="fr-FR" noProof="0" smtClean="0"/>
              <a:t>‹N°›</a:t>
            </a:fld>
            <a:endParaRPr lang="fr-FR" noProof="0"/>
          </a:p>
        </p:txBody>
      </p:sp>
      <p:sp>
        <p:nvSpPr>
          <p:cNvPr id="9" name="Zone de texte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fr-FR" sz="8000" noProof="0">
                <a:solidFill>
                  <a:schemeClr val="tx1"/>
                </a:solidFill>
                <a:effectLst/>
              </a:rPr>
              <a:t>“</a:t>
            </a:r>
          </a:p>
        </p:txBody>
      </p:sp>
      <p:sp>
        <p:nvSpPr>
          <p:cNvPr id="10" name="Zone de texte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professionnelle">
    <p:spTree>
      <p:nvGrpSpPr>
        <p:cNvPr id="1" name=""/>
        <p:cNvGrpSpPr/>
        <p:nvPr/>
      </p:nvGrpSpPr>
      <p:grpSpPr>
        <a:xfrm>
          <a:off x="0" y="0"/>
          <a:ext cx="0" cy="0"/>
          <a:chOff x="0" y="0"/>
          <a:chExt cx="0" cy="0"/>
        </a:xfrm>
      </p:grpSpPr>
      <p:pic>
        <p:nvPicPr>
          <p:cNvPr id="9" name="Imag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re 1"/>
          <p:cNvSpPr>
            <a:spLocks noGrp="1"/>
          </p:cNvSpPr>
          <p:nvPr>
            <p:ph type="title"/>
          </p:nvPr>
        </p:nvSpPr>
        <p:spPr>
          <a:xfrm>
            <a:off x="1024495" y="1124701"/>
            <a:ext cx="10146186" cy="2511835"/>
          </a:xfrm>
        </p:spPr>
        <p:txBody>
          <a:bodyPr rtlCol="0" anchor="b"/>
          <a:lstStyle>
            <a:lvl1pPr algn="l">
              <a:defRPr sz="3200"/>
            </a:lvl1pPr>
          </a:lstStyle>
          <a:p>
            <a:pPr rtl="0"/>
            <a:r>
              <a:rPr lang="fr-FR" noProof="0"/>
              <a:t>Modifiez le style du titre</a:t>
            </a:r>
          </a:p>
        </p:txBody>
      </p:sp>
      <p:sp>
        <p:nvSpPr>
          <p:cNvPr id="4" name="Espace réservé du texte 3"/>
          <p:cNvSpPr>
            <a:spLocks noGrp="1"/>
          </p:cNvSpPr>
          <p:nvPr>
            <p:ph type="body" sz="half" idx="2" hasCustomPrompt="1"/>
          </p:nvPr>
        </p:nvSpPr>
        <p:spPr>
          <a:xfrm>
            <a:off x="1024467" y="3648315"/>
            <a:ext cx="10144654" cy="999885"/>
          </a:xfrm>
        </p:spPr>
        <p:txBody>
          <a:bodyPr rtlCol="0"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Modifiez les styles du texte du masque</a:t>
            </a:r>
          </a:p>
        </p:txBody>
      </p:sp>
      <p:sp>
        <p:nvSpPr>
          <p:cNvPr id="5" name="Espace réservé de la date 4"/>
          <p:cNvSpPr>
            <a:spLocks noGrp="1"/>
          </p:cNvSpPr>
          <p:nvPr>
            <p:ph type="dt" sz="half" idx="10"/>
          </p:nvPr>
        </p:nvSpPr>
        <p:spPr>
          <a:xfrm>
            <a:off x="7814452" y="378883"/>
            <a:ext cx="2910840" cy="365125"/>
          </a:xfrm>
        </p:spPr>
        <p:txBody>
          <a:bodyPr rtlCol="0"/>
          <a:lstStyle>
            <a:lvl1pPr algn="r">
              <a:defRPr/>
            </a:lvl1pPr>
          </a:lstStyle>
          <a:p>
            <a:pPr rtl="0"/>
            <a:fld id="{71917F1A-87AD-401B-B598-010BAD1E9D81}" type="datetime1">
              <a:rPr lang="fr-FR" noProof="0" smtClean="0"/>
              <a:t>24/11/2021</a:t>
            </a:fld>
            <a:endParaRPr lang="fr-FR" noProof="0"/>
          </a:p>
        </p:txBody>
      </p:sp>
      <p:sp>
        <p:nvSpPr>
          <p:cNvPr id="6" name="Espace réservé au pied de page 5"/>
          <p:cNvSpPr>
            <a:spLocks noGrp="1"/>
          </p:cNvSpPr>
          <p:nvPr>
            <p:ph type="ftr" sz="quarter" idx="11"/>
          </p:nvPr>
        </p:nvSpPr>
        <p:spPr>
          <a:xfrm>
            <a:off x="685800" y="378883"/>
            <a:ext cx="6991492" cy="365125"/>
          </a:xfrm>
        </p:spPr>
        <p:txBody>
          <a:bodyPr rtlCol="0"/>
          <a:lstStyle/>
          <a:p>
            <a:pPr rtl="0"/>
            <a:r>
              <a:rPr lang="fr-FR" noProof="0"/>
              <a:t>HA &amp; associate 13100 Aix en Provence Tél : 04 42 12 34 56</a:t>
            </a:r>
          </a:p>
        </p:txBody>
      </p:sp>
      <p:sp>
        <p:nvSpPr>
          <p:cNvPr id="7" name="Espace réservé du numéro de diapositive 6"/>
          <p:cNvSpPr>
            <a:spLocks noGrp="1"/>
          </p:cNvSpPr>
          <p:nvPr>
            <p:ph type="sldNum" sz="quarter" idx="12"/>
          </p:nvPr>
        </p:nvSpPr>
        <p:spPr>
          <a:xfrm>
            <a:off x="10862452" y="381000"/>
            <a:ext cx="643748" cy="365125"/>
          </a:xfrm>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re 1"/>
          <p:cNvSpPr>
            <a:spLocks noGrp="1"/>
          </p:cNvSpPr>
          <p:nvPr>
            <p:ph type="title"/>
          </p:nvPr>
        </p:nvSpPr>
        <p:spPr>
          <a:xfrm>
            <a:off x="2895600" y="761999"/>
            <a:ext cx="8610599" cy="1303867"/>
          </a:xfrm>
        </p:spPr>
        <p:txBody>
          <a:bodyPr rtlCol="0"/>
          <a:lstStyle/>
          <a:p>
            <a:pPr rtl="0"/>
            <a:r>
              <a:rPr lang="fr-FR" noProof="0"/>
              <a:t>Modifiez le style du titre</a:t>
            </a:r>
          </a:p>
        </p:txBody>
      </p:sp>
      <p:sp>
        <p:nvSpPr>
          <p:cNvPr id="7" name="Espace réservé du texte 2"/>
          <p:cNvSpPr>
            <a:spLocks noGrp="1"/>
          </p:cNvSpPr>
          <p:nvPr>
            <p:ph type="body" idx="1" hasCustomPrompt="1"/>
          </p:nvPr>
        </p:nvSpPr>
        <p:spPr>
          <a:xfrm>
            <a:off x="685800" y="2202080"/>
            <a:ext cx="3456432" cy="617320"/>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8" name="Espace réservé du texte 3"/>
          <p:cNvSpPr>
            <a:spLocks noGrp="1"/>
          </p:cNvSpPr>
          <p:nvPr>
            <p:ph type="body" sz="half" idx="15" hasCustomPrompt="1"/>
          </p:nvPr>
        </p:nvSpPr>
        <p:spPr>
          <a:xfrm>
            <a:off x="685799" y="2904565"/>
            <a:ext cx="3456432" cy="331413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9" name="Espace réservé du texte 4"/>
          <p:cNvSpPr>
            <a:spLocks noGrp="1"/>
          </p:cNvSpPr>
          <p:nvPr>
            <p:ph type="body" sz="quarter" idx="3" hasCustomPrompt="1"/>
          </p:nvPr>
        </p:nvSpPr>
        <p:spPr>
          <a:xfrm>
            <a:off x="4368800" y="2201333"/>
            <a:ext cx="3456432" cy="626534"/>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10" name="Espace réservé du texte 3"/>
          <p:cNvSpPr>
            <a:spLocks noGrp="1"/>
          </p:cNvSpPr>
          <p:nvPr>
            <p:ph type="body" sz="half" idx="16" hasCustomPrompt="1"/>
          </p:nvPr>
        </p:nvSpPr>
        <p:spPr>
          <a:xfrm>
            <a:off x="4366858" y="2904067"/>
            <a:ext cx="3456432" cy="331461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11" name="Espace réservé du texte 4"/>
          <p:cNvSpPr>
            <a:spLocks noGrp="1"/>
          </p:cNvSpPr>
          <p:nvPr>
            <p:ph type="body" sz="quarter" idx="13" hasCustomPrompt="1"/>
          </p:nvPr>
        </p:nvSpPr>
        <p:spPr>
          <a:xfrm>
            <a:off x="8051800" y="2192866"/>
            <a:ext cx="3456432" cy="626534"/>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12" name="Espace réservé du texte 3"/>
          <p:cNvSpPr>
            <a:spLocks noGrp="1"/>
          </p:cNvSpPr>
          <p:nvPr>
            <p:ph type="body" sz="half" idx="17" hasCustomPrompt="1"/>
          </p:nvPr>
        </p:nvSpPr>
        <p:spPr>
          <a:xfrm>
            <a:off x="8051801" y="2904565"/>
            <a:ext cx="3456432" cy="331413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3" name="Espace réservé de la date 2"/>
          <p:cNvSpPr>
            <a:spLocks noGrp="1"/>
          </p:cNvSpPr>
          <p:nvPr>
            <p:ph type="dt" sz="half" idx="10"/>
          </p:nvPr>
        </p:nvSpPr>
        <p:spPr/>
        <p:txBody>
          <a:bodyPr rtlCol="0"/>
          <a:lstStyle/>
          <a:p>
            <a:pPr rtl="0"/>
            <a:fld id="{05740DA3-F0B3-4D99-9CA6-B02D4382B75C}" type="datetime1">
              <a:rPr lang="fr-FR" noProof="0" smtClean="0"/>
              <a:t>24/11/2021</a:t>
            </a:fld>
            <a:endParaRPr lang="fr-FR" noProof="0"/>
          </a:p>
        </p:txBody>
      </p:sp>
      <p:sp>
        <p:nvSpPr>
          <p:cNvPr id="4" name="Espace réservé du pied de page 3"/>
          <p:cNvSpPr>
            <a:spLocks noGrp="1"/>
          </p:cNvSpPr>
          <p:nvPr>
            <p:ph type="ftr" sz="quarter" idx="11"/>
          </p:nvPr>
        </p:nvSpPr>
        <p:spPr/>
        <p:txBody>
          <a:bodyPr rtlCol="0"/>
          <a:lstStyle/>
          <a:p>
            <a:pPr rtl="0"/>
            <a:r>
              <a:rPr lang="fr-FR" noProof="0"/>
              <a:t>HA &amp; associate 13100 Aix en Provence Tél : 04 42 12 34 56</a:t>
            </a:r>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nne 3 images">
    <p:spTree>
      <p:nvGrpSpPr>
        <p:cNvPr id="1" name=""/>
        <p:cNvGrpSpPr/>
        <p:nvPr/>
      </p:nvGrpSpPr>
      <p:grpSpPr>
        <a:xfrm>
          <a:off x="0" y="0"/>
          <a:ext cx="0" cy="0"/>
          <a:chOff x="0" y="0"/>
          <a:chExt cx="0" cy="0"/>
        </a:xfrm>
      </p:grpSpPr>
      <p:sp>
        <p:nvSpPr>
          <p:cNvPr id="30" name="Titre 1"/>
          <p:cNvSpPr>
            <a:spLocks noGrp="1"/>
          </p:cNvSpPr>
          <p:nvPr>
            <p:ph type="title"/>
          </p:nvPr>
        </p:nvSpPr>
        <p:spPr>
          <a:xfrm>
            <a:off x="2895600" y="762000"/>
            <a:ext cx="8610599" cy="1295400"/>
          </a:xfrm>
        </p:spPr>
        <p:txBody>
          <a:bodyPr rtlCol="0"/>
          <a:lstStyle/>
          <a:p>
            <a:pPr rtl="0"/>
            <a:r>
              <a:rPr lang="fr-FR" noProof="0"/>
              <a:t>Modifiez le style du titre</a:t>
            </a:r>
          </a:p>
        </p:txBody>
      </p:sp>
      <p:sp>
        <p:nvSpPr>
          <p:cNvPr id="19" name="Espace réservé du texte 2"/>
          <p:cNvSpPr>
            <a:spLocks noGrp="1"/>
          </p:cNvSpPr>
          <p:nvPr>
            <p:ph type="body" idx="1" hasCustomPrompt="1"/>
          </p:nvPr>
        </p:nvSpPr>
        <p:spPr>
          <a:xfrm>
            <a:off x="688618" y="4191000"/>
            <a:ext cx="3451582" cy="682765"/>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0" name="Espace réservé d’image 2"/>
          <p:cNvSpPr>
            <a:spLocks noGrp="1" noChangeAspect="1"/>
          </p:cNvSpPr>
          <p:nvPr>
            <p:ph type="pic" idx="15" hasCustomPrompt="1"/>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21" name="Espace réservé du texte 3"/>
          <p:cNvSpPr>
            <a:spLocks noGrp="1"/>
          </p:cNvSpPr>
          <p:nvPr>
            <p:ph type="body" sz="half" idx="18" hasCustomPrompt="1"/>
          </p:nvPr>
        </p:nvSpPr>
        <p:spPr>
          <a:xfrm>
            <a:off x="688618" y="4873764"/>
            <a:ext cx="3451582" cy="1344921"/>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22" name="Espace réservé du texte 4"/>
          <p:cNvSpPr>
            <a:spLocks noGrp="1"/>
          </p:cNvSpPr>
          <p:nvPr>
            <p:ph type="body" sz="quarter" idx="3" hasCustomPrompt="1"/>
          </p:nvPr>
        </p:nvSpPr>
        <p:spPr>
          <a:xfrm>
            <a:off x="4374263" y="4191000"/>
            <a:ext cx="3448935" cy="682765"/>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23" name="Espace réservé d’image 2"/>
          <p:cNvSpPr>
            <a:spLocks noGrp="1" noChangeAspect="1"/>
          </p:cNvSpPr>
          <p:nvPr>
            <p:ph type="pic" idx="21" hasCustomPrompt="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24" name="Espace réservé du texte 3"/>
          <p:cNvSpPr>
            <a:spLocks noGrp="1"/>
          </p:cNvSpPr>
          <p:nvPr>
            <p:ph type="body" sz="half" idx="19" hasCustomPrompt="1"/>
          </p:nvPr>
        </p:nvSpPr>
        <p:spPr>
          <a:xfrm>
            <a:off x="4374264" y="4873763"/>
            <a:ext cx="3448935" cy="1344921"/>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25" name="Espace réservé du texte 4"/>
          <p:cNvSpPr>
            <a:spLocks noGrp="1"/>
          </p:cNvSpPr>
          <p:nvPr>
            <p:ph type="body" sz="quarter" idx="13" hasCustomPrompt="1"/>
          </p:nvPr>
        </p:nvSpPr>
        <p:spPr>
          <a:xfrm>
            <a:off x="8049731" y="4191000"/>
            <a:ext cx="3456469" cy="682765"/>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26" name="Espace réservé d’image 2"/>
          <p:cNvSpPr>
            <a:spLocks noGrp="1" noChangeAspect="1"/>
          </p:cNvSpPr>
          <p:nvPr>
            <p:ph type="pic" idx="22" hasCustomPrompt="1"/>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27" name="Espace réservé du texte 3"/>
          <p:cNvSpPr>
            <a:spLocks noGrp="1"/>
          </p:cNvSpPr>
          <p:nvPr>
            <p:ph type="body" sz="half" idx="20" hasCustomPrompt="1"/>
          </p:nvPr>
        </p:nvSpPr>
        <p:spPr>
          <a:xfrm>
            <a:off x="8049731" y="4873761"/>
            <a:ext cx="3452445" cy="1344921"/>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3" name="Espace réservé de la date 2"/>
          <p:cNvSpPr>
            <a:spLocks noGrp="1"/>
          </p:cNvSpPr>
          <p:nvPr>
            <p:ph type="dt" sz="half" idx="10"/>
          </p:nvPr>
        </p:nvSpPr>
        <p:spPr/>
        <p:txBody>
          <a:bodyPr rtlCol="0"/>
          <a:lstStyle/>
          <a:p>
            <a:pPr rtl="0"/>
            <a:fld id="{EECDDE86-EF4C-45BA-836C-5C322EDF247F}" type="datetime1">
              <a:rPr lang="fr-FR" noProof="0" smtClean="0"/>
              <a:t>24/11/2021</a:t>
            </a:fld>
            <a:endParaRPr lang="fr-FR" noProof="0"/>
          </a:p>
        </p:txBody>
      </p:sp>
      <p:sp>
        <p:nvSpPr>
          <p:cNvPr id="4" name="Espace réservé du pied de page 3"/>
          <p:cNvSpPr>
            <a:spLocks noGrp="1"/>
          </p:cNvSpPr>
          <p:nvPr>
            <p:ph type="ftr" sz="quarter" idx="11"/>
          </p:nvPr>
        </p:nvSpPr>
        <p:spPr/>
        <p:txBody>
          <a:bodyPr rtlCol="0"/>
          <a:lstStyle/>
          <a:p>
            <a:pPr rtl="0"/>
            <a:r>
              <a:rPr lang="fr-FR" noProof="0"/>
              <a:t>HA &amp; associate 13100 Aix en Provence Tél : 04 42 12 34 56</a:t>
            </a:r>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685800" y="2194559"/>
            <a:ext cx="10820400" cy="4024125"/>
          </a:xfrm>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92DF6BED-612C-474F-8A45-D21A92E9E514}" type="datetime1">
              <a:rPr lang="fr-FR" noProof="0" smtClean="0"/>
              <a:t>24/11/2021</a:t>
            </a:fld>
            <a:endParaRPr lang="fr-FR" noProof="0"/>
          </a:p>
        </p:txBody>
      </p:sp>
      <p:sp>
        <p:nvSpPr>
          <p:cNvPr id="5" name="Espace réservé du pied de page 4"/>
          <p:cNvSpPr>
            <a:spLocks noGrp="1"/>
          </p:cNvSpPr>
          <p:nvPr>
            <p:ph type="ftr" sz="quarter" idx="11"/>
          </p:nvPr>
        </p:nvSpPr>
        <p:spPr/>
        <p:txBody>
          <a:bodyPr rtlCol="0"/>
          <a:lstStyle/>
          <a:p>
            <a:pPr rtl="0"/>
            <a:r>
              <a:rPr lang="fr-FR" noProof="0"/>
              <a:t>HA &amp; associate 13100 Aix en Provence Tél : 04 42 12 34 56</a:t>
            </a:r>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8" name="Imag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re vertical 1"/>
          <p:cNvSpPr>
            <a:spLocks noGrp="1"/>
          </p:cNvSpPr>
          <p:nvPr>
            <p:ph type="title" orient="vert"/>
          </p:nvPr>
        </p:nvSpPr>
        <p:spPr>
          <a:xfrm>
            <a:off x="9448800" y="745066"/>
            <a:ext cx="2057400" cy="3903133"/>
          </a:xfrm>
        </p:spPr>
        <p:txBody>
          <a:bodyPr vert="eaVert" rtlCol="0"/>
          <a:lstStyle>
            <a:lvl1pPr algn="l">
              <a:defRPr/>
            </a:lvl1pPr>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1024466" y="745067"/>
            <a:ext cx="8204201" cy="3903133"/>
          </a:xfrm>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a:xfrm>
            <a:off x="7814452" y="379941"/>
            <a:ext cx="2910840" cy="365125"/>
          </a:xfrm>
        </p:spPr>
        <p:txBody>
          <a:bodyPr rtlCol="0"/>
          <a:lstStyle>
            <a:lvl1pPr algn="r">
              <a:defRPr/>
            </a:lvl1pPr>
          </a:lstStyle>
          <a:p>
            <a:pPr rtl="0"/>
            <a:fld id="{DF0EEEBB-DA39-4ED2-9FF6-BFC8CD78944E}" type="datetime1">
              <a:rPr lang="fr-FR" noProof="0" smtClean="0"/>
              <a:t>24/11/2021</a:t>
            </a:fld>
            <a:endParaRPr lang="fr-FR" noProof="0"/>
          </a:p>
        </p:txBody>
      </p:sp>
      <p:sp>
        <p:nvSpPr>
          <p:cNvPr id="5" name="Espace réservé du pied de page 4"/>
          <p:cNvSpPr>
            <a:spLocks noGrp="1"/>
          </p:cNvSpPr>
          <p:nvPr>
            <p:ph type="ftr" sz="quarter" idx="11"/>
          </p:nvPr>
        </p:nvSpPr>
        <p:spPr>
          <a:xfrm>
            <a:off x="685800" y="381000"/>
            <a:ext cx="6991492" cy="365125"/>
          </a:xfrm>
        </p:spPr>
        <p:txBody>
          <a:bodyPr rtlCol="0"/>
          <a:lstStyle/>
          <a:p>
            <a:pPr rtl="0"/>
            <a:r>
              <a:rPr lang="fr-FR" noProof="0"/>
              <a:t>HA &amp; associate 13100 Aix en Provence Tél : 04 42 12 34 56</a:t>
            </a:r>
          </a:p>
        </p:txBody>
      </p:sp>
      <p:sp>
        <p:nvSpPr>
          <p:cNvPr id="6" name="Espace réservé du numéro de diapositive 5"/>
          <p:cNvSpPr>
            <a:spLocks noGrp="1"/>
          </p:cNvSpPr>
          <p:nvPr>
            <p:ph type="sldNum" sz="quarter" idx="12"/>
          </p:nvPr>
        </p:nvSpPr>
        <p:spPr>
          <a:xfrm>
            <a:off x="10862452" y="381000"/>
            <a:ext cx="643748" cy="365125"/>
          </a:xfrm>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6D963592-CDA4-4D1E-99EF-D439FF65CDAF}" type="datetime1">
              <a:rPr lang="fr-FR" noProof="0" smtClean="0"/>
              <a:t>24/11/2021</a:t>
            </a:fld>
            <a:endParaRPr lang="fr-FR" noProof="0"/>
          </a:p>
        </p:txBody>
      </p:sp>
      <p:sp>
        <p:nvSpPr>
          <p:cNvPr id="5" name="Espace réservé du pied de page 4"/>
          <p:cNvSpPr>
            <a:spLocks noGrp="1"/>
          </p:cNvSpPr>
          <p:nvPr>
            <p:ph type="ftr" sz="quarter" idx="11"/>
          </p:nvPr>
        </p:nvSpPr>
        <p:spPr/>
        <p:txBody>
          <a:bodyPr rtlCol="0"/>
          <a:lstStyle/>
          <a:p>
            <a:pPr rtl="0"/>
            <a:r>
              <a:rPr lang="fr-FR" noProof="0"/>
              <a:t>HA &amp; associate 13100 Aix en Provence Tél : 04 42 12 34 56</a:t>
            </a:r>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pic>
        <p:nvPicPr>
          <p:cNvPr id="9" name="Imag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re 1"/>
          <p:cNvSpPr>
            <a:spLocks noGrp="1"/>
          </p:cNvSpPr>
          <p:nvPr>
            <p:ph type="title"/>
          </p:nvPr>
        </p:nvSpPr>
        <p:spPr>
          <a:xfrm>
            <a:off x="685800" y="753533"/>
            <a:ext cx="10820399" cy="2801935"/>
          </a:xfrm>
        </p:spPr>
        <p:txBody>
          <a:bodyPr rtlCol="0" anchor="b">
            <a:normAutofit/>
          </a:bodyPr>
          <a:lstStyle>
            <a:lvl1pPr algn="r">
              <a:defRPr sz="4000"/>
            </a:lvl1pPr>
          </a:lstStyle>
          <a:p>
            <a:pPr rtl="0"/>
            <a:r>
              <a:rPr lang="fr-FR" noProof="0"/>
              <a:t>Modifiez le style du titre</a:t>
            </a:r>
          </a:p>
        </p:txBody>
      </p:sp>
      <p:sp>
        <p:nvSpPr>
          <p:cNvPr id="3" name="Espace réservé du texte 2"/>
          <p:cNvSpPr>
            <a:spLocks noGrp="1"/>
          </p:cNvSpPr>
          <p:nvPr>
            <p:ph type="body" idx="1" hasCustomPrompt="1"/>
          </p:nvPr>
        </p:nvSpPr>
        <p:spPr>
          <a:xfrm>
            <a:off x="1024467" y="3641725"/>
            <a:ext cx="10490200" cy="955675"/>
          </a:xfrm>
        </p:spPr>
        <p:txBody>
          <a:bodyPr rtlCol="0">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a:xfrm>
            <a:off x="7814452" y="381000"/>
            <a:ext cx="2910840" cy="365125"/>
          </a:xfrm>
        </p:spPr>
        <p:txBody>
          <a:bodyPr rtlCol="0"/>
          <a:lstStyle>
            <a:lvl1pPr algn="r">
              <a:defRPr/>
            </a:lvl1pPr>
          </a:lstStyle>
          <a:p>
            <a:pPr rtl="0"/>
            <a:fld id="{3264B7F0-1A96-44BC-8CB9-19A7AF65A093}" type="datetime1">
              <a:rPr lang="fr-FR" noProof="0" smtClean="0"/>
              <a:t>24/11/2021</a:t>
            </a:fld>
            <a:endParaRPr lang="fr-FR" noProof="0"/>
          </a:p>
        </p:txBody>
      </p:sp>
      <p:sp>
        <p:nvSpPr>
          <p:cNvPr id="5" name="Espace réservé au pied de page 4"/>
          <p:cNvSpPr>
            <a:spLocks noGrp="1"/>
          </p:cNvSpPr>
          <p:nvPr>
            <p:ph type="ftr" sz="quarter" idx="11"/>
          </p:nvPr>
        </p:nvSpPr>
        <p:spPr>
          <a:xfrm>
            <a:off x="685800" y="381001"/>
            <a:ext cx="6991492" cy="364065"/>
          </a:xfrm>
        </p:spPr>
        <p:txBody>
          <a:bodyPr rtlCol="0"/>
          <a:lstStyle/>
          <a:p>
            <a:pPr rtl="0"/>
            <a:r>
              <a:rPr lang="fr-FR" noProof="0"/>
              <a:t>HA &amp; associate 13100 Aix en Provence Tél : 04 42 12 34 56</a:t>
            </a:r>
          </a:p>
        </p:txBody>
      </p:sp>
      <p:sp>
        <p:nvSpPr>
          <p:cNvPr id="6" name="Espace réservé du numéro de diapositive 5"/>
          <p:cNvSpPr>
            <a:spLocks noGrp="1"/>
          </p:cNvSpPr>
          <p:nvPr>
            <p:ph type="sldNum" sz="quarter" idx="12"/>
          </p:nvPr>
        </p:nvSpPr>
        <p:spPr>
          <a:xfrm>
            <a:off x="10862452" y="381000"/>
            <a:ext cx="643748" cy="365125"/>
          </a:xfrm>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685800" y="2194559"/>
            <a:ext cx="5334000" cy="4024125"/>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72200" y="2194559"/>
            <a:ext cx="5334000" cy="4024125"/>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DC710CC2-B388-4E08-9F1E-05E8358F0029}" type="datetime1">
              <a:rPr lang="fr-FR" noProof="0" smtClean="0"/>
              <a:t>24/11/2021</a:t>
            </a:fld>
            <a:endParaRPr lang="fr-FR" noProof="0"/>
          </a:p>
        </p:txBody>
      </p:sp>
      <p:sp>
        <p:nvSpPr>
          <p:cNvPr id="6" name="Espace réservé du pied de page 5"/>
          <p:cNvSpPr>
            <a:spLocks noGrp="1"/>
          </p:cNvSpPr>
          <p:nvPr>
            <p:ph type="ftr" sz="quarter" idx="11"/>
          </p:nvPr>
        </p:nvSpPr>
        <p:spPr/>
        <p:txBody>
          <a:bodyPr rtlCol="0"/>
          <a:lstStyle/>
          <a:p>
            <a:pPr rtl="0"/>
            <a:r>
              <a:rPr lang="fr-FR" noProof="0"/>
              <a:t>HA &amp; associate 13100 Aix en Provence Tél : 04 42 12 34 56</a:t>
            </a:r>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2895600" y="762000"/>
            <a:ext cx="8610600" cy="1295400"/>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914409" y="2183802"/>
            <a:ext cx="5079991" cy="823912"/>
          </a:xfrm>
        </p:spPr>
        <p:txBody>
          <a:bodyPr rtlCol="0"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685800" y="3132666"/>
            <a:ext cx="5311775" cy="3086019"/>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400800" y="2183802"/>
            <a:ext cx="5105400" cy="823912"/>
          </a:xfrm>
        </p:spPr>
        <p:txBody>
          <a:bodyPr rtlCol="0"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6" name="Espace réservé du contenu 5"/>
          <p:cNvSpPr>
            <a:spLocks noGrp="1"/>
          </p:cNvSpPr>
          <p:nvPr>
            <p:ph sz="quarter" idx="4" hasCustomPrompt="1"/>
          </p:nvPr>
        </p:nvSpPr>
        <p:spPr>
          <a:xfrm>
            <a:off x="6172200" y="3132666"/>
            <a:ext cx="5334000" cy="3086019"/>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B0F12840-3745-4193-99AF-D9F14179D6C3}" type="datetime1">
              <a:rPr lang="fr-FR" noProof="0" smtClean="0"/>
              <a:t>24/11/2021</a:t>
            </a:fld>
            <a:endParaRPr lang="fr-FR" noProof="0"/>
          </a:p>
        </p:txBody>
      </p:sp>
      <p:sp>
        <p:nvSpPr>
          <p:cNvPr id="8" name="Espace réservé du pied de page 7"/>
          <p:cNvSpPr>
            <a:spLocks noGrp="1"/>
          </p:cNvSpPr>
          <p:nvPr>
            <p:ph type="ftr" sz="quarter" idx="11"/>
          </p:nvPr>
        </p:nvSpPr>
        <p:spPr/>
        <p:txBody>
          <a:bodyPr rtlCol="0"/>
          <a:lstStyle/>
          <a:p>
            <a:pPr rtl="0"/>
            <a:r>
              <a:rPr lang="fr-FR" noProof="0"/>
              <a:t>HA &amp; associate 13100 Aix en Provence Tél : 04 42 12 34 56</a:t>
            </a:r>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EBF061F1-9D8B-48F8-BA33-3999C16B4542}" type="datetime1">
              <a:rPr lang="fr-FR" noProof="0" smtClean="0"/>
              <a:t>24/11/2021</a:t>
            </a:fld>
            <a:endParaRPr lang="fr-FR" noProof="0"/>
          </a:p>
        </p:txBody>
      </p:sp>
      <p:sp>
        <p:nvSpPr>
          <p:cNvPr id="4" name="Espace réservé du pied de page 3"/>
          <p:cNvSpPr>
            <a:spLocks noGrp="1"/>
          </p:cNvSpPr>
          <p:nvPr>
            <p:ph type="ftr" sz="quarter" idx="11"/>
          </p:nvPr>
        </p:nvSpPr>
        <p:spPr/>
        <p:txBody>
          <a:bodyPr rtlCol="0"/>
          <a:lstStyle/>
          <a:p>
            <a:pPr rtl="0"/>
            <a:r>
              <a:rPr lang="fr-FR" noProof="0"/>
              <a:t>HA &amp; associate 13100 Aix en Provence Tél : 04 42 12 34 56</a:t>
            </a:r>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F248074D-AE39-4BF0-99BD-80470E815BFF}" type="datetime1">
              <a:rPr lang="fr-FR" noProof="0" smtClean="0"/>
              <a:t>24/11/2021</a:t>
            </a:fld>
            <a:endParaRPr lang="fr-FR" noProof="0"/>
          </a:p>
        </p:txBody>
      </p:sp>
      <p:sp>
        <p:nvSpPr>
          <p:cNvPr id="3" name="Espace réservé du pied de page 2"/>
          <p:cNvSpPr>
            <a:spLocks noGrp="1"/>
          </p:cNvSpPr>
          <p:nvPr>
            <p:ph type="ftr" sz="quarter" idx="11"/>
          </p:nvPr>
        </p:nvSpPr>
        <p:spPr/>
        <p:txBody>
          <a:bodyPr rtlCol="0"/>
          <a:lstStyle/>
          <a:p>
            <a:pPr rtl="0"/>
            <a:r>
              <a:rPr lang="fr-FR" noProof="0"/>
              <a:t>HA &amp; associate 13100 Aix en Provence Tél : 04 42 12 34 56</a:t>
            </a:r>
          </a:p>
        </p:txBody>
      </p:sp>
      <p:sp>
        <p:nvSpPr>
          <p:cNvPr id="4" name="Espace réservé du numéro de diapositive 3"/>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1524000"/>
            <a:ext cx="4114800" cy="1600200"/>
          </a:xfrm>
        </p:spPr>
        <p:txBody>
          <a:bodyPr rtlCol="0" anchor="b"/>
          <a:lstStyle>
            <a:lvl1pPr algn="l">
              <a:defRPr sz="3200"/>
            </a:lvl1pPr>
          </a:lstStyle>
          <a:p>
            <a:pPr rtl="0"/>
            <a:r>
              <a:rPr lang="fr-FR" noProof="0"/>
              <a:t>Modifiez le style du titre</a:t>
            </a:r>
          </a:p>
        </p:txBody>
      </p:sp>
      <p:sp>
        <p:nvSpPr>
          <p:cNvPr id="3" name="Espace réservé du contenu 2"/>
          <p:cNvSpPr>
            <a:spLocks noGrp="1"/>
          </p:cNvSpPr>
          <p:nvPr>
            <p:ph idx="1" hasCustomPrompt="1"/>
          </p:nvPr>
        </p:nvSpPr>
        <p:spPr>
          <a:xfrm>
            <a:off x="4995582" y="746759"/>
            <a:ext cx="6510618" cy="5471925"/>
          </a:xfrm>
        </p:spPr>
        <p:txBody>
          <a:bodyPr rtlCol="0" anchor="ct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685800" y="3124199"/>
            <a:ext cx="4114800" cy="3094485"/>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48DB912B-59F2-4F25-8556-79EBA9BB5CCB}" type="datetime1">
              <a:rPr lang="fr-FR" noProof="0" smtClean="0"/>
              <a:t>24/11/2021</a:t>
            </a:fld>
            <a:endParaRPr lang="fr-FR" noProof="0"/>
          </a:p>
        </p:txBody>
      </p:sp>
      <p:sp>
        <p:nvSpPr>
          <p:cNvPr id="6" name="Espace réservé du pied de page 5"/>
          <p:cNvSpPr>
            <a:spLocks noGrp="1"/>
          </p:cNvSpPr>
          <p:nvPr>
            <p:ph type="ftr" sz="quarter" idx="11"/>
          </p:nvPr>
        </p:nvSpPr>
        <p:spPr/>
        <p:txBody>
          <a:bodyPr rtlCol="0"/>
          <a:lstStyle/>
          <a:p>
            <a:pPr rtl="0"/>
            <a:r>
              <a:rPr lang="fr-FR" noProof="0"/>
              <a:t>HA &amp; associate 13100 Aix en Provence Tél : 04 42 12 34 56</a:t>
            </a:r>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1524000"/>
            <a:ext cx="6873240" cy="1600200"/>
          </a:xfrm>
        </p:spPr>
        <p:txBody>
          <a:bodyPr rtlCol="0" anchor="b"/>
          <a:lstStyle>
            <a:lvl1pPr algn="l">
              <a:defRPr sz="320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7861238" y="751241"/>
            <a:ext cx="3644962" cy="5467443"/>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685800" y="3124199"/>
            <a:ext cx="6873240" cy="3094485"/>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1C9BBD7D-23DD-47BC-A71E-328B133A8264}" type="datetime1">
              <a:rPr lang="fr-FR" noProof="0" smtClean="0"/>
              <a:t>24/11/2021</a:t>
            </a:fld>
            <a:endParaRPr lang="fr-FR" noProof="0"/>
          </a:p>
        </p:txBody>
      </p:sp>
      <p:sp>
        <p:nvSpPr>
          <p:cNvPr id="6" name="Espace réservé du pied de page 5"/>
          <p:cNvSpPr>
            <a:spLocks noGrp="1"/>
          </p:cNvSpPr>
          <p:nvPr>
            <p:ph type="ftr" sz="quarter" idx="11"/>
          </p:nvPr>
        </p:nvSpPr>
        <p:spPr/>
        <p:txBody>
          <a:bodyPr rtlCol="0"/>
          <a:lstStyle/>
          <a:p>
            <a:pPr rtl="0"/>
            <a:r>
              <a:rPr lang="fr-FR" noProof="0"/>
              <a:t>HA &amp; associate 13100 Aix en Provence Tél : 04 42 12 34 56</a:t>
            </a:r>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Espace réservé du titre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D556828F-4EC5-4E1D-BAFC-099EA2A517E3}" type="datetime1">
              <a:rPr lang="fr-FR" noProof="0" smtClean="0"/>
              <a:t>24/11/2021</a:t>
            </a:fld>
            <a:endParaRPr lang="fr-FR" noProof="0"/>
          </a:p>
        </p:txBody>
      </p:sp>
      <p:sp>
        <p:nvSpPr>
          <p:cNvPr id="5" name="Espace réservé du pied de page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rtl="0"/>
            <a:r>
              <a:rPr lang="fr-FR" noProof="0"/>
              <a:t>HA &amp; associate 13100 Aix en Provence Tél : 04 42 12 34 56</a:t>
            </a:r>
          </a:p>
        </p:txBody>
      </p:sp>
      <p:sp>
        <p:nvSpPr>
          <p:cNvPr id="6" name="Espace réservé au numéro de diapositive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fr-FR" noProof="0" smtClean="0"/>
              <a:pPr rtl="0"/>
              <a:t>‹N°›</a:t>
            </a:fld>
            <a:endParaRPr lang="fr-FR"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hyperlink" Target="http://www.kimchi-passion.fr/" TargetMode="External"/><Relationship Id="rId3" Type="http://schemas.openxmlformats.org/officeDocument/2006/relationships/diagramLayout" Target="../diagrams/layout2.xml"/><Relationship Id="rId7" Type="http://schemas.openxmlformats.org/officeDocument/2006/relationships/hyperlink" Target="http://www.asianmarket.fr/" TargetMode="Externa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hyperlink" Target="http://www.asie-gourmande,f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2">
                <a:lumMod val="90000"/>
              </a:schemeClr>
            </a:gs>
          </a:gsLst>
          <a:lin ang="5400000" scaled="0"/>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 name="Titr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rtlCol="0" anchor="ctr">
            <a:normAutofit/>
          </a:bodyPr>
          <a:lstStyle/>
          <a:p>
            <a:pPr algn="r"/>
            <a:r>
              <a:rPr lang="fr-FR" sz="5400" dirty="0"/>
              <a:t>Cahier des charges</a:t>
            </a:r>
          </a:p>
        </p:txBody>
      </p:sp>
      <p:cxnSp>
        <p:nvCxnSpPr>
          <p:cNvPr id="19" name="Connecteur droit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ous-titre 2">
            <a:extLst>
              <a:ext uri="{FF2B5EF4-FFF2-40B4-BE49-F238E27FC236}">
                <a16:creationId xmlns:a16="http://schemas.microsoft.com/office/drawing/2014/main" id="{E309A740-48C5-4AE5-879B-F567D3D7ACDC}"/>
              </a:ext>
            </a:extLst>
          </p:cNvPr>
          <p:cNvSpPr>
            <a:spLocks noGrp="1"/>
          </p:cNvSpPr>
          <p:nvPr>
            <p:ph type="subTitle" idx="1"/>
          </p:nvPr>
        </p:nvSpPr>
        <p:spPr>
          <a:xfrm>
            <a:off x="3666309" y="4941083"/>
            <a:ext cx="3265713" cy="537751"/>
          </a:xfrm>
        </p:spPr>
        <p:txBody>
          <a:bodyPr rtlCol="0" anchor="ctr">
            <a:normAutofit/>
          </a:bodyPr>
          <a:lstStyle/>
          <a:p>
            <a:pPr algn="ctr" rtl="0"/>
            <a:r>
              <a:rPr lang="fr-FR" dirty="0"/>
              <a:t>by HA &amp; </a:t>
            </a:r>
            <a:r>
              <a:rPr lang="fr-FR" dirty="0" err="1"/>
              <a:t>associate</a:t>
            </a:r>
            <a:endParaRPr lang="fr-FR" dirty="0"/>
          </a:p>
        </p:txBody>
      </p:sp>
      <p:pic>
        <p:nvPicPr>
          <p:cNvPr id="21" name="Imag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
        <p:nvSpPr>
          <p:cNvPr id="11" name="Sous-titre 2">
            <a:extLst>
              <a:ext uri="{FF2B5EF4-FFF2-40B4-BE49-F238E27FC236}">
                <a16:creationId xmlns:a16="http://schemas.microsoft.com/office/drawing/2014/main" id="{13768A13-1084-4944-BD9B-C76FADC9D573}"/>
              </a:ext>
            </a:extLst>
          </p:cNvPr>
          <p:cNvSpPr txBox="1">
            <a:spLocks/>
          </p:cNvSpPr>
          <p:nvPr/>
        </p:nvSpPr>
        <p:spPr>
          <a:xfrm>
            <a:off x="7663543" y="3160124"/>
            <a:ext cx="3265713" cy="537751"/>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fr-FR" sz="2400" b="1" dirty="0" err="1">
                <a:solidFill>
                  <a:srgbClr val="00B88D"/>
                </a:solidFill>
                <a:latin typeface="MS Gothic" panose="020B0609070205080204" pitchFamily="49" charset="-128"/>
                <a:cs typeface="MS Gothic" panose="020B0609070205080204" pitchFamily="49" charset="-128"/>
              </a:rPr>
              <a:t>ShopyMe</a:t>
            </a:r>
            <a:endParaRPr lang="fr-FR" sz="2800" dirty="0">
              <a:solidFill>
                <a:srgbClr val="00B88D"/>
              </a:solidFill>
            </a:endParaRPr>
          </a:p>
        </p:txBody>
      </p:sp>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rgbClr val="FFFFFF"/>
            </a:gs>
            <a:gs pos="0">
              <a:schemeClr val="tx1"/>
            </a:gs>
            <a:gs pos="90000">
              <a:schemeClr val="tx2"/>
            </a:gs>
            <a:gs pos="100000">
              <a:schemeClr val="tx2">
                <a:lumMod val="75000"/>
              </a:schemeClr>
            </a:gs>
          </a:gsLst>
          <a:lin ang="5400000" scaled="1"/>
          <a:tileRect/>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32EDD9-192C-4B0B-9B7F-D173E3148D56}"/>
              </a:ext>
            </a:extLst>
          </p:cNvPr>
          <p:cNvSpPr>
            <a:spLocks noGrp="1"/>
          </p:cNvSpPr>
          <p:nvPr>
            <p:ph type="title"/>
          </p:nvPr>
        </p:nvSpPr>
        <p:spPr>
          <a:xfrm>
            <a:off x="1077696" y="1867861"/>
            <a:ext cx="4072812" cy="595422"/>
          </a:xfrm>
        </p:spPr>
        <p:txBody>
          <a:bodyPr>
            <a:normAutofit/>
          </a:bodyPr>
          <a:lstStyle/>
          <a:p>
            <a:pPr algn="l"/>
            <a:r>
              <a:rPr lang="fr-FR" sz="1600" cap="none" dirty="0">
                <a:solidFill>
                  <a:schemeClr val="bg1"/>
                </a:solidFill>
                <a:effectLst/>
                <a:latin typeface="+mn-lt"/>
                <a:ea typeface="Times New Roman" panose="02020603050405020304" pitchFamily="18" charset="0"/>
                <a:cs typeface="Times New Roman" panose="02020603050405020304" pitchFamily="18" charset="0"/>
              </a:rPr>
              <a:t>Et les pages catégories sont ci-dessous;</a:t>
            </a:r>
            <a:endParaRPr lang="fr-FR" sz="3600" cap="none" dirty="0">
              <a:solidFill>
                <a:schemeClr val="bg1"/>
              </a:solidFill>
              <a:latin typeface="+mn-lt"/>
            </a:endParaRPr>
          </a:p>
        </p:txBody>
      </p:sp>
      <p:graphicFrame>
        <p:nvGraphicFramePr>
          <p:cNvPr id="6" name="Espace réservé du contenu 5">
            <a:extLst>
              <a:ext uri="{FF2B5EF4-FFF2-40B4-BE49-F238E27FC236}">
                <a16:creationId xmlns:a16="http://schemas.microsoft.com/office/drawing/2014/main" id="{A2682242-1C76-416A-A704-72539ABE400C}"/>
              </a:ext>
            </a:extLst>
          </p:cNvPr>
          <p:cNvGraphicFramePr>
            <a:graphicFrameLocks noGrp="1"/>
          </p:cNvGraphicFramePr>
          <p:nvPr>
            <p:ph idx="1"/>
            <p:extLst>
              <p:ext uri="{D42A27DB-BD31-4B8C-83A1-F6EECF244321}">
                <p14:modId xmlns:p14="http://schemas.microsoft.com/office/powerpoint/2010/main" val="250046567"/>
              </p:ext>
            </p:extLst>
          </p:nvPr>
        </p:nvGraphicFramePr>
        <p:xfrm>
          <a:off x="1376264" y="2717683"/>
          <a:ext cx="3205068" cy="3307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9" name="Connecteur droit 8">
            <a:extLst>
              <a:ext uri="{FF2B5EF4-FFF2-40B4-BE49-F238E27FC236}">
                <a16:creationId xmlns:a16="http://schemas.microsoft.com/office/drawing/2014/main" id="{69EB520F-A32C-41F6-8FC5-6452DE881288}"/>
              </a:ext>
            </a:extLst>
          </p:cNvPr>
          <p:cNvCxnSpPr>
            <a:cxnSpLocks/>
          </p:cNvCxnSpPr>
          <p:nvPr/>
        </p:nvCxnSpPr>
        <p:spPr>
          <a:xfrm flipV="1">
            <a:off x="5533048" y="2873829"/>
            <a:ext cx="0" cy="2397967"/>
          </a:xfrm>
          <a:prstGeom prst="line">
            <a:avLst/>
          </a:prstGeom>
          <a:ln w="76200" cap="rnd">
            <a:prstDash val="sysDot"/>
            <a:bevel/>
          </a:ln>
        </p:spPr>
        <p:style>
          <a:lnRef idx="1">
            <a:schemeClr val="accent1"/>
          </a:lnRef>
          <a:fillRef idx="0">
            <a:schemeClr val="accent1"/>
          </a:fillRef>
          <a:effectRef idx="0">
            <a:schemeClr val="accent1"/>
          </a:effectRef>
          <a:fontRef idx="minor">
            <a:schemeClr val="tx1"/>
          </a:fontRef>
        </p:style>
      </p:cxnSp>
      <p:graphicFrame>
        <p:nvGraphicFramePr>
          <p:cNvPr id="14" name="Diagramme 13">
            <a:extLst>
              <a:ext uri="{FF2B5EF4-FFF2-40B4-BE49-F238E27FC236}">
                <a16:creationId xmlns:a16="http://schemas.microsoft.com/office/drawing/2014/main" id="{2FAA26DB-2220-42BC-AE99-372CB89EB4D1}"/>
              </a:ext>
            </a:extLst>
          </p:cNvPr>
          <p:cNvGraphicFramePr/>
          <p:nvPr>
            <p:extLst>
              <p:ext uri="{D42A27DB-BD31-4B8C-83A1-F6EECF244321}">
                <p14:modId xmlns:p14="http://schemas.microsoft.com/office/powerpoint/2010/main" val="2857284369"/>
              </p:ext>
            </p:extLst>
          </p:nvPr>
        </p:nvGraphicFramePr>
        <p:xfrm>
          <a:off x="6154315" y="2873829"/>
          <a:ext cx="5257023" cy="30347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ZoneTexte 14">
            <a:extLst>
              <a:ext uri="{FF2B5EF4-FFF2-40B4-BE49-F238E27FC236}">
                <a16:creationId xmlns:a16="http://schemas.microsoft.com/office/drawing/2014/main" id="{4561E7F2-C4EF-4D2A-B6E4-F8A06DE5CF88}"/>
              </a:ext>
            </a:extLst>
          </p:cNvPr>
          <p:cNvSpPr txBox="1"/>
          <p:nvPr/>
        </p:nvSpPr>
        <p:spPr>
          <a:xfrm>
            <a:off x="6851258" y="1996295"/>
            <a:ext cx="3823483" cy="338554"/>
          </a:xfrm>
          <a:prstGeom prst="rect">
            <a:avLst/>
          </a:prstGeom>
          <a:noFill/>
        </p:spPr>
        <p:txBody>
          <a:bodyPr wrap="none" rtlCol="0">
            <a:spAutoFit/>
          </a:bodyPr>
          <a:lstStyle/>
          <a:p>
            <a:r>
              <a:rPr lang="fr-FR" sz="1600" dirty="0">
                <a:solidFill>
                  <a:schemeClr val="bg1"/>
                </a:solidFill>
              </a:rPr>
              <a:t>Les pages du produits doivent inclus;</a:t>
            </a:r>
          </a:p>
        </p:txBody>
      </p:sp>
      <p:sp>
        <p:nvSpPr>
          <p:cNvPr id="3" name="Espace réservé du numéro de diapositive 2">
            <a:extLst>
              <a:ext uri="{FF2B5EF4-FFF2-40B4-BE49-F238E27FC236}">
                <a16:creationId xmlns:a16="http://schemas.microsoft.com/office/drawing/2014/main" id="{25DF3D37-E133-42A6-9955-251271388EE3}"/>
              </a:ext>
            </a:extLst>
          </p:cNvPr>
          <p:cNvSpPr>
            <a:spLocks noGrp="1"/>
          </p:cNvSpPr>
          <p:nvPr>
            <p:ph type="sldNum" sz="quarter" idx="12"/>
          </p:nvPr>
        </p:nvSpPr>
        <p:spPr/>
        <p:txBody>
          <a:bodyPr/>
          <a:lstStyle/>
          <a:p>
            <a:pPr rtl="0"/>
            <a:fld id="{6D22F896-40B5-4ADD-8801-0D06FADFA095}" type="slidenum">
              <a:rPr lang="fr-FR" noProof="0" smtClean="0">
                <a:solidFill>
                  <a:schemeClr val="bg1"/>
                </a:solidFill>
              </a:rPr>
              <a:t>10</a:t>
            </a:fld>
            <a:endParaRPr lang="fr-FR" noProof="0">
              <a:solidFill>
                <a:schemeClr val="bg1"/>
              </a:solidFill>
            </a:endParaRPr>
          </a:p>
        </p:txBody>
      </p:sp>
      <p:sp>
        <p:nvSpPr>
          <p:cNvPr id="4" name="Espace réservé du pied de page 3">
            <a:extLst>
              <a:ext uri="{FF2B5EF4-FFF2-40B4-BE49-F238E27FC236}">
                <a16:creationId xmlns:a16="http://schemas.microsoft.com/office/drawing/2014/main" id="{9612230A-B27E-4BC7-924F-317D28F2A5F5}"/>
              </a:ext>
            </a:extLst>
          </p:cNvPr>
          <p:cNvSpPr>
            <a:spLocks noGrp="1"/>
          </p:cNvSpPr>
          <p:nvPr>
            <p:ph type="ftr" sz="quarter" idx="11"/>
          </p:nvPr>
        </p:nvSpPr>
        <p:spPr/>
        <p:txBody>
          <a:bodyPr/>
          <a:lstStyle/>
          <a:p>
            <a:pPr rtl="0"/>
            <a:r>
              <a:rPr lang="fr-FR" noProof="0"/>
              <a:t>HA &amp; associate 13100 Aix en Provence Tél : 04 42 12 34 56</a:t>
            </a:r>
          </a:p>
        </p:txBody>
      </p:sp>
    </p:spTree>
    <p:extLst>
      <p:ext uri="{BB962C8B-B14F-4D97-AF65-F5344CB8AC3E}">
        <p14:creationId xmlns:p14="http://schemas.microsoft.com/office/powerpoint/2010/main" val="2720443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rgbClr val="FFFFFF"/>
            </a:gs>
            <a:gs pos="0">
              <a:schemeClr val="tx1"/>
            </a:gs>
            <a:gs pos="90000">
              <a:schemeClr val="tx2"/>
            </a:gs>
            <a:gs pos="100000">
              <a:schemeClr val="tx2">
                <a:lumMod val="75000"/>
              </a:schemeClr>
            </a:gs>
          </a:gsLst>
          <a:lin ang="5400000" scaled="1"/>
          <a:tileRect/>
        </a:gradFill>
        <a:effectLst/>
      </p:bgPr>
    </p:bg>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050A5BE7-774E-4A02-8647-C6B215CD1F6F}"/>
              </a:ext>
            </a:extLst>
          </p:cNvPr>
          <p:cNvSpPr txBox="1">
            <a:spLocks/>
          </p:cNvSpPr>
          <p:nvPr/>
        </p:nvSpPr>
        <p:spPr>
          <a:xfrm>
            <a:off x="460308" y="1313743"/>
            <a:ext cx="5711890" cy="851829"/>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457200" algn="l">
              <a:lnSpc>
                <a:spcPct val="107000"/>
              </a:lnSpc>
              <a:spcAft>
                <a:spcPts val="800"/>
              </a:spcAft>
            </a:pPr>
            <a:r>
              <a:rPr lang="fr-FR" sz="1600" cap="none" dirty="0">
                <a:solidFill>
                  <a:schemeClr val="bg1"/>
                </a:solidFill>
                <a:effectLst/>
                <a:latin typeface="+mn-lt"/>
                <a:ea typeface="Times New Roman" panose="02020603050405020304" pitchFamily="18" charset="0"/>
                <a:cs typeface="Times New Roman" panose="02020603050405020304" pitchFamily="18" charset="0"/>
              </a:rPr>
              <a:t>En plus de ces pages principales, les pages suivantes doivent être accessibles depuis </a:t>
            </a:r>
            <a:r>
              <a:rPr lang="fr-FR" sz="1600" cap="none" dirty="0" err="1">
                <a:solidFill>
                  <a:schemeClr val="bg1"/>
                </a:solidFill>
                <a:effectLst/>
                <a:latin typeface="+mn-lt"/>
                <a:ea typeface="Times New Roman" panose="02020603050405020304" pitchFamily="18" charset="0"/>
                <a:cs typeface="Times New Roman" panose="02020603050405020304" pitchFamily="18" charset="0"/>
              </a:rPr>
              <a:t>footer</a:t>
            </a:r>
            <a:r>
              <a:rPr lang="fr-FR" sz="1600" cap="none" dirty="0">
                <a:solidFill>
                  <a:schemeClr val="bg1"/>
                </a:solidFill>
                <a:effectLst/>
                <a:latin typeface="+mn-lt"/>
                <a:ea typeface="Times New Roman" panose="02020603050405020304" pitchFamily="18" charset="0"/>
                <a:cs typeface="Times New Roman" panose="02020603050405020304" pitchFamily="18" charset="0"/>
              </a:rPr>
              <a:t> :</a:t>
            </a:r>
            <a:endParaRPr lang="fr-FR" sz="1600" cap="none" dirty="0">
              <a:solidFill>
                <a:schemeClr val="bg1"/>
              </a:solidFill>
              <a:effectLst/>
              <a:latin typeface="+mn-lt"/>
              <a:ea typeface="Calibri" panose="020F0502020204030204" pitchFamily="34" charset="0"/>
              <a:cs typeface="Times New Roman" panose="02020603050405020304" pitchFamily="18" charset="0"/>
            </a:endParaRPr>
          </a:p>
        </p:txBody>
      </p:sp>
      <p:graphicFrame>
        <p:nvGraphicFramePr>
          <p:cNvPr id="7" name="Diagramme 6">
            <a:extLst>
              <a:ext uri="{FF2B5EF4-FFF2-40B4-BE49-F238E27FC236}">
                <a16:creationId xmlns:a16="http://schemas.microsoft.com/office/drawing/2014/main" id="{D3FCD4FB-0DBE-4DC1-AB19-53F1A1A6B562}"/>
              </a:ext>
            </a:extLst>
          </p:cNvPr>
          <p:cNvGraphicFramePr/>
          <p:nvPr>
            <p:extLst>
              <p:ext uri="{D42A27DB-BD31-4B8C-83A1-F6EECF244321}">
                <p14:modId xmlns:p14="http://schemas.microsoft.com/office/powerpoint/2010/main" val="2098048966"/>
              </p:ext>
            </p:extLst>
          </p:nvPr>
        </p:nvGraphicFramePr>
        <p:xfrm>
          <a:off x="460308" y="2496200"/>
          <a:ext cx="5711882" cy="35290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Connecteur droit 7">
            <a:extLst>
              <a:ext uri="{FF2B5EF4-FFF2-40B4-BE49-F238E27FC236}">
                <a16:creationId xmlns:a16="http://schemas.microsoft.com/office/drawing/2014/main" id="{C309DD4F-4F0D-41DF-93AE-C3300B48CC52}"/>
              </a:ext>
            </a:extLst>
          </p:cNvPr>
          <p:cNvCxnSpPr>
            <a:cxnSpLocks/>
          </p:cNvCxnSpPr>
          <p:nvPr/>
        </p:nvCxnSpPr>
        <p:spPr>
          <a:xfrm flipV="1">
            <a:off x="6885982" y="2496201"/>
            <a:ext cx="0" cy="2682289"/>
          </a:xfrm>
          <a:prstGeom prst="line">
            <a:avLst/>
          </a:prstGeom>
          <a:ln w="76200" cap="rnd">
            <a:prstDash val="sysDot"/>
            <a:bevel/>
          </a:ln>
        </p:spPr>
        <p:style>
          <a:lnRef idx="1">
            <a:schemeClr val="accent1"/>
          </a:lnRef>
          <a:fillRef idx="0">
            <a:schemeClr val="accent1"/>
          </a:fillRef>
          <a:effectRef idx="0">
            <a:schemeClr val="accent1"/>
          </a:effectRef>
          <a:fontRef idx="minor">
            <a:schemeClr val="tx1"/>
          </a:fontRef>
        </p:style>
      </p:cxnSp>
      <p:sp>
        <p:nvSpPr>
          <p:cNvPr id="9" name="Titre 1">
            <a:extLst>
              <a:ext uri="{FF2B5EF4-FFF2-40B4-BE49-F238E27FC236}">
                <a16:creationId xmlns:a16="http://schemas.microsoft.com/office/drawing/2014/main" id="{38C7DC89-A2BB-4CC9-93CD-3BDF62EFCB3A}"/>
              </a:ext>
            </a:extLst>
          </p:cNvPr>
          <p:cNvSpPr>
            <a:spLocks noGrp="1"/>
          </p:cNvSpPr>
          <p:nvPr>
            <p:ph type="title"/>
          </p:nvPr>
        </p:nvSpPr>
        <p:spPr>
          <a:xfrm>
            <a:off x="7324540" y="1867861"/>
            <a:ext cx="4407152" cy="595422"/>
          </a:xfrm>
        </p:spPr>
        <p:txBody>
          <a:bodyPr>
            <a:normAutofit fontScale="90000"/>
          </a:bodyPr>
          <a:lstStyle/>
          <a:p>
            <a:pPr algn="l">
              <a:lnSpc>
                <a:spcPct val="150000"/>
              </a:lnSpc>
            </a:pPr>
            <a:r>
              <a:rPr lang="fr-FR" sz="1200" cap="none" dirty="0">
                <a:solidFill>
                  <a:schemeClr val="bg1"/>
                </a:solidFill>
                <a:effectLst/>
                <a:latin typeface="+mn-lt"/>
                <a:ea typeface="Calibri" panose="020F0502020204030204" pitchFamily="34" charset="0"/>
              </a:rPr>
              <a:t>Le site devra s'afficher en multilingue, voici les 5 langues qui doivent être intégrées impérativement ;</a:t>
            </a:r>
            <a:endParaRPr lang="fr-FR" sz="1200" cap="none" dirty="0">
              <a:solidFill>
                <a:schemeClr val="bg1"/>
              </a:solidFill>
              <a:latin typeface="+mn-lt"/>
            </a:endParaRPr>
          </a:p>
        </p:txBody>
      </p:sp>
      <p:graphicFrame>
        <p:nvGraphicFramePr>
          <p:cNvPr id="10" name="Espace réservé du contenu 5">
            <a:extLst>
              <a:ext uri="{FF2B5EF4-FFF2-40B4-BE49-F238E27FC236}">
                <a16:creationId xmlns:a16="http://schemas.microsoft.com/office/drawing/2014/main" id="{ABD26C62-AD15-4903-9083-D17162740AB4}"/>
              </a:ext>
            </a:extLst>
          </p:cNvPr>
          <p:cNvGraphicFramePr>
            <a:graphicFrameLocks noGrp="1"/>
          </p:cNvGraphicFramePr>
          <p:nvPr>
            <p:ph idx="1"/>
            <p:extLst>
              <p:ext uri="{D42A27DB-BD31-4B8C-83A1-F6EECF244321}">
                <p14:modId xmlns:p14="http://schemas.microsoft.com/office/powerpoint/2010/main" val="3566179542"/>
              </p:ext>
            </p:extLst>
          </p:nvPr>
        </p:nvGraphicFramePr>
        <p:xfrm>
          <a:off x="7898362" y="3240199"/>
          <a:ext cx="3699587" cy="17890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Espace réservé du numéro de diapositive 1">
            <a:extLst>
              <a:ext uri="{FF2B5EF4-FFF2-40B4-BE49-F238E27FC236}">
                <a16:creationId xmlns:a16="http://schemas.microsoft.com/office/drawing/2014/main" id="{BF45A422-687F-42C4-9F69-F0378EA8C523}"/>
              </a:ext>
            </a:extLst>
          </p:cNvPr>
          <p:cNvSpPr>
            <a:spLocks noGrp="1"/>
          </p:cNvSpPr>
          <p:nvPr>
            <p:ph type="sldNum" sz="quarter" idx="12"/>
          </p:nvPr>
        </p:nvSpPr>
        <p:spPr/>
        <p:txBody>
          <a:bodyPr/>
          <a:lstStyle/>
          <a:p>
            <a:pPr rtl="0"/>
            <a:fld id="{6D22F896-40B5-4ADD-8801-0D06FADFA095}" type="slidenum">
              <a:rPr lang="fr-FR" noProof="0" smtClean="0">
                <a:solidFill>
                  <a:schemeClr val="bg1"/>
                </a:solidFill>
              </a:rPr>
              <a:t>11</a:t>
            </a:fld>
            <a:endParaRPr lang="fr-FR" noProof="0">
              <a:solidFill>
                <a:schemeClr val="bg1"/>
              </a:solidFill>
            </a:endParaRPr>
          </a:p>
        </p:txBody>
      </p:sp>
      <p:sp>
        <p:nvSpPr>
          <p:cNvPr id="3" name="Espace réservé du pied de page 2">
            <a:extLst>
              <a:ext uri="{FF2B5EF4-FFF2-40B4-BE49-F238E27FC236}">
                <a16:creationId xmlns:a16="http://schemas.microsoft.com/office/drawing/2014/main" id="{1ACE649C-948D-4DDD-AE4A-ADB1E1C8760D}"/>
              </a:ext>
            </a:extLst>
          </p:cNvPr>
          <p:cNvSpPr>
            <a:spLocks noGrp="1"/>
          </p:cNvSpPr>
          <p:nvPr>
            <p:ph type="ftr" sz="quarter" idx="11"/>
          </p:nvPr>
        </p:nvSpPr>
        <p:spPr/>
        <p:txBody>
          <a:bodyPr/>
          <a:lstStyle/>
          <a:p>
            <a:pPr rtl="0"/>
            <a:r>
              <a:rPr lang="fr-FR" noProof="0"/>
              <a:t>HA &amp; associate 13100 Aix en Provence Tél : 04 42 12 34 56</a:t>
            </a:r>
          </a:p>
        </p:txBody>
      </p:sp>
    </p:spTree>
    <p:extLst>
      <p:ext uri="{BB962C8B-B14F-4D97-AF65-F5344CB8AC3E}">
        <p14:creationId xmlns:p14="http://schemas.microsoft.com/office/powerpoint/2010/main" val="2305627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rgbClr val="FFFFFF"/>
            </a:gs>
            <a:gs pos="0">
              <a:schemeClr val="tx1"/>
            </a:gs>
            <a:gs pos="90000">
              <a:schemeClr val="tx2"/>
            </a:gs>
            <a:gs pos="100000">
              <a:schemeClr val="tx2">
                <a:lumMod val="75000"/>
              </a:schemeClr>
            </a:gs>
          </a:gsLst>
          <a:lin ang="5400000" scaled="1"/>
          <a:tileRect/>
        </a:gradFill>
        <a:effectLst/>
      </p:bgPr>
    </p:bg>
    <p:spTree>
      <p:nvGrpSpPr>
        <p:cNvPr id="1" name=""/>
        <p:cNvGrpSpPr/>
        <p:nvPr/>
      </p:nvGrpSpPr>
      <p:grpSpPr>
        <a:xfrm>
          <a:off x="0" y="0"/>
          <a:ext cx="0" cy="0"/>
          <a:chOff x="0" y="0"/>
          <a:chExt cx="0" cy="0"/>
        </a:xfrm>
      </p:grpSpPr>
      <p:sp>
        <p:nvSpPr>
          <p:cNvPr id="6" name="Espace réservé du texte 5">
            <a:extLst>
              <a:ext uri="{FF2B5EF4-FFF2-40B4-BE49-F238E27FC236}">
                <a16:creationId xmlns:a16="http://schemas.microsoft.com/office/drawing/2014/main" id="{DF74724E-7ABB-42A4-9F9A-DF3E700A0131}"/>
              </a:ext>
            </a:extLst>
          </p:cNvPr>
          <p:cNvSpPr>
            <a:spLocks noGrp="1"/>
          </p:cNvSpPr>
          <p:nvPr>
            <p:ph type="subTitle" idx="1"/>
          </p:nvPr>
        </p:nvSpPr>
        <p:spPr>
          <a:xfrm>
            <a:off x="1371600" y="3632205"/>
            <a:ext cx="9448800" cy="685800"/>
          </a:xfrm>
        </p:spPr>
        <p:txBody>
          <a:bodyPr>
            <a:normAutofit/>
          </a:bodyPr>
          <a:lstStyle/>
          <a:p>
            <a:pPr algn="ctr"/>
            <a:r>
              <a:rPr lang="fr-FR" sz="2800" b="1" dirty="0">
                <a:solidFill>
                  <a:schemeClr val="accent6">
                    <a:lumMod val="75000"/>
                  </a:schemeClr>
                </a:solidFill>
                <a:effectLst/>
                <a:latin typeface="+mn-lt"/>
                <a:ea typeface="Times New Roman" panose="02020603050405020304" pitchFamily="18" charset="0"/>
                <a:cs typeface="Times New Roman" panose="02020603050405020304" pitchFamily="18" charset="0"/>
              </a:rPr>
              <a:t>DIAGRAMME USE CASE</a:t>
            </a:r>
            <a:endParaRPr lang="fr-FR" sz="2800" dirty="0"/>
          </a:p>
        </p:txBody>
      </p:sp>
      <p:sp>
        <p:nvSpPr>
          <p:cNvPr id="4" name="Espace réservé du numéro de diapositive 1">
            <a:extLst>
              <a:ext uri="{FF2B5EF4-FFF2-40B4-BE49-F238E27FC236}">
                <a16:creationId xmlns:a16="http://schemas.microsoft.com/office/drawing/2014/main" id="{1EB9A6C6-DA81-4E19-AEC5-0BF8CBDE4633}"/>
              </a:ext>
            </a:extLst>
          </p:cNvPr>
          <p:cNvSpPr>
            <a:spLocks noGrp="1"/>
          </p:cNvSpPr>
          <p:nvPr>
            <p:ph type="sldNum" sz="quarter" idx="12"/>
          </p:nvPr>
        </p:nvSpPr>
        <p:spPr>
          <a:xfrm>
            <a:off x="8763000" y="381000"/>
            <a:ext cx="2743200" cy="365125"/>
          </a:xfrm>
        </p:spPr>
        <p:txBody>
          <a:bodyPr/>
          <a:lstStyle/>
          <a:p>
            <a:pPr rtl="0"/>
            <a:fld id="{6D22F896-40B5-4ADD-8801-0D06FADFA095}" type="slidenum">
              <a:rPr lang="fr-FR" noProof="0" smtClean="0">
                <a:solidFill>
                  <a:schemeClr val="bg1"/>
                </a:solidFill>
              </a:rPr>
              <a:t>12</a:t>
            </a:fld>
            <a:endParaRPr lang="fr-FR" noProof="0" dirty="0">
              <a:solidFill>
                <a:schemeClr val="bg1"/>
              </a:solidFill>
            </a:endParaRPr>
          </a:p>
        </p:txBody>
      </p:sp>
    </p:spTree>
    <p:extLst>
      <p:ext uri="{BB962C8B-B14F-4D97-AF65-F5344CB8AC3E}">
        <p14:creationId xmlns:p14="http://schemas.microsoft.com/office/powerpoint/2010/main" val="2545033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rgbClr val="FFFFFF"/>
            </a:gs>
            <a:gs pos="0">
              <a:schemeClr val="tx1"/>
            </a:gs>
            <a:gs pos="90000">
              <a:schemeClr val="tx1"/>
            </a:gs>
            <a:gs pos="100000">
              <a:schemeClr val="tx2">
                <a:lumMod val="75000"/>
              </a:schemeClr>
            </a:gs>
          </a:gsLst>
          <a:lin ang="10800000" scaled="1"/>
          <a:tileRect/>
        </a:gradFill>
        <a:effectLst/>
      </p:bgPr>
    </p:bg>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96EF9EE8-AF7A-4A5C-AB10-C1B55F026A5A}"/>
              </a:ext>
            </a:extLst>
          </p:cNvPr>
          <p:cNvPicPr>
            <a:picLocks noChangeAspect="1"/>
          </p:cNvPicPr>
          <p:nvPr/>
        </p:nvPicPr>
        <p:blipFill>
          <a:blip r:embed="rId2"/>
          <a:stretch>
            <a:fillRect/>
          </a:stretch>
        </p:blipFill>
        <p:spPr>
          <a:xfrm>
            <a:off x="3352951" y="841128"/>
            <a:ext cx="7202905" cy="5514717"/>
          </a:xfrm>
          <a:prstGeom prst="rect">
            <a:avLst/>
          </a:prstGeom>
        </p:spPr>
      </p:pic>
      <p:sp>
        <p:nvSpPr>
          <p:cNvPr id="2" name="Espace réservé du numéro de diapositive 1">
            <a:extLst>
              <a:ext uri="{FF2B5EF4-FFF2-40B4-BE49-F238E27FC236}">
                <a16:creationId xmlns:a16="http://schemas.microsoft.com/office/drawing/2014/main" id="{0F613B76-FD8C-4643-9305-17A44EA46DD7}"/>
              </a:ext>
            </a:extLst>
          </p:cNvPr>
          <p:cNvSpPr>
            <a:spLocks noGrp="1"/>
          </p:cNvSpPr>
          <p:nvPr>
            <p:ph type="sldNum" sz="quarter" idx="12"/>
          </p:nvPr>
        </p:nvSpPr>
        <p:spPr/>
        <p:txBody>
          <a:bodyPr/>
          <a:lstStyle/>
          <a:p>
            <a:pPr rtl="0"/>
            <a:fld id="{6D22F896-40B5-4ADD-8801-0D06FADFA095}" type="slidenum">
              <a:rPr lang="fr-FR" noProof="0" smtClean="0">
                <a:solidFill>
                  <a:schemeClr val="bg1"/>
                </a:solidFill>
              </a:rPr>
              <a:t>13</a:t>
            </a:fld>
            <a:endParaRPr lang="fr-FR" noProof="0">
              <a:solidFill>
                <a:schemeClr val="bg1"/>
              </a:solidFill>
            </a:endParaRPr>
          </a:p>
        </p:txBody>
      </p:sp>
      <p:sp>
        <p:nvSpPr>
          <p:cNvPr id="3" name="Espace réservé du pied de page 2">
            <a:extLst>
              <a:ext uri="{FF2B5EF4-FFF2-40B4-BE49-F238E27FC236}">
                <a16:creationId xmlns:a16="http://schemas.microsoft.com/office/drawing/2014/main" id="{87A3D89E-4DDF-46E8-8343-91059B093661}"/>
              </a:ext>
            </a:extLst>
          </p:cNvPr>
          <p:cNvSpPr>
            <a:spLocks noGrp="1"/>
          </p:cNvSpPr>
          <p:nvPr>
            <p:ph type="ftr" sz="quarter" idx="11"/>
          </p:nvPr>
        </p:nvSpPr>
        <p:spPr/>
        <p:txBody>
          <a:bodyPr/>
          <a:lstStyle/>
          <a:p>
            <a:pPr rtl="0"/>
            <a:r>
              <a:rPr lang="fr-FR" noProof="0" dirty="0"/>
              <a:t>HA &amp; </a:t>
            </a:r>
            <a:r>
              <a:rPr lang="fr-FR" noProof="0" dirty="0" err="1"/>
              <a:t>associate</a:t>
            </a:r>
            <a:r>
              <a:rPr lang="fr-FR" noProof="0" dirty="0"/>
              <a:t> 13100 Aix en Provence Tél : 04 42 12 34 56</a:t>
            </a:r>
          </a:p>
        </p:txBody>
      </p:sp>
    </p:spTree>
    <p:extLst>
      <p:ext uri="{BB962C8B-B14F-4D97-AF65-F5344CB8AC3E}">
        <p14:creationId xmlns:p14="http://schemas.microsoft.com/office/powerpoint/2010/main" val="723934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rgbClr val="FFFFFF"/>
            </a:gs>
            <a:gs pos="0">
              <a:schemeClr val="tx1"/>
            </a:gs>
            <a:gs pos="90000">
              <a:schemeClr val="tx2"/>
            </a:gs>
            <a:gs pos="100000">
              <a:schemeClr val="tx2">
                <a:lumMod val="75000"/>
              </a:schemeClr>
            </a:gs>
          </a:gsLst>
          <a:lin ang="5400000" scaled="1"/>
          <a:tileRect/>
        </a:gra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8243DA27-E311-421A-BA0B-38ADEB76A257}"/>
              </a:ext>
            </a:extLst>
          </p:cNvPr>
          <p:cNvSpPr>
            <a:spLocks noGrp="1"/>
          </p:cNvSpPr>
          <p:nvPr>
            <p:ph type="ctrTitle"/>
          </p:nvPr>
        </p:nvSpPr>
        <p:spPr>
          <a:xfrm>
            <a:off x="1371600" y="2221416"/>
            <a:ext cx="9448800" cy="1825096"/>
          </a:xfrm>
        </p:spPr>
        <p:txBody>
          <a:bodyPr>
            <a:normAutofit/>
          </a:bodyPr>
          <a:lstStyle/>
          <a:p>
            <a:pPr algn="ctr"/>
            <a:r>
              <a:rPr lang="fr-FR" sz="2800" b="1" cap="none" dirty="0">
                <a:solidFill>
                  <a:schemeClr val="accent6">
                    <a:lumMod val="75000"/>
                  </a:schemeClr>
                </a:solidFill>
                <a:effectLst/>
                <a:latin typeface="+mn-lt"/>
                <a:ea typeface="Calibri" panose="020F0502020204030204" pitchFamily="34" charset="0"/>
                <a:cs typeface="Times New Roman" panose="02020603050405020304" pitchFamily="18" charset="0"/>
              </a:rPr>
              <a:t>ARBORESCENCE DU SITE</a:t>
            </a:r>
            <a:endParaRPr lang="fr-FR" sz="2800" cap="none" dirty="0">
              <a:solidFill>
                <a:schemeClr val="accent6">
                  <a:lumMod val="75000"/>
                </a:schemeClr>
              </a:solidFill>
              <a:latin typeface="+mn-lt"/>
            </a:endParaRPr>
          </a:p>
        </p:txBody>
      </p:sp>
      <p:sp>
        <p:nvSpPr>
          <p:cNvPr id="7" name="Espace réservé du numéro de diapositive 1">
            <a:extLst>
              <a:ext uri="{FF2B5EF4-FFF2-40B4-BE49-F238E27FC236}">
                <a16:creationId xmlns:a16="http://schemas.microsoft.com/office/drawing/2014/main" id="{A3C91416-6BC0-4E43-885C-11554C765B97}"/>
              </a:ext>
            </a:extLst>
          </p:cNvPr>
          <p:cNvSpPr>
            <a:spLocks noGrp="1"/>
          </p:cNvSpPr>
          <p:nvPr>
            <p:ph type="sldNum" sz="quarter" idx="12"/>
          </p:nvPr>
        </p:nvSpPr>
        <p:spPr>
          <a:xfrm>
            <a:off x="8763000" y="381000"/>
            <a:ext cx="2743200" cy="365125"/>
          </a:xfrm>
        </p:spPr>
        <p:txBody>
          <a:bodyPr/>
          <a:lstStyle/>
          <a:p>
            <a:pPr rtl="0"/>
            <a:fld id="{6D22F896-40B5-4ADD-8801-0D06FADFA095}" type="slidenum">
              <a:rPr lang="fr-FR" noProof="0" smtClean="0">
                <a:solidFill>
                  <a:schemeClr val="bg1"/>
                </a:solidFill>
              </a:rPr>
              <a:t>14</a:t>
            </a:fld>
            <a:endParaRPr lang="fr-FR" noProof="0" dirty="0">
              <a:solidFill>
                <a:schemeClr val="bg1"/>
              </a:solidFill>
            </a:endParaRPr>
          </a:p>
        </p:txBody>
      </p:sp>
    </p:spTree>
    <p:extLst>
      <p:ext uri="{BB962C8B-B14F-4D97-AF65-F5344CB8AC3E}">
        <p14:creationId xmlns:p14="http://schemas.microsoft.com/office/powerpoint/2010/main" val="3966296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rgbClr val="FFFFFF"/>
            </a:gs>
            <a:gs pos="0">
              <a:schemeClr val="tx1"/>
            </a:gs>
            <a:gs pos="90000">
              <a:schemeClr val="tx2"/>
            </a:gs>
            <a:gs pos="100000">
              <a:schemeClr val="tx2">
                <a:lumMod val="75000"/>
              </a:schemeClr>
            </a:gs>
          </a:gsLst>
          <a:lin ang="5400000" scaled="1"/>
          <a:tileRect/>
        </a:gradFill>
        <a:effectLst/>
      </p:bgPr>
    </p:bg>
    <p:spTree>
      <p:nvGrpSpPr>
        <p:cNvPr id="1" name=""/>
        <p:cNvGrpSpPr/>
        <p:nvPr/>
      </p:nvGrpSpPr>
      <p:grpSpPr>
        <a:xfrm>
          <a:off x="0" y="0"/>
          <a:ext cx="0" cy="0"/>
          <a:chOff x="0" y="0"/>
          <a:chExt cx="0" cy="0"/>
        </a:xfrm>
      </p:grpSpPr>
      <p:pic>
        <p:nvPicPr>
          <p:cNvPr id="3" name="Graphique 2">
            <a:extLst>
              <a:ext uri="{FF2B5EF4-FFF2-40B4-BE49-F238E27FC236}">
                <a16:creationId xmlns:a16="http://schemas.microsoft.com/office/drawing/2014/main" id="{E48FBC8A-2276-4F09-AC80-14FBAEC000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15942" y="461555"/>
            <a:ext cx="6760116" cy="6015445"/>
          </a:xfrm>
          <a:prstGeom prst="rect">
            <a:avLst/>
          </a:prstGeom>
          <a:effectLst>
            <a:outerShdw blurRad="50800" dist="38100" dir="2700000" algn="tl" rotWithShape="0">
              <a:prstClr val="black">
                <a:alpha val="40000"/>
              </a:prstClr>
            </a:outerShdw>
          </a:effectLst>
        </p:spPr>
      </p:pic>
      <p:sp>
        <p:nvSpPr>
          <p:cNvPr id="2" name="Espace réservé du numéro de diapositive 1">
            <a:extLst>
              <a:ext uri="{FF2B5EF4-FFF2-40B4-BE49-F238E27FC236}">
                <a16:creationId xmlns:a16="http://schemas.microsoft.com/office/drawing/2014/main" id="{CD4EFA33-BFC4-4639-82A4-E894058982B6}"/>
              </a:ext>
            </a:extLst>
          </p:cNvPr>
          <p:cNvSpPr>
            <a:spLocks noGrp="1"/>
          </p:cNvSpPr>
          <p:nvPr>
            <p:ph type="sldNum" sz="quarter" idx="12"/>
          </p:nvPr>
        </p:nvSpPr>
        <p:spPr/>
        <p:txBody>
          <a:bodyPr/>
          <a:lstStyle/>
          <a:p>
            <a:pPr rtl="0"/>
            <a:fld id="{6D22F896-40B5-4ADD-8801-0D06FADFA095}" type="slidenum">
              <a:rPr lang="fr-FR" noProof="0" smtClean="0">
                <a:solidFill>
                  <a:schemeClr val="bg1"/>
                </a:solidFill>
              </a:rPr>
              <a:t>15</a:t>
            </a:fld>
            <a:endParaRPr lang="fr-FR" noProof="0">
              <a:solidFill>
                <a:schemeClr val="bg1"/>
              </a:solidFill>
            </a:endParaRPr>
          </a:p>
        </p:txBody>
      </p:sp>
      <p:sp>
        <p:nvSpPr>
          <p:cNvPr id="4" name="Espace réservé du pied de page 3">
            <a:extLst>
              <a:ext uri="{FF2B5EF4-FFF2-40B4-BE49-F238E27FC236}">
                <a16:creationId xmlns:a16="http://schemas.microsoft.com/office/drawing/2014/main" id="{93CBEEC5-2FCA-44D3-88C9-D67DBE7D46AD}"/>
              </a:ext>
            </a:extLst>
          </p:cNvPr>
          <p:cNvSpPr>
            <a:spLocks noGrp="1"/>
          </p:cNvSpPr>
          <p:nvPr>
            <p:ph type="ftr" sz="quarter" idx="11"/>
          </p:nvPr>
        </p:nvSpPr>
        <p:spPr/>
        <p:txBody>
          <a:bodyPr/>
          <a:lstStyle/>
          <a:p>
            <a:pPr rtl="0"/>
            <a:r>
              <a:rPr lang="fr-FR" noProof="0"/>
              <a:t>HA &amp; associate 13100 Aix en Provence Tél : 04 42 12 34 56</a:t>
            </a:r>
          </a:p>
        </p:txBody>
      </p:sp>
    </p:spTree>
    <p:extLst>
      <p:ext uri="{BB962C8B-B14F-4D97-AF65-F5344CB8AC3E}">
        <p14:creationId xmlns:p14="http://schemas.microsoft.com/office/powerpoint/2010/main" val="555625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rgbClr val="FFFFFF"/>
            </a:gs>
            <a:gs pos="0">
              <a:schemeClr val="tx1"/>
            </a:gs>
            <a:gs pos="90000">
              <a:schemeClr val="tx2"/>
            </a:gs>
            <a:gs pos="100000">
              <a:schemeClr val="tx2">
                <a:lumMod val="75000"/>
              </a:schemeClr>
            </a:gs>
          </a:gsLst>
          <a:lin ang="5400000" scaled="1"/>
          <a:tileRect/>
        </a:gra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6DA8D2C9-825B-4BEF-B2C9-BC8E9DA60B6F}"/>
              </a:ext>
            </a:extLst>
          </p:cNvPr>
          <p:cNvSpPr>
            <a:spLocks noGrp="1"/>
          </p:cNvSpPr>
          <p:nvPr>
            <p:ph type="ctrTitle"/>
          </p:nvPr>
        </p:nvSpPr>
        <p:spPr>
          <a:xfrm>
            <a:off x="1371600" y="2116920"/>
            <a:ext cx="9448800" cy="1825096"/>
          </a:xfrm>
        </p:spPr>
        <p:txBody>
          <a:bodyPr>
            <a:normAutofit/>
          </a:bodyPr>
          <a:lstStyle/>
          <a:p>
            <a:pPr algn="ctr"/>
            <a:r>
              <a:rPr lang="fr-FR" sz="2800" b="1" dirty="0">
                <a:solidFill>
                  <a:schemeClr val="accent6">
                    <a:lumMod val="75000"/>
                  </a:schemeClr>
                </a:solidFill>
                <a:effectLst/>
                <a:latin typeface="+mn-lt"/>
                <a:ea typeface="Calibri" panose="020F0502020204030204" pitchFamily="34" charset="0"/>
                <a:cs typeface="Times New Roman" panose="02020603050405020304" pitchFamily="18" charset="0"/>
              </a:rPr>
              <a:t>Contraintes</a:t>
            </a:r>
            <a:endParaRPr lang="fr-FR" sz="2800" dirty="0">
              <a:solidFill>
                <a:schemeClr val="accent6">
                  <a:lumMod val="75000"/>
                </a:schemeClr>
              </a:solidFill>
              <a:latin typeface="+mn-lt"/>
            </a:endParaRPr>
          </a:p>
        </p:txBody>
      </p:sp>
      <p:sp>
        <p:nvSpPr>
          <p:cNvPr id="3" name="Espace réservé du numéro de diapositive 1">
            <a:extLst>
              <a:ext uri="{FF2B5EF4-FFF2-40B4-BE49-F238E27FC236}">
                <a16:creationId xmlns:a16="http://schemas.microsoft.com/office/drawing/2014/main" id="{2ACACA13-D062-453F-B815-989F97C60D0F}"/>
              </a:ext>
            </a:extLst>
          </p:cNvPr>
          <p:cNvSpPr>
            <a:spLocks noGrp="1"/>
          </p:cNvSpPr>
          <p:nvPr>
            <p:ph type="sldNum" sz="quarter" idx="12"/>
          </p:nvPr>
        </p:nvSpPr>
        <p:spPr>
          <a:xfrm>
            <a:off x="8763000" y="381000"/>
            <a:ext cx="2743200" cy="365125"/>
          </a:xfrm>
        </p:spPr>
        <p:txBody>
          <a:bodyPr/>
          <a:lstStyle/>
          <a:p>
            <a:pPr rtl="0"/>
            <a:fld id="{6D22F896-40B5-4ADD-8801-0D06FADFA095}" type="slidenum">
              <a:rPr lang="fr-FR" noProof="0" smtClean="0">
                <a:solidFill>
                  <a:schemeClr val="bg1"/>
                </a:solidFill>
              </a:rPr>
              <a:t>16</a:t>
            </a:fld>
            <a:endParaRPr lang="fr-FR" noProof="0" dirty="0">
              <a:solidFill>
                <a:schemeClr val="bg1"/>
              </a:solidFill>
            </a:endParaRPr>
          </a:p>
        </p:txBody>
      </p:sp>
    </p:spTree>
    <p:extLst>
      <p:ext uri="{BB962C8B-B14F-4D97-AF65-F5344CB8AC3E}">
        <p14:creationId xmlns:p14="http://schemas.microsoft.com/office/powerpoint/2010/main" val="328659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rgbClr val="FFFFFF"/>
            </a:gs>
            <a:gs pos="0">
              <a:schemeClr val="tx1"/>
            </a:gs>
            <a:gs pos="90000">
              <a:schemeClr val="tx2"/>
            </a:gs>
            <a:gs pos="100000">
              <a:schemeClr val="tx2">
                <a:lumMod val="75000"/>
              </a:schemeClr>
            </a:gs>
          </a:gsLst>
          <a:lin ang="5400000" scaled="1"/>
          <a:tileRect/>
        </a:gradFill>
        <a:effectLst/>
      </p:bgPr>
    </p:bg>
    <p:spTree>
      <p:nvGrpSpPr>
        <p:cNvPr id="1" name=""/>
        <p:cNvGrpSpPr/>
        <p:nvPr/>
      </p:nvGrpSpPr>
      <p:grpSpPr>
        <a:xfrm>
          <a:off x="0" y="0"/>
          <a:ext cx="0" cy="0"/>
          <a:chOff x="0" y="0"/>
          <a:chExt cx="0" cy="0"/>
        </a:xfrm>
      </p:grpSpPr>
      <p:graphicFrame>
        <p:nvGraphicFramePr>
          <p:cNvPr id="7" name="Espace réservé du contenu 6">
            <a:extLst>
              <a:ext uri="{FF2B5EF4-FFF2-40B4-BE49-F238E27FC236}">
                <a16:creationId xmlns:a16="http://schemas.microsoft.com/office/drawing/2014/main" id="{95E3E364-1ABB-4CDC-BA4F-51F5640939EA}"/>
              </a:ext>
            </a:extLst>
          </p:cNvPr>
          <p:cNvGraphicFramePr>
            <a:graphicFrameLocks noGrp="1"/>
          </p:cNvGraphicFramePr>
          <p:nvPr>
            <p:ph idx="1"/>
            <p:extLst>
              <p:ext uri="{D42A27DB-BD31-4B8C-83A1-F6EECF244321}">
                <p14:modId xmlns:p14="http://schemas.microsoft.com/office/powerpoint/2010/main" val="3606930771"/>
              </p:ext>
            </p:extLst>
          </p:nvPr>
        </p:nvGraphicFramePr>
        <p:xfrm>
          <a:off x="685800" y="1846219"/>
          <a:ext cx="10820400" cy="4137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Espace réservé du numéro de diapositive 1">
            <a:extLst>
              <a:ext uri="{FF2B5EF4-FFF2-40B4-BE49-F238E27FC236}">
                <a16:creationId xmlns:a16="http://schemas.microsoft.com/office/drawing/2014/main" id="{CE0EA3D1-0B30-443C-A5F0-DE8762A43DF1}"/>
              </a:ext>
            </a:extLst>
          </p:cNvPr>
          <p:cNvSpPr>
            <a:spLocks noGrp="1"/>
          </p:cNvSpPr>
          <p:nvPr>
            <p:ph type="sldNum" sz="quarter" idx="12"/>
          </p:nvPr>
        </p:nvSpPr>
        <p:spPr/>
        <p:txBody>
          <a:bodyPr/>
          <a:lstStyle/>
          <a:p>
            <a:pPr rtl="0"/>
            <a:fld id="{6D22F896-40B5-4ADD-8801-0D06FADFA095}" type="slidenum">
              <a:rPr lang="fr-FR" noProof="0" smtClean="0">
                <a:solidFill>
                  <a:schemeClr val="bg1"/>
                </a:solidFill>
              </a:rPr>
              <a:t>17</a:t>
            </a:fld>
            <a:endParaRPr lang="fr-FR" noProof="0">
              <a:solidFill>
                <a:schemeClr val="bg1"/>
              </a:solidFill>
            </a:endParaRPr>
          </a:p>
        </p:txBody>
      </p:sp>
      <p:sp>
        <p:nvSpPr>
          <p:cNvPr id="3" name="Espace réservé du pied de page 2">
            <a:extLst>
              <a:ext uri="{FF2B5EF4-FFF2-40B4-BE49-F238E27FC236}">
                <a16:creationId xmlns:a16="http://schemas.microsoft.com/office/drawing/2014/main" id="{E3A1AF9F-0FC1-451B-AF07-784C58497331}"/>
              </a:ext>
            </a:extLst>
          </p:cNvPr>
          <p:cNvSpPr>
            <a:spLocks noGrp="1"/>
          </p:cNvSpPr>
          <p:nvPr>
            <p:ph type="ftr" sz="quarter" idx="11"/>
          </p:nvPr>
        </p:nvSpPr>
        <p:spPr/>
        <p:txBody>
          <a:bodyPr/>
          <a:lstStyle/>
          <a:p>
            <a:pPr rtl="0"/>
            <a:r>
              <a:rPr lang="fr-FR" noProof="0"/>
              <a:t>HA &amp; associate 13100 Aix en Provence Tél : 04 42 12 34 56</a:t>
            </a:r>
          </a:p>
        </p:txBody>
      </p:sp>
    </p:spTree>
    <p:extLst>
      <p:ext uri="{BB962C8B-B14F-4D97-AF65-F5344CB8AC3E}">
        <p14:creationId xmlns:p14="http://schemas.microsoft.com/office/powerpoint/2010/main" val="822670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rgbClr val="FFFFFF"/>
            </a:gs>
            <a:gs pos="0">
              <a:schemeClr val="tx1"/>
            </a:gs>
            <a:gs pos="90000">
              <a:schemeClr val="tx2"/>
            </a:gs>
            <a:gs pos="100000">
              <a:schemeClr val="tx2">
                <a:lumMod val="75000"/>
              </a:schemeClr>
            </a:gs>
          </a:gsLst>
          <a:lin ang="5400000" scaled="1"/>
          <a:tileRect/>
        </a:gradFill>
        <a:effectLst/>
      </p:bgPr>
    </p:bg>
    <p:spTree>
      <p:nvGrpSpPr>
        <p:cNvPr id="1" name=""/>
        <p:cNvGrpSpPr/>
        <p:nvPr/>
      </p:nvGrpSpPr>
      <p:grpSpPr>
        <a:xfrm>
          <a:off x="0" y="0"/>
          <a:ext cx="0" cy="0"/>
          <a:chOff x="0" y="0"/>
          <a:chExt cx="0" cy="0"/>
        </a:xfrm>
      </p:grpSpPr>
      <p:graphicFrame>
        <p:nvGraphicFramePr>
          <p:cNvPr id="7" name="Espace réservé du contenu 6">
            <a:extLst>
              <a:ext uri="{FF2B5EF4-FFF2-40B4-BE49-F238E27FC236}">
                <a16:creationId xmlns:a16="http://schemas.microsoft.com/office/drawing/2014/main" id="{9D742A73-8F48-47AA-B314-526DA95C74F3}"/>
              </a:ext>
            </a:extLst>
          </p:cNvPr>
          <p:cNvGraphicFramePr>
            <a:graphicFrameLocks noGrp="1"/>
          </p:cNvGraphicFramePr>
          <p:nvPr>
            <p:ph idx="1"/>
            <p:extLst>
              <p:ext uri="{D42A27DB-BD31-4B8C-83A1-F6EECF244321}">
                <p14:modId xmlns:p14="http://schemas.microsoft.com/office/powerpoint/2010/main" val="4231483418"/>
              </p:ext>
            </p:extLst>
          </p:nvPr>
        </p:nvGraphicFramePr>
        <p:xfrm>
          <a:off x="685800" y="2090057"/>
          <a:ext cx="10820400" cy="4049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Espace réservé du numéro de diapositive 1">
            <a:extLst>
              <a:ext uri="{FF2B5EF4-FFF2-40B4-BE49-F238E27FC236}">
                <a16:creationId xmlns:a16="http://schemas.microsoft.com/office/drawing/2014/main" id="{2E916131-578F-4BCF-8634-85B7F0DBED09}"/>
              </a:ext>
            </a:extLst>
          </p:cNvPr>
          <p:cNvSpPr>
            <a:spLocks noGrp="1"/>
          </p:cNvSpPr>
          <p:nvPr>
            <p:ph type="sldNum" sz="quarter" idx="12"/>
          </p:nvPr>
        </p:nvSpPr>
        <p:spPr/>
        <p:txBody>
          <a:bodyPr/>
          <a:lstStyle/>
          <a:p>
            <a:pPr rtl="0"/>
            <a:fld id="{6D22F896-40B5-4ADD-8801-0D06FADFA095}" type="slidenum">
              <a:rPr lang="fr-FR" noProof="0" smtClean="0">
                <a:solidFill>
                  <a:schemeClr val="bg1"/>
                </a:solidFill>
              </a:rPr>
              <a:t>18</a:t>
            </a:fld>
            <a:endParaRPr lang="fr-FR" noProof="0">
              <a:solidFill>
                <a:schemeClr val="bg1"/>
              </a:solidFill>
            </a:endParaRPr>
          </a:p>
        </p:txBody>
      </p:sp>
      <p:sp>
        <p:nvSpPr>
          <p:cNvPr id="3" name="Espace réservé du pied de page 2">
            <a:extLst>
              <a:ext uri="{FF2B5EF4-FFF2-40B4-BE49-F238E27FC236}">
                <a16:creationId xmlns:a16="http://schemas.microsoft.com/office/drawing/2014/main" id="{10F98C62-70D4-494A-ADC0-460FA0C651F6}"/>
              </a:ext>
            </a:extLst>
          </p:cNvPr>
          <p:cNvSpPr>
            <a:spLocks noGrp="1"/>
          </p:cNvSpPr>
          <p:nvPr>
            <p:ph type="ftr" sz="quarter" idx="11"/>
          </p:nvPr>
        </p:nvSpPr>
        <p:spPr/>
        <p:txBody>
          <a:bodyPr/>
          <a:lstStyle/>
          <a:p>
            <a:pPr rtl="0"/>
            <a:r>
              <a:rPr lang="fr-FR" noProof="0"/>
              <a:t>HA &amp; associate 13100 Aix en Provence Tél : 04 42 12 34 56</a:t>
            </a:r>
          </a:p>
        </p:txBody>
      </p:sp>
    </p:spTree>
    <p:extLst>
      <p:ext uri="{BB962C8B-B14F-4D97-AF65-F5344CB8AC3E}">
        <p14:creationId xmlns:p14="http://schemas.microsoft.com/office/powerpoint/2010/main" val="3215972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rgbClr val="FFFFFF"/>
            </a:gs>
            <a:gs pos="0">
              <a:schemeClr val="tx1"/>
            </a:gs>
            <a:gs pos="90000">
              <a:schemeClr val="tx2"/>
            </a:gs>
            <a:gs pos="100000">
              <a:schemeClr val="tx2">
                <a:lumMod val="75000"/>
              </a:schemeClr>
            </a:gs>
          </a:gsLst>
          <a:lin ang="5400000" scaled="1"/>
          <a:tileRect/>
        </a:gra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62D56A81-7E65-4E51-BFB8-1BF713810132}"/>
              </a:ext>
            </a:extLst>
          </p:cNvPr>
          <p:cNvSpPr>
            <a:spLocks noGrp="1"/>
          </p:cNvSpPr>
          <p:nvPr>
            <p:ph type="ctrTitle"/>
          </p:nvPr>
        </p:nvSpPr>
        <p:spPr>
          <a:xfrm>
            <a:off x="1371600" y="2221419"/>
            <a:ext cx="9448800" cy="1825096"/>
          </a:xfrm>
        </p:spPr>
        <p:txBody>
          <a:bodyPr>
            <a:normAutofit/>
          </a:bodyPr>
          <a:lstStyle/>
          <a:p>
            <a:pPr algn="ctr"/>
            <a:r>
              <a:rPr lang="fr-FR" sz="2800" b="1" dirty="0">
                <a:solidFill>
                  <a:schemeClr val="accent6">
                    <a:lumMod val="75000"/>
                  </a:schemeClr>
                </a:solidFill>
                <a:effectLst/>
                <a:latin typeface="+mn-lt"/>
                <a:ea typeface="Calibri" panose="020F0502020204030204" pitchFamily="34" charset="0"/>
                <a:cs typeface="Times New Roman" panose="02020603050405020304" pitchFamily="18" charset="0"/>
              </a:rPr>
              <a:t>Diagramme de GANT T du projet </a:t>
            </a:r>
            <a:r>
              <a:rPr lang="fr-FR" sz="2800" b="1" cap="none" dirty="0" err="1">
                <a:solidFill>
                  <a:srgbClr val="70AD47"/>
                </a:solidFill>
                <a:effectLst/>
                <a:latin typeface="+mn-lt"/>
                <a:cs typeface="MS Gothic" panose="020B0609070205080204" pitchFamily="49" charset="-128"/>
              </a:rPr>
              <a:t>ShopyMe</a:t>
            </a:r>
            <a:endParaRPr lang="fr-FR" sz="2800" b="1" dirty="0">
              <a:latin typeface="+mn-lt"/>
            </a:endParaRPr>
          </a:p>
        </p:txBody>
      </p:sp>
      <p:sp>
        <p:nvSpPr>
          <p:cNvPr id="4" name="Espace réservé du numéro de diapositive 1">
            <a:extLst>
              <a:ext uri="{FF2B5EF4-FFF2-40B4-BE49-F238E27FC236}">
                <a16:creationId xmlns:a16="http://schemas.microsoft.com/office/drawing/2014/main" id="{410CF97C-9048-4B5E-BCC1-B9CE9B5DE40F}"/>
              </a:ext>
            </a:extLst>
          </p:cNvPr>
          <p:cNvSpPr>
            <a:spLocks noGrp="1"/>
          </p:cNvSpPr>
          <p:nvPr>
            <p:ph type="sldNum" sz="quarter" idx="12"/>
          </p:nvPr>
        </p:nvSpPr>
        <p:spPr>
          <a:xfrm>
            <a:off x="8763000" y="381000"/>
            <a:ext cx="2743200" cy="365125"/>
          </a:xfrm>
        </p:spPr>
        <p:txBody>
          <a:bodyPr/>
          <a:lstStyle/>
          <a:p>
            <a:pPr rtl="0"/>
            <a:fld id="{6D22F896-40B5-4ADD-8801-0D06FADFA095}" type="slidenum">
              <a:rPr lang="fr-FR" noProof="0" smtClean="0">
                <a:solidFill>
                  <a:schemeClr val="bg1"/>
                </a:solidFill>
              </a:rPr>
              <a:t>19</a:t>
            </a:fld>
            <a:endParaRPr lang="fr-FR" noProof="0" dirty="0">
              <a:solidFill>
                <a:schemeClr val="bg1"/>
              </a:solidFill>
            </a:endParaRPr>
          </a:p>
        </p:txBody>
      </p:sp>
    </p:spTree>
    <p:extLst>
      <p:ext uri="{BB962C8B-B14F-4D97-AF65-F5344CB8AC3E}">
        <p14:creationId xmlns:p14="http://schemas.microsoft.com/office/powerpoint/2010/main" val="2557823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hade val="98000"/>
                <a:satMod val="150000"/>
                <a:lumMod val="102000"/>
              </a:schemeClr>
            </a:gs>
            <a:gs pos="50000">
              <a:schemeClr val="bg1">
                <a:tint val="98000"/>
                <a:shade val="90000"/>
                <a:satMod val="130000"/>
                <a:lumMod val="103000"/>
              </a:schemeClr>
            </a:gs>
            <a:gs pos="100000">
              <a:schemeClr val="bg2">
                <a:lumMod val="9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a:ln>
                <a:noFill/>
              </a:ln>
              <a:solidFill>
                <a:prstClr val="white"/>
              </a:solidFill>
              <a:effectLst/>
              <a:uLnTx/>
              <a:uFillTx/>
              <a:latin typeface="Century Gothic" panose="020B0502020202020204"/>
              <a:ea typeface="+mn-ea"/>
              <a:cs typeface="+mn-cs"/>
            </a:endParaRPr>
          </a:p>
        </p:txBody>
      </p:sp>
      <p:pic>
        <p:nvPicPr>
          <p:cNvPr id="12" name="Imag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graphicFrame>
        <p:nvGraphicFramePr>
          <p:cNvPr id="17" name="Tableau 16">
            <a:extLst>
              <a:ext uri="{FF2B5EF4-FFF2-40B4-BE49-F238E27FC236}">
                <a16:creationId xmlns:a16="http://schemas.microsoft.com/office/drawing/2014/main" id="{50C5CB98-A07B-43B7-A49F-90EA44642C9F}"/>
              </a:ext>
            </a:extLst>
          </p:cNvPr>
          <p:cNvGraphicFramePr>
            <a:graphicFrameLocks noGrp="1"/>
          </p:cNvGraphicFramePr>
          <p:nvPr>
            <p:extLst>
              <p:ext uri="{D42A27DB-BD31-4B8C-83A1-F6EECF244321}">
                <p14:modId xmlns:p14="http://schemas.microsoft.com/office/powerpoint/2010/main" val="2308106147"/>
              </p:ext>
            </p:extLst>
          </p:nvPr>
        </p:nvGraphicFramePr>
        <p:xfrm>
          <a:off x="3713584" y="4918360"/>
          <a:ext cx="7884366" cy="1193192"/>
        </p:xfrm>
        <a:graphic>
          <a:graphicData uri="http://schemas.openxmlformats.org/drawingml/2006/table">
            <a:tbl>
              <a:tblPr firstRow="1" firstCol="1">
                <a:tableStyleId>{5C22544A-7EE6-4342-B048-85BDC9FD1C3A}</a:tableStyleId>
              </a:tblPr>
              <a:tblGrid>
                <a:gridCol w="3942183">
                  <a:extLst>
                    <a:ext uri="{9D8B030D-6E8A-4147-A177-3AD203B41FA5}">
                      <a16:colId xmlns:a16="http://schemas.microsoft.com/office/drawing/2014/main" val="3899764950"/>
                    </a:ext>
                  </a:extLst>
                </a:gridCol>
                <a:gridCol w="3942183">
                  <a:extLst>
                    <a:ext uri="{9D8B030D-6E8A-4147-A177-3AD203B41FA5}">
                      <a16:colId xmlns:a16="http://schemas.microsoft.com/office/drawing/2014/main" val="3655444747"/>
                    </a:ext>
                  </a:extLst>
                </a:gridCol>
              </a:tblGrid>
              <a:tr h="238496">
                <a:tc>
                  <a:txBody>
                    <a:bodyPr/>
                    <a:lstStyle/>
                    <a:p>
                      <a:pPr algn="l">
                        <a:lnSpc>
                          <a:spcPct val="107000"/>
                        </a:lnSpc>
                        <a:spcAft>
                          <a:spcPts val="800"/>
                        </a:spcAft>
                      </a:pPr>
                      <a:r>
                        <a:rPr lang="fr-FR" sz="1100" dirty="0">
                          <a:effectLst/>
                        </a:rPr>
                        <a:t>Informations sur le projet</a:t>
                      </a:r>
                    </a:p>
                  </a:txBody>
                  <a:tcPr marL="68580" marR="68580" marT="0" marB="0" anchor="ctr">
                    <a:solidFill>
                      <a:schemeClr val="accent1"/>
                    </a:solidFill>
                  </a:tcPr>
                </a:tc>
                <a:tc>
                  <a:txBody>
                    <a:bodyPr/>
                    <a:lstStyle/>
                    <a:p>
                      <a:pPr algn="ctr">
                        <a:lnSpc>
                          <a:spcPct val="107000"/>
                        </a:lnSpc>
                        <a:spcAft>
                          <a:spcPts val="800"/>
                        </a:spcAft>
                      </a:pPr>
                      <a:r>
                        <a:rPr lang="fr-FR" sz="1100" dirty="0">
                          <a:effectLst/>
                        </a:rPr>
                        <a: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64774724"/>
                  </a:ext>
                </a:extLst>
              </a:tr>
              <a:tr h="238674">
                <a:tc>
                  <a:txBody>
                    <a:bodyPr/>
                    <a:lstStyle/>
                    <a:p>
                      <a:pPr>
                        <a:lnSpc>
                          <a:spcPct val="107000"/>
                        </a:lnSpc>
                        <a:spcAft>
                          <a:spcPts val="800"/>
                        </a:spcAft>
                      </a:pPr>
                      <a:r>
                        <a:rPr lang="fr-FR" sz="1100">
                          <a:effectLst/>
                        </a:rPr>
                        <a:t>Nom du projet: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400" b="1" kern="1200" dirty="0" err="1">
                          <a:solidFill>
                            <a:srgbClr val="00B88D"/>
                          </a:solidFill>
                          <a:effectLst/>
                          <a:latin typeface="+mn-lt"/>
                          <a:ea typeface="+mn-ea"/>
                          <a:cs typeface="+mn-cs"/>
                        </a:rPr>
                        <a:t>ShopyMe</a:t>
                      </a:r>
                      <a:endParaRPr lang="fr-FR" sz="1000" dirty="0">
                        <a:solidFill>
                          <a:srgbClr val="00B88D"/>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34401368"/>
                  </a:ext>
                </a:extLst>
              </a:tr>
              <a:tr h="238674">
                <a:tc>
                  <a:txBody>
                    <a:bodyPr/>
                    <a:lstStyle/>
                    <a:p>
                      <a:pPr>
                        <a:lnSpc>
                          <a:spcPct val="107000"/>
                        </a:lnSpc>
                        <a:spcAft>
                          <a:spcPts val="800"/>
                        </a:spcAft>
                      </a:pPr>
                      <a:r>
                        <a:rPr lang="fr-FR" sz="1100" dirty="0">
                          <a:effectLst/>
                        </a:rPr>
                        <a:t>Référence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100" dirty="0">
                          <a:effectLst/>
                        </a:rPr>
                        <a:t>SHO-2021-CDC</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13503740"/>
                  </a:ext>
                </a:extLst>
              </a:tr>
              <a:tr h="238674">
                <a:tc>
                  <a:txBody>
                    <a:bodyPr/>
                    <a:lstStyle/>
                    <a:p>
                      <a:pPr>
                        <a:lnSpc>
                          <a:spcPct val="107000"/>
                        </a:lnSpc>
                        <a:spcAft>
                          <a:spcPts val="800"/>
                        </a:spcAft>
                      </a:pPr>
                      <a:r>
                        <a:rPr lang="fr-FR" sz="1100" dirty="0">
                          <a:effectLst/>
                        </a:rPr>
                        <a:t>Type de document: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100">
                          <a:effectLst/>
                        </a:rPr>
                        <a:t>Cahier des charges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79959853"/>
                  </a:ext>
                </a:extLst>
              </a:tr>
              <a:tr h="238674">
                <a:tc>
                  <a:txBody>
                    <a:bodyPr/>
                    <a:lstStyle/>
                    <a:p>
                      <a:pPr>
                        <a:lnSpc>
                          <a:spcPct val="107000"/>
                        </a:lnSpc>
                        <a:spcAft>
                          <a:spcPts val="800"/>
                        </a:spcAft>
                      </a:pPr>
                      <a:r>
                        <a:rPr lang="fr-FR" sz="1100" dirty="0">
                          <a:effectLst/>
                        </a:rPr>
                        <a:t>Edité par:</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100" dirty="0">
                          <a:effectLst/>
                        </a:rPr>
                        <a:t>Hninn A.</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8934774"/>
                  </a:ext>
                </a:extLst>
              </a:tr>
            </a:tbl>
          </a:graphicData>
        </a:graphic>
      </p:graphicFrame>
      <p:sp>
        <p:nvSpPr>
          <p:cNvPr id="2" name="Espace réservé du numéro de diapositive 1">
            <a:extLst>
              <a:ext uri="{FF2B5EF4-FFF2-40B4-BE49-F238E27FC236}">
                <a16:creationId xmlns:a16="http://schemas.microsoft.com/office/drawing/2014/main" id="{AD332464-9E6C-4D24-9973-5DDC8E2ED693}"/>
              </a:ext>
            </a:extLst>
          </p:cNvPr>
          <p:cNvSpPr>
            <a:spLocks noGrp="1"/>
          </p:cNvSpPr>
          <p:nvPr>
            <p:ph type="sldNum" sz="quarter" idx="12"/>
          </p:nvPr>
        </p:nvSpPr>
        <p:spPr/>
        <p:txBody>
          <a:bodyPr/>
          <a:lstStyle/>
          <a:p>
            <a:pPr rtl="0"/>
            <a:fld id="{6D22F896-40B5-4ADD-8801-0D06FADFA095}" type="slidenum">
              <a:rPr lang="fr-FR" noProof="0" smtClean="0">
                <a:solidFill>
                  <a:schemeClr val="tx1"/>
                </a:solidFill>
              </a:rPr>
              <a:t>2</a:t>
            </a:fld>
            <a:endParaRPr lang="fr-FR" noProof="0" dirty="0">
              <a:solidFill>
                <a:schemeClr val="tx1"/>
              </a:solidFill>
            </a:endParaRPr>
          </a:p>
        </p:txBody>
      </p:sp>
      <p:sp>
        <p:nvSpPr>
          <p:cNvPr id="3" name="Espace réservé du pied de page 2">
            <a:extLst>
              <a:ext uri="{FF2B5EF4-FFF2-40B4-BE49-F238E27FC236}">
                <a16:creationId xmlns:a16="http://schemas.microsoft.com/office/drawing/2014/main" id="{1B456D0E-0919-46FC-9291-3F6254479C94}"/>
              </a:ext>
            </a:extLst>
          </p:cNvPr>
          <p:cNvSpPr>
            <a:spLocks noGrp="1"/>
          </p:cNvSpPr>
          <p:nvPr>
            <p:ph type="ftr" sz="quarter" idx="11"/>
          </p:nvPr>
        </p:nvSpPr>
        <p:spPr/>
        <p:txBody>
          <a:bodyPr/>
          <a:lstStyle/>
          <a:p>
            <a:pPr rtl="0"/>
            <a:r>
              <a:rPr lang="fr-FR" noProof="0"/>
              <a:t>HA &amp; associate 13100 Aix en Provence Tél : 04 42 12 34 56</a:t>
            </a: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rgbClr val="FFFFFF"/>
            </a:gs>
            <a:gs pos="0">
              <a:schemeClr val="tx1"/>
            </a:gs>
            <a:gs pos="90000">
              <a:schemeClr val="tx2"/>
            </a:gs>
            <a:gs pos="100000">
              <a:schemeClr val="tx2">
                <a:lumMod val="75000"/>
              </a:schemeClr>
            </a:gs>
          </a:gsLst>
          <a:lin ang="8100000" scaled="1"/>
          <a:tileRect/>
        </a:gradFill>
        <a:effectLst/>
      </p:bgPr>
    </p:bg>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18F68B18-0A35-4F74-9758-3E6D949D46C3}"/>
              </a:ext>
            </a:extLst>
          </p:cNvPr>
          <p:cNvPicPr>
            <a:picLocks noChangeAspect="1"/>
          </p:cNvPicPr>
          <p:nvPr/>
        </p:nvPicPr>
        <p:blipFill>
          <a:blip r:embed="rId2"/>
          <a:stretch>
            <a:fillRect/>
          </a:stretch>
        </p:blipFill>
        <p:spPr>
          <a:xfrm>
            <a:off x="2257412" y="1183217"/>
            <a:ext cx="9276779" cy="5172628"/>
          </a:xfrm>
          <a:prstGeom prst="rect">
            <a:avLst/>
          </a:prstGeom>
        </p:spPr>
      </p:pic>
      <p:sp>
        <p:nvSpPr>
          <p:cNvPr id="3" name="Espace réservé du numéro de diapositive 2">
            <a:extLst>
              <a:ext uri="{FF2B5EF4-FFF2-40B4-BE49-F238E27FC236}">
                <a16:creationId xmlns:a16="http://schemas.microsoft.com/office/drawing/2014/main" id="{FD78AE21-9C5B-4B69-A40B-BA5FAF1AA24C}"/>
              </a:ext>
            </a:extLst>
          </p:cNvPr>
          <p:cNvSpPr>
            <a:spLocks noGrp="1"/>
          </p:cNvSpPr>
          <p:nvPr>
            <p:ph type="sldNum" sz="quarter" idx="12"/>
          </p:nvPr>
        </p:nvSpPr>
        <p:spPr/>
        <p:txBody>
          <a:bodyPr/>
          <a:lstStyle/>
          <a:p>
            <a:pPr rtl="0"/>
            <a:fld id="{6D22F896-40B5-4ADD-8801-0D06FADFA095}" type="slidenum">
              <a:rPr lang="fr-FR" noProof="0" smtClean="0">
                <a:solidFill>
                  <a:schemeClr val="bg1"/>
                </a:solidFill>
              </a:rPr>
              <a:t>20</a:t>
            </a:fld>
            <a:endParaRPr lang="fr-FR" noProof="0">
              <a:solidFill>
                <a:schemeClr val="bg1"/>
              </a:solidFill>
            </a:endParaRPr>
          </a:p>
        </p:txBody>
      </p:sp>
      <p:sp>
        <p:nvSpPr>
          <p:cNvPr id="4" name="Espace réservé du pied de page 3">
            <a:extLst>
              <a:ext uri="{FF2B5EF4-FFF2-40B4-BE49-F238E27FC236}">
                <a16:creationId xmlns:a16="http://schemas.microsoft.com/office/drawing/2014/main" id="{4A40819A-D6B6-4FC0-9A53-FACC69E66229}"/>
              </a:ext>
            </a:extLst>
          </p:cNvPr>
          <p:cNvSpPr>
            <a:spLocks noGrp="1"/>
          </p:cNvSpPr>
          <p:nvPr>
            <p:ph type="ftr" sz="quarter" idx="11"/>
          </p:nvPr>
        </p:nvSpPr>
        <p:spPr/>
        <p:txBody>
          <a:bodyPr/>
          <a:lstStyle/>
          <a:p>
            <a:pPr rtl="0"/>
            <a:r>
              <a:rPr lang="fr-FR" noProof="0"/>
              <a:t>HA &amp; associate 13100 Aix en Provence Tél : 04 42 12 34 56</a:t>
            </a:r>
          </a:p>
        </p:txBody>
      </p:sp>
    </p:spTree>
    <p:extLst>
      <p:ext uri="{BB962C8B-B14F-4D97-AF65-F5344CB8AC3E}">
        <p14:creationId xmlns:p14="http://schemas.microsoft.com/office/powerpoint/2010/main" val="2163930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rgbClr val="FFFFFF"/>
            </a:gs>
            <a:gs pos="0">
              <a:schemeClr val="tx1"/>
            </a:gs>
            <a:gs pos="90000">
              <a:schemeClr val="tx2"/>
            </a:gs>
            <a:gs pos="100000">
              <a:schemeClr val="tx2">
                <a:lumMod val="75000"/>
              </a:schemeClr>
            </a:gs>
          </a:gsLst>
          <a:lin ang="5400000" scaled="1"/>
          <a:tileRect/>
        </a:gra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DA727657-8138-4B64-87DF-61DF9A21C615}"/>
              </a:ext>
            </a:extLst>
          </p:cNvPr>
          <p:cNvSpPr>
            <a:spLocks noGrp="1"/>
          </p:cNvSpPr>
          <p:nvPr>
            <p:ph type="ctrTitle"/>
          </p:nvPr>
        </p:nvSpPr>
        <p:spPr>
          <a:xfrm>
            <a:off x="1371600" y="2055332"/>
            <a:ext cx="9448800" cy="1825096"/>
          </a:xfrm>
        </p:spPr>
        <p:txBody>
          <a:bodyPr>
            <a:normAutofit/>
          </a:bodyPr>
          <a:lstStyle/>
          <a:p>
            <a:pPr algn="ctr">
              <a:lnSpc>
                <a:spcPct val="107000"/>
              </a:lnSpc>
              <a:spcAft>
                <a:spcPts val="800"/>
              </a:spcAft>
            </a:pPr>
            <a:r>
              <a:rPr lang="fr-FR" sz="2800" b="1" dirty="0">
                <a:solidFill>
                  <a:schemeClr val="accent6">
                    <a:lumMod val="75000"/>
                  </a:schemeClr>
                </a:solidFill>
                <a:effectLst/>
                <a:ea typeface="Calibri" panose="020F0502020204030204" pitchFamily="34" charset="0"/>
                <a:cs typeface="Times New Roman" panose="02020603050405020304" pitchFamily="18" charset="0"/>
              </a:rPr>
              <a:t>Logiciels utilisés</a:t>
            </a:r>
            <a:endParaRPr lang="fr-FR" sz="2800" dirty="0">
              <a:solidFill>
                <a:schemeClr val="accent6">
                  <a:lumMod val="75000"/>
                </a:schemeClr>
              </a:solidFill>
            </a:endParaRPr>
          </a:p>
        </p:txBody>
      </p:sp>
      <p:sp>
        <p:nvSpPr>
          <p:cNvPr id="7" name="Sous-titre 6">
            <a:extLst>
              <a:ext uri="{FF2B5EF4-FFF2-40B4-BE49-F238E27FC236}">
                <a16:creationId xmlns:a16="http://schemas.microsoft.com/office/drawing/2014/main" id="{A3EE2858-DFD9-4FE6-8930-32FD4D820D4C}"/>
              </a:ext>
            </a:extLst>
          </p:cNvPr>
          <p:cNvSpPr>
            <a:spLocks noGrp="1"/>
          </p:cNvSpPr>
          <p:nvPr>
            <p:ph type="subTitle" idx="1"/>
          </p:nvPr>
        </p:nvSpPr>
        <p:spPr>
          <a:xfrm>
            <a:off x="1371600" y="3884128"/>
            <a:ext cx="9448800" cy="685800"/>
          </a:xfrm>
        </p:spPr>
        <p:txBody>
          <a:bodyPr>
            <a:normAutofit/>
          </a:bodyPr>
          <a:lstStyle/>
          <a:p>
            <a:pPr algn="ctr"/>
            <a:r>
              <a:rPr lang="fr-FR" sz="2400" dirty="0">
                <a:solidFill>
                  <a:schemeClr val="accent6">
                    <a:lumMod val="75000"/>
                  </a:schemeClr>
                </a:solidFill>
                <a:effectLst/>
                <a:ea typeface="Calibri" panose="020F0502020204030204" pitchFamily="34" charset="0"/>
                <a:cs typeface="Calibri" panose="020F0502020204030204" pitchFamily="34" charset="0"/>
              </a:rPr>
              <a:t>Technologies &amp; outils retenus pour la réalisation du site</a:t>
            </a:r>
            <a:endParaRPr lang="fr-FR" sz="2400" dirty="0">
              <a:solidFill>
                <a:schemeClr val="accent6">
                  <a:lumMod val="75000"/>
                </a:schemeClr>
              </a:solidFill>
              <a:cs typeface="Calibri" panose="020F0502020204030204" pitchFamily="34" charset="0"/>
            </a:endParaRPr>
          </a:p>
        </p:txBody>
      </p:sp>
      <p:sp>
        <p:nvSpPr>
          <p:cNvPr id="5" name="Espace réservé du numéro de diapositive 1">
            <a:extLst>
              <a:ext uri="{FF2B5EF4-FFF2-40B4-BE49-F238E27FC236}">
                <a16:creationId xmlns:a16="http://schemas.microsoft.com/office/drawing/2014/main" id="{298989D9-B556-4B42-B172-27BD5D0CE4FF}"/>
              </a:ext>
            </a:extLst>
          </p:cNvPr>
          <p:cNvSpPr>
            <a:spLocks noGrp="1"/>
          </p:cNvSpPr>
          <p:nvPr>
            <p:ph type="sldNum" sz="quarter" idx="12"/>
          </p:nvPr>
        </p:nvSpPr>
        <p:spPr>
          <a:xfrm>
            <a:off x="8763000" y="381000"/>
            <a:ext cx="2743200" cy="365125"/>
          </a:xfrm>
        </p:spPr>
        <p:txBody>
          <a:bodyPr/>
          <a:lstStyle/>
          <a:p>
            <a:pPr rtl="0"/>
            <a:fld id="{6D22F896-40B5-4ADD-8801-0D06FADFA095}" type="slidenum">
              <a:rPr lang="fr-FR" noProof="0" smtClean="0">
                <a:solidFill>
                  <a:schemeClr val="bg1"/>
                </a:solidFill>
              </a:rPr>
              <a:t>21</a:t>
            </a:fld>
            <a:endParaRPr lang="fr-FR" noProof="0" dirty="0">
              <a:solidFill>
                <a:schemeClr val="bg1"/>
              </a:solidFill>
            </a:endParaRPr>
          </a:p>
        </p:txBody>
      </p:sp>
    </p:spTree>
    <p:extLst>
      <p:ext uri="{BB962C8B-B14F-4D97-AF65-F5344CB8AC3E}">
        <p14:creationId xmlns:p14="http://schemas.microsoft.com/office/powerpoint/2010/main" val="2953227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rgbClr val="FFFFFF"/>
            </a:gs>
            <a:gs pos="0">
              <a:schemeClr val="tx1"/>
            </a:gs>
            <a:gs pos="90000">
              <a:schemeClr val="tx2"/>
            </a:gs>
            <a:gs pos="100000">
              <a:schemeClr val="tx2">
                <a:lumMod val="75000"/>
              </a:schemeClr>
            </a:gs>
          </a:gsLst>
          <a:lin ang="5400000" scaled="1"/>
          <a:tileRect/>
        </a:gradFill>
        <a:effectLst/>
      </p:bgPr>
    </p:bg>
    <p:spTree>
      <p:nvGrpSpPr>
        <p:cNvPr id="1" name=""/>
        <p:cNvGrpSpPr/>
        <p:nvPr/>
      </p:nvGrpSpPr>
      <p:grpSpPr>
        <a:xfrm>
          <a:off x="0" y="0"/>
          <a:ext cx="0" cy="0"/>
          <a:chOff x="0" y="0"/>
          <a:chExt cx="0" cy="0"/>
        </a:xfrm>
      </p:grpSpPr>
      <p:graphicFrame>
        <p:nvGraphicFramePr>
          <p:cNvPr id="7" name="Espace réservé du contenu 6">
            <a:extLst>
              <a:ext uri="{FF2B5EF4-FFF2-40B4-BE49-F238E27FC236}">
                <a16:creationId xmlns:a16="http://schemas.microsoft.com/office/drawing/2014/main" id="{5B1B38FC-9872-46ED-BDD7-A16237554FF8}"/>
              </a:ext>
            </a:extLst>
          </p:cNvPr>
          <p:cNvGraphicFramePr>
            <a:graphicFrameLocks noGrp="1"/>
          </p:cNvGraphicFramePr>
          <p:nvPr>
            <p:ph idx="1"/>
            <p:extLst>
              <p:ext uri="{D42A27DB-BD31-4B8C-83A1-F6EECF244321}">
                <p14:modId xmlns:p14="http://schemas.microsoft.com/office/powerpoint/2010/main" val="1821167712"/>
              </p:ext>
            </p:extLst>
          </p:nvPr>
        </p:nvGraphicFramePr>
        <p:xfrm>
          <a:off x="116632" y="2194560"/>
          <a:ext cx="6825342" cy="4024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ZoneTexte 5">
            <a:extLst>
              <a:ext uri="{FF2B5EF4-FFF2-40B4-BE49-F238E27FC236}">
                <a16:creationId xmlns:a16="http://schemas.microsoft.com/office/drawing/2014/main" id="{0E74E44C-8480-4DBE-ABC4-31F0E64A6F3D}"/>
              </a:ext>
            </a:extLst>
          </p:cNvPr>
          <p:cNvSpPr txBox="1"/>
          <p:nvPr/>
        </p:nvSpPr>
        <p:spPr>
          <a:xfrm>
            <a:off x="1091680" y="1494871"/>
            <a:ext cx="2369880" cy="365869"/>
          </a:xfrm>
          <a:prstGeom prst="rect">
            <a:avLst/>
          </a:prstGeom>
          <a:noFill/>
        </p:spPr>
        <p:txBody>
          <a:bodyPr wrap="none" rtlCol="0">
            <a:spAutoFit/>
          </a:bodyPr>
          <a:lstStyle/>
          <a:p>
            <a:pPr marL="449580">
              <a:lnSpc>
                <a:spcPct val="107000"/>
              </a:lnSpc>
              <a:spcAft>
                <a:spcPts val="800"/>
              </a:spcAft>
            </a:pPr>
            <a:r>
              <a:rPr lang="fr-FR" sz="1800" dirty="0">
                <a:solidFill>
                  <a:schemeClr val="bg1"/>
                </a:solidFill>
                <a:effectLst/>
                <a:ea typeface="Calibri" panose="020F0502020204030204" pitchFamily="34" charset="0"/>
                <a:cs typeface="Times New Roman" panose="02020603050405020304" pitchFamily="18" charset="0"/>
              </a:rPr>
              <a:t>Nous utiliserons:</a:t>
            </a:r>
          </a:p>
        </p:txBody>
      </p:sp>
      <p:sp>
        <p:nvSpPr>
          <p:cNvPr id="8" name="ZoneTexte 7">
            <a:extLst>
              <a:ext uri="{FF2B5EF4-FFF2-40B4-BE49-F238E27FC236}">
                <a16:creationId xmlns:a16="http://schemas.microsoft.com/office/drawing/2014/main" id="{1824F2E5-BB83-4FBA-8C2E-A8BD67DB18A9}"/>
              </a:ext>
            </a:extLst>
          </p:cNvPr>
          <p:cNvSpPr txBox="1"/>
          <p:nvPr/>
        </p:nvSpPr>
        <p:spPr>
          <a:xfrm>
            <a:off x="6393146" y="1492897"/>
            <a:ext cx="3193823" cy="365869"/>
          </a:xfrm>
          <a:prstGeom prst="rect">
            <a:avLst/>
          </a:prstGeom>
          <a:noFill/>
        </p:spPr>
        <p:txBody>
          <a:bodyPr wrap="none" rtlCol="0">
            <a:spAutoFit/>
          </a:bodyPr>
          <a:lstStyle/>
          <a:p>
            <a:pPr marL="449580">
              <a:lnSpc>
                <a:spcPct val="107000"/>
              </a:lnSpc>
              <a:spcAft>
                <a:spcPts val="800"/>
              </a:spcAft>
            </a:pPr>
            <a:r>
              <a:rPr lang="fr-FR" sz="1800" dirty="0">
                <a:solidFill>
                  <a:schemeClr val="bg1"/>
                </a:solidFill>
                <a:effectLst/>
                <a:ea typeface="Calibri" panose="020F0502020204030204" pitchFamily="34" charset="0"/>
                <a:cs typeface="Times New Roman" panose="02020603050405020304" pitchFamily="18" charset="0"/>
              </a:rPr>
              <a:t>Et nous utiliserons aussi:</a:t>
            </a:r>
          </a:p>
        </p:txBody>
      </p:sp>
      <p:graphicFrame>
        <p:nvGraphicFramePr>
          <p:cNvPr id="9" name="Espace réservé du contenu 6">
            <a:extLst>
              <a:ext uri="{FF2B5EF4-FFF2-40B4-BE49-F238E27FC236}">
                <a16:creationId xmlns:a16="http://schemas.microsoft.com/office/drawing/2014/main" id="{C93385D2-1311-4EFC-B9C9-E9EB7591F8FA}"/>
              </a:ext>
            </a:extLst>
          </p:cNvPr>
          <p:cNvGraphicFramePr>
            <a:graphicFrameLocks/>
          </p:cNvGraphicFramePr>
          <p:nvPr>
            <p:extLst>
              <p:ext uri="{D42A27DB-BD31-4B8C-83A1-F6EECF244321}">
                <p14:modId xmlns:p14="http://schemas.microsoft.com/office/powerpoint/2010/main" val="480510366"/>
              </p:ext>
            </p:extLst>
          </p:nvPr>
        </p:nvGraphicFramePr>
        <p:xfrm>
          <a:off x="5350329" y="2182413"/>
          <a:ext cx="6825342" cy="1478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Espace réservé du numéro de diapositive 1">
            <a:extLst>
              <a:ext uri="{FF2B5EF4-FFF2-40B4-BE49-F238E27FC236}">
                <a16:creationId xmlns:a16="http://schemas.microsoft.com/office/drawing/2014/main" id="{0AFEA75A-0E7B-4133-9286-B1E33B4C9FAF}"/>
              </a:ext>
            </a:extLst>
          </p:cNvPr>
          <p:cNvSpPr>
            <a:spLocks noGrp="1"/>
          </p:cNvSpPr>
          <p:nvPr>
            <p:ph type="sldNum" sz="quarter" idx="12"/>
          </p:nvPr>
        </p:nvSpPr>
        <p:spPr/>
        <p:txBody>
          <a:bodyPr/>
          <a:lstStyle/>
          <a:p>
            <a:pPr rtl="0"/>
            <a:fld id="{6D22F896-40B5-4ADD-8801-0D06FADFA095}" type="slidenum">
              <a:rPr lang="fr-FR" noProof="0" smtClean="0">
                <a:solidFill>
                  <a:schemeClr val="bg1"/>
                </a:solidFill>
              </a:rPr>
              <a:t>22</a:t>
            </a:fld>
            <a:endParaRPr lang="fr-FR" noProof="0">
              <a:solidFill>
                <a:schemeClr val="bg1"/>
              </a:solidFill>
            </a:endParaRPr>
          </a:p>
        </p:txBody>
      </p:sp>
      <p:sp>
        <p:nvSpPr>
          <p:cNvPr id="3" name="Espace réservé du pied de page 2">
            <a:extLst>
              <a:ext uri="{FF2B5EF4-FFF2-40B4-BE49-F238E27FC236}">
                <a16:creationId xmlns:a16="http://schemas.microsoft.com/office/drawing/2014/main" id="{5D9CAB9A-C17C-4147-9040-6A226E080CC9}"/>
              </a:ext>
            </a:extLst>
          </p:cNvPr>
          <p:cNvSpPr>
            <a:spLocks noGrp="1"/>
          </p:cNvSpPr>
          <p:nvPr>
            <p:ph type="ftr" sz="quarter" idx="11"/>
          </p:nvPr>
        </p:nvSpPr>
        <p:spPr/>
        <p:txBody>
          <a:bodyPr/>
          <a:lstStyle/>
          <a:p>
            <a:pPr rtl="0"/>
            <a:r>
              <a:rPr lang="fr-FR" noProof="0"/>
              <a:t>HA &amp; associate 13100 Aix en Provence Tél : 04 42 12 34 56</a:t>
            </a:r>
          </a:p>
        </p:txBody>
      </p:sp>
    </p:spTree>
    <p:extLst>
      <p:ext uri="{BB962C8B-B14F-4D97-AF65-F5344CB8AC3E}">
        <p14:creationId xmlns:p14="http://schemas.microsoft.com/office/powerpoint/2010/main" val="1802759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rgbClr val="FFFFFF"/>
            </a:gs>
            <a:gs pos="0">
              <a:schemeClr val="tx1"/>
            </a:gs>
            <a:gs pos="90000">
              <a:schemeClr val="tx2"/>
            </a:gs>
            <a:gs pos="100000">
              <a:schemeClr val="tx2">
                <a:lumMod val="75000"/>
              </a:schemeClr>
            </a:gs>
          </a:gsLst>
          <a:lin ang="5400000" scaled="1"/>
          <a:tileRect/>
        </a:gra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22DC0681-C214-4D4B-8CD5-14A04741706E}"/>
              </a:ext>
            </a:extLst>
          </p:cNvPr>
          <p:cNvSpPr>
            <a:spLocks noGrp="1"/>
          </p:cNvSpPr>
          <p:nvPr>
            <p:ph type="ctrTitle"/>
          </p:nvPr>
        </p:nvSpPr>
        <p:spPr>
          <a:xfrm>
            <a:off x="1371600" y="2241948"/>
            <a:ext cx="9448800" cy="1825096"/>
          </a:xfrm>
        </p:spPr>
        <p:txBody>
          <a:bodyPr>
            <a:normAutofit/>
          </a:bodyPr>
          <a:lstStyle/>
          <a:p>
            <a:pPr algn="ctr"/>
            <a:r>
              <a:rPr lang="fr-FR" sz="2800" b="1" dirty="0">
                <a:solidFill>
                  <a:schemeClr val="accent6">
                    <a:lumMod val="75000"/>
                  </a:schemeClr>
                </a:solidFill>
              </a:rPr>
              <a:t>devis</a:t>
            </a:r>
          </a:p>
        </p:txBody>
      </p:sp>
      <p:sp>
        <p:nvSpPr>
          <p:cNvPr id="4" name="Espace réservé du numéro de diapositive 1">
            <a:extLst>
              <a:ext uri="{FF2B5EF4-FFF2-40B4-BE49-F238E27FC236}">
                <a16:creationId xmlns:a16="http://schemas.microsoft.com/office/drawing/2014/main" id="{6017A53E-C6DA-4347-B472-688C543999CC}"/>
              </a:ext>
            </a:extLst>
          </p:cNvPr>
          <p:cNvSpPr>
            <a:spLocks noGrp="1"/>
          </p:cNvSpPr>
          <p:nvPr>
            <p:ph type="sldNum" sz="quarter" idx="12"/>
          </p:nvPr>
        </p:nvSpPr>
        <p:spPr>
          <a:xfrm>
            <a:off x="8763000" y="381000"/>
            <a:ext cx="2743200" cy="365125"/>
          </a:xfrm>
        </p:spPr>
        <p:txBody>
          <a:bodyPr/>
          <a:lstStyle/>
          <a:p>
            <a:pPr rtl="0"/>
            <a:fld id="{6D22F896-40B5-4ADD-8801-0D06FADFA095}" type="slidenum">
              <a:rPr lang="fr-FR" noProof="0" smtClean="0">
                <a:solidFill>
                  <a:schemeClr val="bg1"/>
                </a:solidFill>
              </a:rPr>
              <a:t>23</a:t>
            </a:fld>
            <a:endParaRPr lang="fr-FR" noProof="0" dirty="0">
              <a:solidFill>
                <a:schemeClr val="bg1"/>
              </a:solidFill>
            </a:endParaRPr>
          </a:p>
        </p:txBody>
      </p:sp>
    </p:spTree>
    <p:extLst>
      <p:ext uri="{BB962C8B-B14F-4D97-AF65-F5344CB8AC3E}">
        <p14:creationId xmlns:p14="http://schemas.microsoft.com/office/powerpoint/2010/main" val="1646185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rgbClr val="FFFFFF"/>
            </a:gs>
            <a:gs pos="0">
              <a:schemeClr val="tx1"/>
            </a:gs>
            <a:gs pos="90000">
              <a:schemeClr val="tx2"/>
            </a:gs>
            <a:gs pos="100000">
              <a:schemeClr val="tx2">
                <a:lumMod val="75000"/>
              </a:schemeClr>
            </a:gs>
          </a:gsLst>
          <a:lin ang="8100000" scaled="1"/>
          <a:tileRect/>
        </a:gradFill>
        <a:effectLst/>
      </p:bgPr>
    </p:bg>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8A68D593-09BD-4E94-94D0-93B5C63D54AB}"/>
              </a:ext>
            </a:extLst>
          </p:cNvPr>
          <p:cNvPicPr>
            <a:picLocks noChangeAspect="1"/>
          </p:cNvPicPr>
          <p:nvPr/>
        </p:nvPicPr>
        <p:blipFill>
          <a:blip r:embed="rId2"/>
          <a:stretch>
            <a:fillRect/>
          </a:stretch>
        </p:blipFill>
        <p:spPr>
          <a:xfrm>
            <a:off x="3404812" y="849086"/>
            <a:ext cx="5382376" cy="5506759"/>
          </a:xfrm>
          <a:prstGeom prst="rect">
            <a:avLst/>
          </a:prstGeom>
        </p:spPr>
      </p:pic>
      <p:sp>
        <p:nvSpPr>
          <p:cNvPr id="2" name="Espace réservé du numéro de diapositive 1">
            <a:extLst>
              <a:ext uri="{FF2B5EF4-FFF2-40B4-BE49-F238E27FC236}">
                <a16:creationId xmlns:a16="http://schemas.microsoft.com/office/drawing/2014/main" id="{C6FF45F0-7D92-46AC-A3AC-47ACD5A9447D}"/>
              </a:ext>
            </a:extLst>
          </p:cNvPr>
          <p:cNvSpPr>
            <a:spLocks noGrp="1"/>
          </p:cNvSpPr>
          <p:nvPr>
            <p:ph type="sldNum" sz="quarter" idx="12"/>
          </p:nvPr>
        </p:nvSpPr>
        <p:spPr/>
        <p:txBody>
          <a:bodyPr/>
          <a:lstStyle/>
          <a:p>
            <a:pPr rtl="0"/>
            <a:fld id="{6D22F896-40B5-4ADD-8801-0D06FADFA095}" type="slidenum">
              <a:rPr lang="fr-FR" noProof="0" smtClean="0">
                <a:solidFill>
                  <a:schemeClr val="bg1"/>
                </a:solidFill>
              </a:rPr>
              <a:t>24</a:t>
            </a:fld>
            <a:endParaRPr lang="fr-FR" noProof="0">
              <a:solidFill>
                <a:schemeClr val="bg1"/>
              </a:solidFill>
            </a:endParaRPr>
          </a:p>
        </p:txBody>
      </p:sp>
      <p:sp>
        <p:nvSpPr>
          <p:cNvPr id="3" name="Espace réservé du pied de page 2">
            <a:extLst>
              <a:ext uri="{FF2B5EF4-FFF2-40B4-BE49-F238E27FC236}">
                <a16:creationId xmlns:a16="http://schemas.microsoft.com/office/drawing/2014/main" id="{72E09952-1952-4A42-A8D2-7BFD29F0F6A8}"/>
              </a:ext>
            </a:extLst>
          </p:cNvPr>
          <p:cNvSpPr>
            <a:spLocks noGrp="1"/>
          </p:cNvSpPr>
          <p:nvPr>
            <p:ph type="ftr" sz="quarter" idx="11"/>
          </p:nvPr>
        </p:nvSpPr>
        <p:spPr/>
        <p:txBody>
          <a:bodyPr/>
          <a:lstStyle/>
          <a:p>
            <a:pPr rtl="0"/>
            <a:r>
              <a:rPr lang="fr-FR" noProof="0" dirty="0"/>
              <a:t>HA &amp; </a:t>
            </a:r>
            <a:r>
              <a:rPr lang="fr-FR" noProof="0" dirty="0" err="1"/>
              <a:t>associate</a:t>
            </a:r>
            <a:r>
              <a:rPr lang="fr-FR" noProof="0" dirty="0"/>
              <a:t> 13100 Aix en Provence Tél : 04 42 12 34 56</a:t>
            </a:r>
          </a:p>
        </p:txBody>
      </p:sp>
    </p:spTree>
    <p:extLst>
      <p:ext uri="{BB962C8B-B14F-4D97-AF65-F5344CB8AC3E}">
        <p14:creationId xmlns:p14="http://schemas.microsoft.com/office/powerpoint/2010/main" val="1477459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rgbClr val="FFFFFF"/>
            </a:gs>
            <a:gs pos="0">
              <a:schemeClr val="tx1"/>
            </a:gs>
            <a:gs pos="90000">
              <a:schemeClr val="tx2"/>
            </a:gs>
            <a:gs pos="100000">
              <a:schemeClr val="tx2">
                <a:lumMod val="75000"/>
              </a:schemeClr>
            </a:gs>
          </a:gsLst>
          <a:lin ang="5400000" scaled="1"/>
          <a:tileRect/>
        </a:gra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50D2C449-F18C-4971-BB2F-8B8A54060FF1}"/>
              </a:ext>
            </a:extLst>
          </p:cNvPr>
          <p:cNvSpPr>
            <a:spLocks noGrp="1"/>
          </p:cNvSpPr>
          <p:nvPr>
            <p:ph type="ctrTitle"/>
          </p:nvPr>
        </p:nvSpPr>
        <p:spPr>
          <a:xfrm>
            <a:off x="1371600" y="2596507"/>
            <a:ext cx="9448800" cy="1825096"/>
          </a:xfrm>
        </p:spPr>
        <p:txBody>
          <a:bodyPr/>
          <a:lstStyle/>
          <a:p>
            <a:pPr algn="r"/>
            <a:r>
              <a:rPr lang="fr-FR" dirty="0">
                <a:solidFill>
                  <a:srgbClr val="00B88D"/>
                </a:solidFill>
              </a:rPr>
              <a:t>Merci !</a:t>
            </a:r>
          </a:p>
        </p:txBody>
      </p:sp>
      <p:sp>
        <p:nvSpPr>
          <p:cNvPr id="4" name="Espace réservé du numéro de diapositive 1">
            <a:extLst>
              <a:ext uri="{FF2B5EF4-FFF2-40B4-BE49-F238E27FC236}">
                <a16:creationId xmlns:a16="http://schemas.microsoft.com/office/drawing/2014/main" id="{C0389325-F2F9-47A2-BE2F-8F40BD60BB74}"/>
              </a:ext>
            </a:extLst>
          </p:cNvPr>
          <p:cNvSpPr>
            <a:spLocks noGrp="1"/>
          </p:cNvSpPr>
          <p:nvPr>
            <p:ph type="sldNum" sz="quarter" idx="12"/>
          </p:nvPr>
        </p:nvSpPr>
        <p:spPr>
          <a:xfrm>
            <a:off x="8763000" y="381000"/>
            <a:ext cx="2743200" cy="365125"/>
          </a:xfrm>
        </p:spPr>
        <p:txBody>
          <a:bodyPr/>
          <a:lstStyle/>
          <a:p>
            <a:pPr rtl="0"/>
            <a:fld id="{6D22F896-40B5-4ADD-8801-0D06FADFA095}" type="slidenum">
              <a:rPr lang="fr-FR" noProof="0" smtClean="0">
                <a:solidFill>
                  <a:schemeClr val="tx1"/>
                </a:solidFill>
              </a:rPr>
              <a:t>25</a:t>
            </a:fld>
            <a:endParaRPr lang="fr-FR" noProof="0" dirty="0">
              <a:solidFill>
                <a:schemeClr val="tx1"/>
              </a:solidFill>
            </a:endParaRPr>
          </a:p>
        </p:txBody>
      </p:sp>
    </p:spTree>
    <p:extLst>
      <p:ext uri="{BB962C8B-B14F-4D97-AF65-F5344CB8AC3E}">
        <p14:creationId xmlns:p14="http://schemas.microsoft.com/office/powerpoint/2010/main" val="37444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rgbClr val="FFFFFF"/>
            </a:gs>
            <a:gs pos="0">
              <a:schemeClr val="tx1"/>
            </a:gs>
            <a:gs pos="90000">
              <a:schemeClr val="tx2"/>
            </a:gs>
            <a:gs pos="100000">
              <a:schemeClr val="tx2">
                <a:lumMod val="75000"/>
              </a:schemeClr>
            </a:gs>
          </a:gsLst>
          <a:lin ang="5400000" scaled="1"/>
          <a:tileRect/>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8E4D7C-E411-4CAE-A6E5-1BB3FE4F9D74}"/>
              </a:ext>
            </a:extLst>
          </p:cNvPr>
          <p:cNvSpPr>
            <a:spLocks noGrp="1"/>
          </p:cNvSpPr>
          <p:nvPr>
            <p:ph type="title"/>
          </p:nvPr>
        </p:nvSpPr>
        <p:spPr/>
        <p:txBody>
          <a:bodyPr/>
          <a:lstStyle/>
          <a:p>
            <a:pPr algn="l"/>
            <a:r>
              <a:rPr lang="fr-FR" sz="1600" b="1" dirty="0">
                <a:solidFill>
                  <a:schemeClr val="accent6">
                    <a:lumMod val="75000"/>
                  </a:schemeClr>
                </a:solidFill>
                <a:effectLst/>
                <a:latin typeface="+mn-lt"/>
                <a:ea typeface="Calibri" panose="020F0502020204030204" pitchFamily="34" charset="0"/>
                <a:cs typeface="Times New Roman" panose="02020603050405020304" pitchFamily="18" charset="0"/>
              </a:rPr>
              <a:t>Sommaire</a:t>
            </a:r>
            <a:endParaRPr lang="fr-FR" dirty="0">
              <a:solidFill>
                <a:schemeClr val="accent6">
                  <a:lumMod val="75000"/>
                </a:schemeClr>
              </a:solidFill>
              <a:latin typeface="+mn-lt"/>
            </a:endParaRPr>
          </a:p>
        </p:txBody>
      </p:sp>
      <p:graphicFrame>
        <p:nvGraphicFramePr>
          <p:cNvPr id="6" name="Espace réservé du contenu 5">
            <a:extLst>
              <a:ext uri="{FF2B5EF4-FFF2-40B4-BE49-F238E27FC236}">
                <a16:creationId xmlns:a16="http://schemas.microsoft.com/office/drawing/2014/main" id="{6BB843BB-34DB-4804-B234-3187F1C4DF0B}"/>
              </a:ext>
            </a:extLst>
          </p:cNvPr>
          <p:cNvGraphicFramePr>
            <a:graphicFrameLocks noGrp="1"/>
          </p:cNvGraphicFramePr>
          <p:nvPr>
            <p:ph idx="1"/>
            <p:extLst>
              <p:ext uri="{D42A27DB-BD31-4B8C-83A1-F6EECF244321}">
                <p14:modId xmlns:p14="http://schemas.microsoft.com/office/powerpoint/2010/main" val="2383719418"/>
              </p:ext>
            </p:extLst>
          </p:nvPr>
        </p:nvGraphicFramePr>
        <p:xfrm>
          <a:off x="1374060" y="2366724"/>
          <a:ext cx="9667566" cy="3576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pied de page 3">
            <a:extLst>
              <a:ext uri="{FF2B5EF4-FFF2-40B4-BE49-F238E27FC236}">
                <a16:creationId xmlns:a16="http://schemas.microsoft.com/office/drawing/2014/main" id="{2B8C1E82-794C-46D6-8422-717472A78BED}"/>
              </a:ext>
            </a:extLst>
          </p:cNvPr>
          <p:cNvSpPr>
            <a:spLocks noGrp="1"/>
          </p:cNvSpPr>
          <p:nvPr>
            <p:ph type="ftr" sz="quarter" idx="11"/>
          </p:nvPr>
        </p:nvSpPr>
        <p:spPr/>
        <p:txBody>
          <a:bodyPr/>
          <a:lstStyle/>
          <a:p>
            <a:pPr rtl="0"/>
            <a:r>
              <a:rPr lang="fr-FR" noProof="0"/>
              <a:t>HA &amp; associate 13100 Aix en Provence Tél : 04 42 12 34 56</a:t>
            </a:r>
          </a:p>
        </p:txBody>
      </p:sp>
      <p:sp>
        <p:nvSpPr>
          <p:cNvPr id="8" name="Espace réservé du numéro de diapositive 1">
            <a:extLst>
              <a:ext uri="{FF2B5EF4-FFF2-40B4-BE49-F238E27FC236}">
                <a16:creationId xmlns:a16="http://schemas.microsoft.com/office/drawing/2014/main" id="{1E78B928-5B9F-43D3-911B-5A3691B50597}"/>
              </a:ext>
            </a:extLst>
          </p:cNvPr>
          <p:cNvSpPr txBox="1">
            <a:spLocks/>
          </p:cNvSpPr>
          <p:nvPr/>
        </p:nvSpPr>
        <p:spPr>
          <a:xfrm>
            <a:off x="8915400" y="533400"/>
            <a:ext cx="2743200" cy="365125"/>
          </a:xfrm>
          <a:prstGeom prst="rect">
            <a:avLst/>
          </a:prstGeom>
        </p:spPr>
        <p:txBody>
          <a:bodyPr vert="horz" lIns="91440" tIns="45720" rIns="91440" bIns="45720" rtlCol="0" anchor="ctr"/>
          <a:lstStyle>
            <a:defPPr rtl="0">
              <a:defRPr lang="fr-fr"/>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fr-FR" smtClean="0">
                <a:solidFill>
                  <a:schemeClr val="bg1"/>
                </a:solidFill>
              </a:rPr>
              <a:pPr/>
              <a:t>3</a:t>
            </a:fld>
            <a:endParaRPr lang="fr-FR" dirty="0">
              <a:solidFill>
                <a:schemeClr val="bg1"/>
              </a:solidFill>
            </a:endParaRPr>
          </a:p>
        </p:txBody>
      </p:sp>
    </p:spTree>
    <p:extLst>
      <p:ext uri="{BB962C8B-B14F-4D97-AF65-F5344CB8AC3E}">
        <p14:creationId xmlns:p14="http://schemas.microsoft.com/office/powerpoint/2010/main" val="839320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rgbClr val="FFFFFF"/>
            </a:gs>
            <a:gs pos="0">
              <a:schemeClr val="tx1"/>
            </a:gs>
            <a:gs pos="90000">
              <a:schemeClr val="tx2"/>
            </a:gs>
            <a:gs pos="100000">
              <a:schemeClr val="tx2">
                <a:lumMod val="75000"/>
              </a:schemeClr>
            </a:gs>
          </a:gsLst>
          <a:lin ang="5400000" scaled="1"/>
          <a:tileRect/>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CE5F20-1442-4FAD-A038-0AC76F2941C4}"/>
              </a:ext>
            </a:extLst>
          </p:cNvPr>
          <p:cNvSpPr>
            <a:spLocks noGrp="1"/>
          </p:cNvSpPr>
          <p:nvPr>
            <p:ph type="title"/>
          </p:nvPr>
        </p:nvSpPr>
        <p:spPr/>
        <p:txBody>
          <a:bodyPr/>
          <a:lstStyle/>
          <a:p>
            <a:pPr algn="l"/>
            <a:r>
              <a:rPr lang="fr-FR" sz="18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Introduction</a:t>
            </a:r>
            <a:endParaRPr lang="fr-FR" dirty="0">
              <a:solidFill>
                <a:schemeClr val="accent6">
                  <a:lumMod val="75000"/>
                </a:schemeClr>
              </a:solidFill>
            </a:endParaRPr>
          </a:p>
        </p:txBody>
      </p:sp>
      <p:graphicFrame>
        <p:nvGraphicFramePr>
          <p:cNvPr id="8" name="Espace réservé du contenu 7">
            <a:extLst>
              <a:ext uri="{FF2B5EF4-FFF2-40B4-BE49-F238E27FC236}">
                <a16:creationId xmlns:a16="http://schemas.microsoft.com/office/drawing/2014/main" id="{882B632D-CF28-409A-B3D1-8AD98A676F3A}"/>
              </a:ext>
            </a:extLst>
          </p:cNvPr>
          <p:cNvGraphicFramePr>
            <a:graphicFrameLocks noGrp="1"/>
          </p:cNvGraphicFramePr>
          <p:nvPr>
            <p:ph idx="1"/>
            <p:extLst>
              <p:ext uri="{D42A27DB-BD31-4B8C-83A1-F6EECF244321}">
                <p14:modId xmlns:p14="http://schemas.microsoft.com/office/powerpoint/2010/main" val="3603935939"/>
              </p:ext>
            </p:extLst>
          </p:nvPr>
        </p:nvGraphicFramePr>
        <p:xfrm>
          <a:off x="685800" y="1922103"/>
          <a:ext cx="10820400" cy="1530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2" name="Groupe 11">
            <a:extLst>
              <a:ext uri="{FF2B5EF4-FFF2-40B4-BE49-F238E27FC236}">
                <a16:creationId xmlns:a16="http://schemas.microsoft.com/office/drawing/2014/main" id="{E0116398-F358-4BDC-8C4D-C05435A63DE4}"/>
              </a:ext>
            </a:extLst>
          </p:cNvPr>
          <p:cNvGrpSpPr/>
          <p:nvPr/>
        </p:nvGrpSpPr>
        <p:grpSpPr>
          <a:xfrm>
            <a:off x="685800" y="3339241"/>
            <a:ext cx="10820400" cy="402328"/>
            <a:chOff x="0" y="10251"/>
            <a:chExt cx="10820400" cy="369465"/>
          </a:xfrm>
        </p:grpSpPr>
        <p:sp>
          <p:nvSpPr>
            <p:cNvPr id="16" name="Rectangle : coins arrondis 15">
              <a:extLst>
                <a:ext uri="{FF2B5EF4-FFF2-40B4-BE49-F238E27FC236}">
                  <a16:creationId xmlns:a16="http://schemas.microsoft.com/office/drawing/2014/main" id="{8725143E-A51E-4B31-A9DB-6896F2083A73}"/>
                </a:ext>
              </a:extLst>
            </p:cNvPr>
            <p:cNvSpPr/>
            <p:nvPr/>
          </p:nvSpPr>
          <p:spPr>
            <a:xfrm>
              <a:off x="0" y="10251"/>
              <a:ext cx="10820400" cy="3694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ectangle : coins arrondis 4">
              <a:extLst>
                <a:ext uri="{FF2B5EF4-FFF2-40B4-BE49-F238E27FC236}">
                  <a16:creationId xmlns:a16="http://schemas.microsoft.com/office/drawing/2014/main" id="{4580747A-74FC-4537-BF37-5DEBD31F52C0}"/>
                </a:ext>
              </a:extLst>
            </p:cNvPr>
            <p:cNvSpPr txBox="1"/>
            <p:nvPr/>
          </p:nvSpPr>
          <p:spPr>
            <a:xfrm>
              <a:off x="18036" y="28287"/>
              <a:ext cx="10784328" cy="3333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800" dirty="0">
                  <a:solidFill>
                    <a:schemeClr val="tx1"/>
                  </a:solidFill>
                  <a:effectLst/>
                  <a:ea typeface="Calibri" panose="020F0502020204030204" pitchFamily="34" charset="0"/>
                  <a:cs typeface="Times New Roman" panose="02020603050405020304" pitchFamily="18" charset="0"/>
                </a:rPr>
                <a:t>L’existant</a:t>
              </a:r>
              <a:endParaRPr lang="fr-FR" sz="1500" kern="1200" dirty="0">
                <a:solidFill>
                  <a:schemeClr val="tx1"/>
                </a:solidFill>
              </a:endParaRPr>
            </a:p>
          </p:txBody>
        </p:sp>
      </p:grpSp>
      <p:grpSp>
        <p:nvGrpSpPr>
          <p:cNvPr id="13" name="Groupe 12">
            <a:extLst>
              <a:ext uri="{FF2B5EF4-FFF2-40B4-BE49-F238E27FC236}">
                <a16:creationId xmlns:a16="http://schemas.microsoft.com/office/drawing/2014/main" id="{FED2EB87-8B24-4758-9311-60DD1C7EF437}"/>
              </a:ext>
            </a:extLst>
          </p:cNvPr>
          <p:cNvGrpSpPr/>
          <p:nvPr/>
        </p:nvGrpSpPr>
        <p:grpSpPr>
          <a:xfrm>
            <a:off x="670249" y="3652374"/>
            <a:ext cx="10820400" cy="2683765"/>
            <a:chOff x="0" y="409309"/>
            <a:chExt cx="10820400" cy="1295405"/>
          </a:xfrm>
        </p:grpSpPr>
        <p:sp>
          <p:nvSpPr>
            <p:cNvPr id="14" name="Rectangle : coins arrondis 13">
              <a:extLst>
                <a:ext uri="{FF2B5EF4-FFF2-40B4-BE49-F238E27FC236}">
                  <a16:creationId xmlns:a16="http://schemas.microsoft.com/office/drawing/2014/main" id="{F283CFA1-4551-4633-B99E-D6434B838524}"/>
                </a:ext>
              </a:extLst>
            </p:cNvPr>
            <p:cNvSpPr/>
            <p:nvPr/>
          </p:nvSpPr>
          <p:spPr>
            <a:xfrm>
              <a:off x="0" y="422917"/>
              <a:ext cx="10820400" cy="1281797"/>
            </a:xfrm>
            <a:prstGeom prst="roundRect">
              <a:avLst/>
            </a:prstGeom>
            <a:gradFill rotWithShape="0">
              <a:gsLst>
                <a:gs pos="50000">
                  <a:srgbClr val="FFFFFF"/>
                </a:gs>
                <a:gs pos="0">
                  <a:schemeClr val="tx1"/>
                </a:gs>
                <a:gs pos="90000">
                  <a:schemeClr val="tx2"/>
                </a:gs>
                <a:gs pos="100000">
                  <a:schemeClr val="tx2">
                    <a:lumMod val="75000"/>
                  </a:schemeClr>
                </a:gs>
              </a:gsLst>
              <a:lin ang="5400000" scaled="1"/>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 coins arrondis 6">
              <a:extLst>
                <a:ext uri="{FF2B5EF4-FFF2-40B4-BE49-F238E27FC236}">
                  <a16:creationId xmlns:a16="http://schemas.microsoft.com/office/drawing/2014/main" id="{4D98A82A-0D25-4AFC-A443-1999D7230F2E}"/>
                </a:ext>
              </a:extLst>
            </p:cNvPr>
            <p:cNvSpPr txBox="1"/>
            <p:nvPr/>
          </p:nvSpPr>
          <p:spPr>
            <a:xfrm>
              <a:off x="62572" y="409309"/>
              <a:ext cx="10695256" cy="12328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algn="just">
                <a:lnSpc>
                  <a:spcPct val="107000"/>
                </a:lnSpc>
                <a:spcAft>
                  <a:spcPts val="800"/>
                </a:spcAft>
              </a:pPr>
              <a:r>
                <a:rPr lang="fr-FR" sz="1400" dirty="0">
                  <a:solidFill>
                    <a:schemeClr val="bg1"/>
                  </a:solidFill>
                  <a:effectLst/>
                  <a:ea typeface="Calibri" panose="020F0502020204030204" pitchFamily="34" charset="0"/>
                  <a:cs typeface="Times New Roman" panose="02020603050405020304" pitchFamily="18" charset="0"/>
                </a:rPr>
                <a:t>Il y a plusieurs plateforme e-commerce asiatiques, </a:t>
              </a:r>
            </a:p>
            <a:p>
              <a:pPr marL="285750" indent="-285750" algn="just">
                <a:lnSpc>
                  <a:spcPct val="107000"/>
                </a:lnSpc>
                <a:spcAft>
                  <a:spcPts val="800"/>
                </a:spcAft>
                <a:buFont typeface="Arial" panose="020B0604020202020204" pitchFamily="34" charset="0"/>
                <a:buChar char="•"/>
              </a:pPr>
              <a:r>
                <a:rPr lang="fr-FR" sz="1400" dirty="0">
                  <a:solidFill>
                    <a:schemeClr val="bg1"/>
                  </a:solidFill>
                  <a:effectLst/>
                  <a:ea typeface="Calibri" panose="020F0502020204030204" pitchFamily="34" charset="0"/>
                  <a:cs typeface="Times New Roman" panose="02020603050405020304" pitchFamily="18" charset="0"/>
                  <a:hlinkClick r:id="rId7"/>
                </a:rPr>
                <a:t>www.asianmarket.fr</a:t>
              </a:r>
              <a:endParaRPr lang="fr-FR" sz="1400" dirty="0">
                <a:solidFill>
                  <a:schemeClr val="bg1"/>
                </a:solidFill>
                <a:effectLst/>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fr-FR" sz="1400" dirty="0">
                  <a:solidFill>
                    <a:schemeClr val="bg1"/>
                  </a:solidFill>
                  <a:ea typeface="Calibri" panose="020F0502020204030204" pitchFamily="34" charset="0"/>
                  <a:cs typeface="Times New Roman" panose="02020603050405020304" pitchFamily="18" charset="0"/>
                  <a:hlinkClick r:id="rId8"/>
                </a:rPr>
                <a:t>www.kimchi-passion.fr</a:t>
              </a:r>
              <a:endParaRPr lang="fr-FR" sz="1400" dirty="0">
                <a:solidFill>
                  <a:schemeClr val="bg1"/>
                </a:solidFill>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fr-FR" sz="1400" dirty="0">
                  <a:solidFill>
                    <a:schemeClr val="bg1"/>
                  </a:solidFill>
                  <a:effectLst/>
                  <a:ea typeface="Calibri" panose="020F0502020204030204" pitchFamily="34" charset="0"/>
                  <a:cs typeface="Times New Roman" panose="02020603050405020304" pitchFamily="18" charset="0"/>
                  <a:hlinkClick r:id="rId9"/>
                </a:rPr>
                <a:t>www.asie-gourmande,fr</a:t>
              </a:r>
              <a:r>
                <a:rPr lang="fr-FR" sz="1400" dirty="0">
                  <a:solidFill>
                    <a:schemeClr val="bg1"/>
                  </a:solidFill>
                  <a:effectLst/>
                  <a:ea typeface="Calibri" panose="020F0502020204030204" pitchFamily="34" charset="0"/>
                  <a:cs typeface="Times New Roman" panose="02020603050405020304" pitchFamily="18" charset="0"/>
                </a:rPr>
                <a:t> et encore,</a:t>
              </a:r>
            </a:p>
            <a:p>
              <a:pPr algn="just">
                <a:lnSpc>
                  <a:spcPct val="107000"/>
                </a:lnSpc>
                <a:spcAft>
                  <a:spcPts val="800"/>
                </a:spcAft>
              </a:pPr>
              <a:r>
                <a:rPr lang="fr-FR" sz="1400" dirty="0">
                  <a:solidFill>
                    <a:schemeClr val="bg1"/>
                  </a:solidFill>
                  <a:ea typeface="Calibri" panose="020F0502020204030204" pitchFamily="34" charset="0"/>
                  <a:cs typeface="Times New Roman" panose="02020603050405020304" pitchFamily="18" charset="0"/>
                </a:rPr>
                <a:t>m</a:t>
              </a:r>
              <a:r>
                <a:rPr lang="fr-FR" sz="1400" dirty="0">
                  <a:solidFill>
                    <a:schemeClr val="bg1"/>
                  </a:solidFill>
                  <a:effectLst/>
                  <a:ea typeface="Calibri" panose="020F0502020204030204" pitchFamily="34" charset="0"/>
                  <a:cs typeface="Times New Roman" panose="02020603050405020304" pitchFamily="18" charset="0"/>
                </a:rPr>
                <a:t>ais le but de </a:t>
              </a:r>
              <a:r>
                <a:rPr lang="fr-FR" sz="1600" b="1" dirty="0" err="1">
                  <a:solidFill>
                    <a:srgbClr val="00B88D"/>
                  </a:solidFill>
                </a:rPr>
                <a:t>ShopyMe</a:t>
              </a:r>
              <a:r>
                <a:rPr lang="fr-FR" sz="1400" b="1" dirty="0"/>
                <a:t> </a:t>
              </a:r>
              <a:r>
                <a:rPr lang="fr-FR" sz="1400" dirty="0">
                  <a:solidFill>
                    <a:schemeClr val="bg1"/>
                  </a:solidFill>
                  <a:effectLst/>
                  <a:ea typeface="Calibri" panose="020F0502020204030204" pitchFamily="34" charset="0"/>
                  <a:cs typeface="Times New Roman" panose="02020603050405020304" pitchFamily="18" charset="0"/>
                </a:rPr>
                <a:t>est de trouver les produits alimentaire locaux asiatiques en haute qualité, qui n’existais pas sur le marché français et ainsi pour les produits made-in-France de trouver les clients en travers le monde pour les vendeurs français.</a:t>
              </a:r>
            </a:p>
          </p:txBody>
        </p:sp>
      </p:grpSp>
      <p:sp>
        <p:nvSpPr>
          <p:cNvPr id="3" name="Espace réservé du numéro de diapositive 2">
            <a:extLst>
              <a:ext uri="{FF2B5EF4-FFF2-40B4-BE49-F238E27FC236}">
                <a16:creationId xmlns:a16="http://schemas.microsoft.com/office/drawing/2014/main" id="{D42E1029-BBD3-4B95-A966-F9A782EC576E}"/>
              </a:ext>
            </a:extLst>
          </p:cNvPr>
          <p:cNvSpPr>
            <a:spLocks noGrp="1"/>
          </p:cNvSpPr>
          <p:nvPr>
            <p:ph type="sldNum" sz="quarter" idx="12"/>
          </p:nvPr>
        </p:nvSpPr>
        <p:spPr/>
        <p:txBody>
          <a:bodyPr/>
          <a:lstStyle/>
          <a:p>
            <a:pPr rtl="0"/>
            <a:fld id="{6D22F896-40B5-4ADD-8801-0D06FADFA095}" type="slidenum">
              <a:rPr lang="fr-FR" noProof="0" smtClean="0">
                <a:solidFill>
                  <a:schemeClr val="bg1"/>
                </a:solidFill>
              </a:rPr>
              <a:t>4</a:t>
            </a:fld>
            <a:endParaRPr lang="fr-FR" noProof="0">
              <a:solidFill>
                <a:schemeClr val="bg1"/>
              </a:solidFill>
            </a:endParaRPr>
          </a:p>
        </p:txBody>
      </p:sp>
      <p:sp>
        <p:nvSpPr>
          <p:cNvPr id="4" name="Espace réservé du pied de page 3">
            <a:extLst>
              <a:ext uri="{FF2B5EF4-FFF2-40B4-BE49-F238E27FC236}">
                <a16:creationId xmlns:a16="http://schemas.microsoft.com/office/drawing/2014/main" id="{7EAFE13B-AE64-4EBB-A91F-ED38169AF93B}"/>
              </a:ext>
            </a:extLst>
          </p:cNvPr>
          <p:cNvSpPr>
            <a:spLocks noGrp="1"/>
          </p:cNvSpPr>
          <p:nvPr>
            <p:ph type="ftr" sz="quarter" idx="11"/>
          </p:nvPr>
        </p:nvSpPr>
        <p:spPr/>
        <p:txBody>
          <a:bodyPr/>
          <a:lstStyle/>
          <a:p>
            <a:pPr rtl="0"/>
            <a:r>
              <a:rPr lang="fr-FR" noProof="0"/>
              <a:t>HA &amp; associate 13100 Aix en Provence Tél : 04 42 12 34 56</a:t>
            </a:r>
          </a:p>
        </p:txBody>
      </p:sp>
    </p:spTree>
    <p:extLst>
      <p:ext uri="{BB962C8B-B14F-4D97-AF65-F5344CB8AC3E}">
        <p14:creationId xmlns:p14="http://schemas.microsoft.com/office/powerpoint/2010/main" val="1023649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rgbClr val="FFFFFF"/>
            </a:gs>
            <a:gs pos="0">
              <a:schemeClr val="tx1"/>
            </a:gs>
            <a:gs pos="90000">
              <a:schemeClr val="tx2"/>
            </a:gs>
            <a:gs pos="100000">
              <a:schemeClr val="tx2">
                <a:lumMod val="75000"/>
              </a:schemeClr>
            </a:gs>
          </a:gsLst>
          <a:lin ang="5400000" scaled="1"/>
          <a:tileRect/>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67AB7F-2142-4DC9-8102-2D6DB17CFD3B}"/>
              </a:ext>
            </a:extLst>
          </p:cNvPr>
          <p:cNvSpPr>
            <a:spLocks noGrp="1"/>
          </p:cNvSpPr>
          <p:nvPr>
            <p:ph type="title"/>
          </p:nvPr>
        </p:nvSpPr>
        <p:spPr>
          <a:xfrm>
            <a:off x="2895600" y="1073019"/>
            <a:ext cx="8610600" cy="886409"/>
          </a:xfrm>
        </p:spPr>
        <p:txBody>
          <a:bodyPr>
            <a:noAutofit/>
          </a:bodyPr>
          <a:lstStyle/>
          <a:p>
            <a:pPr algn="l"/>
            <a:br>
              <a:rPr lang="fr-FR" sz="1400" b="1" dirty="0">
                <a:solidFill>
                  <a:schemeClr val="accent6">
                    <a:lumMod val="75000"/>
                  </a:schemeClr>
                </a:solidFill>
                <a:effectLst/>
                <a:latin typeface="+mn-lt"/>
                <a:ea typeface="Calibri" panose="020F0502020204030204" pitchFamily="34" charset="0"/>
                <a:cs typeface="Times New Roman" panose="02020603050405020304" pitchFamily="18" charset="0"/>
              </a:rPr>
            </a:br>
            <a:br>
              <a:rPr lang="fr-FR" sz="1400" b="1" dirty="0">
                <a:solidFill>
                  <a:schemeClr val="accent6">
                    <a:lumMod val="75000"/>
                  </a:schemeClr>
                </a:solidFill>
                <a:effectLst/>
                <a:latin typeface="+mn-lt"/>
                <a:ea typeface="Calibri" panose="020F0502020204030204" pitchFamily="34" charset="0"/>
                <a:cs typeface="Times New Roman" panose="02020603050405020304" pitchFamily="18" charset="0"/>
              </a:rPr>
            </a:br>
            <a:br>
              <a:rPr lang="fr-FR" sz="1400" b="1" dirty="0">
                <a:solidFill>
                  <a:schemeClr val="accent6">
                    <a:lumMod val="75000"/>
                  </a:schemeClr>
                </a:solidFill>
                <a:effectLst/>
                <a:latin typeface="+mn-lt"/>
                <a:ea typeface="Calibri" panose="020F0502020204030204" pitchFamily="34" charset="0"/>
                <a:cs typeface="Times New Roman" panose="02020603050405020304" pitchFamily="18" charset="0"/>
              </a:rPr>
            </a:br>
            <a:br>
              <a:rPr lang="fr-FR" sz="1400" b="1" dirty="0">
                <a:solidFill>
                  <a:schemeClr val="accent6">
                    <a:lumMod val="75000"/>
                  </a:schemeClr>
                </a:solidFill>
                <a:effectLst/>
                <a:latin typeface="+mn-lt"/>
                <a:ea typeface="Calibri" panose="020F0502020204030204" pitchFamily="34" charset="0"/>
                <a:cs typeface="Times New Roman" panose="02020603050405020304" pitchFamily="18" charset="0"/>
              </a:rPr>
            </a:br>
            <a:r>
              <a:rPr lang="fr-FR" sz="1400" b="1" dirty="0">
                <a:solidFill>
                  <a:schemeClr val="accent6">
                    <a:lumMod val="75000"/>
                  </a:schemeClr>
                </a:solidFill>
                <a:effectLst/>
                <a:latin typeface="+mn-lt"/>
                <a:ea typeface="Calibri" panose="020F0502020204030204" pitchFamily="34" charset="0"/>
                <a:cs typeface="Times New Roman" panose="02020603050405020304" pitchFamily="18" charset="0"/>
              </a:rPr>
              <a:t>Tableau comparatif de</a:t>
            </a:r>
            <a:r>
              <a:rPr lang="fr-FR" sz="1400" b="1" dirty="0">
                <a:solidFill>
                  <a:schemeClr val="bg1"/>
                </a:solidFill>
                <a:effectLst/>
                <a:latin typeface="+mn-lt"/>
                <a:ea typeface="Calibri" panose="020F0502020204030204" pitchFamily="34" charset="0"/>
                <a:cs typeface="Times New Roman" panose="02020603050405020304" pitchFamily="18" charset="0"/>
              </a:rPr>
              <a:t> </a:t>
            </a:r>
            <a:r>
              <a:rPr lang="fr-FR" sz="1800" b="1" cap="none" dirty="0" err="1">
                <a:solidFill>
                  <a:srgbClr val="00B88D"/>
                </a:solidFill>
                <a:effectLst/>
                <a:latin typeface="+mn-lt"/>
                <a:ea typeface="Calibri" panose="020F0502020204030204" pitchFamily="34" charset="0"/>
                <a:cs typeface="MS Gothic" panose="020B0609070205080204" pitchFamily="49" charset="-128"/>
              </a:rPr>
              <a:t>ShopyMe</a:t>
            </a:r>
            <a:r>
              <a:rPr lang="fr-FR" sz="1400" b="1" dirty="0">
                <a:solidFill>
                  <a:schemeClr val="bg1"/>
                </a:solidFill>
                <a:effectLst/>
                <a:latin typeface="+mn-lt"/>
                <a:ea typeface="Calibri" panose="020F0502020204030204" pitchFamily="34" charset="0"/>
                <a:cs typeface="MS Gothic" panose="020B0609070205080204" pitchFamily="49" charset="-128"/>
              </a:rPr>
              <a:t> </a:t>
            </a:r>
            <a:r>
              <a:rPr lang="fr-FR" sz="1400" b="1" dirty="0">
                <a:solidFill>
                  <a:schemeClr val="accent6">
                    <a:lumMod val="75000"/>
                  </a:schemeClr>
                </a:solidFill>
                <a:effectLst/>
                <a:latin typeface="+mn-lt"/>
                <a:ea typeface="Calibri" panose="020F0502020204030204" pitchFamily="34" charset="0"/>
                <a:cs typeface="Times New Roman" panose="02020603050405020304" pitchFamily="18" charset="0"/>
              </a:rPr>
              <a:t>par rapport à ses concurrents :</a:t>
            </a:r>
            <a:br>
              <a:rPr lang="fr-FR" sz="1400" b="1" dirty="0">
                <a:solidFill>
                  <a:schemeClr val="accent6">
                    <a:lumMod val="75000"/>
                  </a:schemeClr>
                </a:solidFill>
                <a:effectLst/>
                <a:latin typeface="+mn-lt"/>
                <a:ea typeface="Calibri" panose="020F0502020204030204" pitchFamily="34" charset="0"/>
                <a:cs typeface="Times New Roman" panose="02020603050405020304" pitchFamily="18" charset="0"/>
              </a:rPr>
            </a:br>
            <a:endParaRPr lang="fr-FR" sz="3200" b="1" dirty="0">
              <a:solidFill>
                <a:schemeClr val="accent6">
                  <a:lumMod val="75000"/>
                </a:schemeClr>
              </a:solidFill>
              <a:latin typeface="+mn-lt"/>
            </a:endParaRPr>
          </a:p>
        </p:txBody>
      </p:sp>
      <p:graphicFrame>
        <p:nvGraphicFramePr>
          <p:cNvPr id="6" name="Espace réservé du contenu 5">
            <a:extLst>
              <a:ext uri="{FF2B5EF4-FFF2-40B4-BE49-F238E27FC236}">
                <a16:creationId xmlns:a16="http://schemas.microsoft.com/office/drawing/2014/main" id="{871E3F96-135C-43C0-B965-5F738BD78E1A}"/>
              </a:ext>
            </a:extLst>
          </p:cNvPr>
          <p:cNvGraphicFramePr>
            <a:graphicFrameLocks noGrp="1"/>
          </p:cNvGraphicFramePr>
          <p:nvPr>
            <p:ph idx="1"/>
            <p:extLst>
              <p:ext uri="{D42A27DB-BD31-4B8C-83A1-F6EECF244321}">
                <p14:modId xmlns:p14="http://schemas.microsoft.com/office/powerpoint/2010/main" val="1826469746"/>
              </p:ext>
            </p:extLst>
          </p:nvPr>
        </p:nvGraphicFramePr>
        <p:xfrm>
          <a:off x="1231640" y="2286322"/>
          <a:ext cx="9955764" cy="3498666"/>
        </p:xfrm>
        <a:graphic>
          <a:graphicData uri="http://schemas.openxmlformats.org/drawingml/2006/table">
            <a:tbl>
              <a:tblPr firstRow="1" firstCol="1">
                <a:tableStyleId>{5C22544A-7EE6-4342-B048-85BDC9FD1C3A}</a:tableStyleId>
              </a:tblPr>
              <a:tblGrid>
                <a:gridCol w="5052427">
                  <a:extLst>
                    <a:ext uri="{9D8B030D-6E8A-4147-A177-3AD203B41FA5}">
                      <a16:colId xmlns:a16="http://schemas.microsoft.com/office/drawing/2014/main" val="282854045"/>
                    </a:ext>
                  </a:extLst>
                </a:gridCol>
                <a:gridCol w="1739359">
                  <a:extLst>
                    <a:ext uri="{9D8B030D-6E8A-4147-A177-3AD203B41FA5}">
                      <a16:colId xmlns:a16="http://schemas.microsoft.com/office/drawing/2014/main" val="2167300451"/>
                    </a:ext>
                  </a:extLst>
                </a:gridCol>
                <a:gridCol w="1739359">
                  <a:extLst>
                    <a:ext uri="{9D8B030D-6E8A-4147-A177-3AD203B41FA5}">
                      <a16:colId xmlns:a16="http://schemas.microsoft.com/office/drawing/2014/main" val="579591"/>
                    </a:ext>
                  </a:extLst>
                </a:gridCol>
                <a:gridCol w="1424619">
                  <a:extLst>
                    <a:ext uri="{9D8B030D-6E8A-4147-A177-3AD203B41FA5}">
                      <a16:colId xmlns:a16="http://schemas.microsoft.com/office/drawing/2014/main" val="2426965845"/>
                    </a:ext>
                  </a:extLst>
                </a:gridCol>
              </a:tblGrid>
              <a:tr h="388482">
                <a:tc>
                  <a:txBody>
                    <a:bodyPr/>
                    <a:lstStyle/>
                    <a:p>
                      <a:pPr algn="l">
                        <a:lnSpc>
                          <a:spcPct val="107000"/>
                        </a:lnSpc>
                        <a:spcAft>
                          <a:spcPts val="800"/>
                        </a:spcAft>
                      </a:pPr>
                      <a:r>
                        <a:rPr lang="fr-FR" sz="1400">
                          <a:effectLst/>
                        </a:rPr>
                        <a:t>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b="1" cap="none" dirty="0" err="1">
                          <a:solidFill>
                            <a:srgbClr val="00B88D"/>
                          </a:solidFill>
                          <a:effectLst/>
                          <a:latin typeface="+mn-lt"/>
                          <a:ea typeface="Calibri" panose="020F0502020204030204" pitchFamily="34" charset="0"/>
                          <a:cs typeface="MS Gothic" panose="020B0609070205080204" pitchFamily="49" charset="-128"/>
                        </a:rPr>
                        <a:t>ShopyMe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100" dirty="0" err="1">
                          <a:effectLst/>
                        </a:rPr>
                        <a:t>Asianmarket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100" dirty="0">
                          <a:effectLst/>
                        </a:rPr>
                        <a:t>Kimchi-passion</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49788226"/>
                  </a:ext>
                </a:extLst>
              </a:tr>
              <a:tr h="388773">
                <a:tc>
                  <a:txBody>
                    <a:bodyPr/>
                    <a:lstStyle/>
                    <a:p>
                      <a:pPr algn="l">
                        <a:lnSpc>
                          <a:spcPct val="107000"/>
                        </a:lnSpc>
                        <a:spcAft>
                          <a:spcPts val="800"/>
                        </a:spcAft>
                      </a:pPr>
                      <a:r>
                        <a:rPr lang="fr-FR" sz="1100" dirty="0">
                          <a:effectLst/>
                        </a:rPr>
                        <a:t>Produits asiatiques en haute qualité</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dirty="0">
                          <a:effectLst/>
                        </a:rPr>
                        <a:t> x</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dirty="0">
                          <a:effectLst/>
                        </a:rPr>
                        <a:t> x</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24132780"/>
                  </a:ext>
                </a:extLst>
              </a:tr>
              <a:tr h="388773">
                <a:tc>
                  <a:txBody>
                    <a:bodyPr/>
                    <a:lstStyle/>
                    <a:p>
                      <a:pPr algn="l">
                        <a:lnSpc>
                          <a:spcPct val="107000"/>
                        </a:lnSpc>
                        <a:spcAft>
                          <a:spcPts val="800"/>
                        </a:spcAft>
                      </a:pPr>
                      <a:r>
                        <a:rPr lang="fr-FR" sz="1100" dirty="0">
                          <a:effectLst/>
                        </a:rPr>
                        <a:t>Site web et web mobile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a:effectLst/>
                        </a:rPr>
                        <a:t>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46008937"/>
                  </a:ext>
                </a:extLst>
              </a:tr>
              <a:tr h="388773">
                <a:tc>
                  <a:txBody>
                    <a:bodyPr/>
                    <a:lstStyle/>
                    <a:p>
                      <a:pPr algn="l">
                        <a:lnSpc>
                          <a:spcPct val="107000"/>
                        </a:lnSpc>
                        <a:spcAft>
                          <a:spcPts val="800"/>
                        </a:spcAft>
                      </a:pPr>
                      <a:r>
                        <a:rPr lang="fr-FR" sz="1100">
                          <a:effectLst/>
                        </a:rPr>
                        <a:t>Application mobile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dirty="0">
                          <a:effectLst/>
                        </a:rPr>
                        <a:t> x</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dirty="0">
                          <a:effectLst/>
                        </a:rPr>
                        <a:t> x</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80274011"/>
                  </a:ext>
                </a:extLst>
              </a:tr>
              <a:tr h="388773">
                <a:tc>
                  <a:txBody>
                    <a:bodyPr/>
                    <a:lstStyle/>
                    <a:p>
                      <a:pPr algn="l">
                        <a:lnSpc>
                          <a:spcPct val="107000"/>
                        </a:lnSpc>
                        <a:spcAft>
                          <a:spcPts val="80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Produits locaux n’ont pas trouver sur marché français actuellement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dirty="0">
                          <a:effectLst/>
                        </a:rPr>
                        <a:t> x</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dirty="0">
                          <a:effectLst/>
                        </a:rPr>
                        <a:t> x</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54527227"/>
                  </a:ext>
                </a:extLst>
              </a:tr>
              <a:tr h="388773">
                <a:tc>
                  <a:txBody>
                    <a:bodyPr/>
                    <a:lstStyle/>
                    <a:p>
                      <a:pPr algn="l">
                        <a:lnSpc>
                          <a:spcPct val="107000"/>
                        </a:lnSpc>
                        <a:spcAft>
                          <a:spcPts val="800"/>
                        </a:spcAft>
                      </a:pPr>
                      <a:r>
                        <a:rPr lang="fr-FR" sz="1100" dirty="0">
                          <a:effectLst/>
                        </a:rPr>
                        <a:t>Paiement sécurisé</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a:effectLst/>
                        </a:rPr>
                        <a:t>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a:effectLst/>
                        </a:rPr>
                        <a:t>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66300085"/>
                  </a:ext>
                </a:extLst>
              </a:tr>
              <a:tr h="388773">
                <a:tc>
                  <a:txBody>
                    <a:bodyPr/>
                    <a:lstStyle/>
                    <a:p>
                      <a:pPr algn="l">
                        <a:lnSpc>
                          <a:spcPct val="107000"/>
                        </a:lnSpc>
                        <a:spcAft>
                          <a:spcPts val="800"/>
                        </a:spcAft>
                      </a:pPr>
                      <a:r>
                        <a:rPr lang="fr-FR" sz="1100" dirty="0">
                          <a:effectLst/>
                        </a:rPr>
                        <a:t>Livraison gratuite dès 50€</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a:effectLst/>
                        </a:rPr>
                        <a:t>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dirty="0">
                          <a:effectLst/>
                        </a:rPr>
                        <a:t> x</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dirty="0">
                          <a:effectLst/>
                        </a:rPr>
                        <a:t> x</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07531246"/>
                  </a:ext>
                </a:extLst>
              </a:tr>
              <a:tr h="388773">
                <a:tc>
                  <a:txBody>
                    <a:bodyPr/>
                    <a:lstStyle/>
                    <a:p>
                      <a:pPr algn="l">
                        <a:lnSpc>
                          <a:spcPct val="107000"/>
                        </a:lnSpc>
                        <a:spcAft>
                          <a:spcPts val="800"/>
                        </a:spcAft>
                      </a:pPr>
                      <a:r>
                        <a:rPr lang="fr-FR" sz="1100" dirty="0">
                          <a:effectLst/>
                        </a:rPr>
                        <a:t>Retours possible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a:effectLst/>
                        </a:rPr>
                        <a:t>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93598185"/>
                  </a:ext>
                </a:extLst>
              </a:tr>
              <a:tr h="388773">
                <a:tc>
                  <a:txBody>
                    <a:bodyPr/>
                    <a:lstStyle/>
                    <a:p>
                      <a:pPr algn="l">
                        <a:lnSpc>
                          <a:spcPct val="107000"/>
                        </a:lnSpc>
                        <a:spcAft>
                          <a:spcPts val="800"/>
                        </a:spcAft>
                      </a:pPr>
                      <a:r>
                        <a:rPr lang="fr-FR" sz="1100" dirty="0">
                          <a:effectLst/>
                        </a:rPr>
                        <a:t>Service client 24/7</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a:effectLst/>
                        </a:rPr>
                        <a:t>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dirty="0">
                          <a:effectLst/>
                        </a:rPr>
                        <a:t> x</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dirty="0">
                          <a:effectLst/>
                        </a:rPr>
                        <a:t> x</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82494693"/>
                  </a:ext>
                </a:extLst>
              </a:tr>
            </a:tbl>
          </a:graphicData>
        </a:graphic>
      </p:graphicFrame>
      <p:sp>
        <p:nvSpPr>
          <p:cNvPr id="3" name="Espace réservé du numéro de diapositive 2">
            <a:extLst>
              <a:ext uri="{FF2B5EF4-FFF2-40B4-BE49-F238E27FC236}">
                <a16:creationId xmlns:a16="http://schemas.microsoft.com/office/drawing/2014/main" id="{22447D30-5CE6-49FF-8A70-2DD92B4B92C0}"/>
              </a:ext>
            </a:extLst>
          </p:cNvPr>
          <p:cNvSpPr>
            <a:spLocks noGrp="1"/>
          </p:cNvSpPr>
          <p:nvPr>
            <p:ph type="sldNum" sz="quarter" idx="12"/>
          </p:nvPr>
        </p:nvSpPr>
        <p:spPr/>
        <p:txBody>
          <a:bodyPr/>
          <a:lstStyle/>
          <a:p>
            <a:pPr rtl="0"/>
            <a:fld id="{6D22F896-40B5-4ADD-8801-0D06FADFA095}" type="slidenum">
              <a:rPr lang="fr-FR" noProof="0" smtClean="0">
                <a:solidFill>
                  <a:schemeClr val="bg1"/>
                </a:solidFill>
              </a:rPr>
              <a:t>5</a:t>
            </a:fld>
            <a:endParaRPr lang="fr-FR" noProof="0" dirty="0">
              <a:solidFill>
                <a:schemeClr val="bg1"/>
              </a:solidFill>
            </a:endParaRPr>
          </a:p>
        </p:txBody>
      </p:sp>
      <p:sp>
        <p:nvSpPr>
          <p:cNvPr id="4" name="Espace réservé du pied de page 3">
            <a:extLst>
              <a:ext uri="{FF2B5EF4-FFF2-40B4-BE49-F238E27FC236}">
                <a16:creationId xmlns:a16="http://schemas.microsoft.com/office/drawing/2014/main" id="{99031368-A2E9-4119-B829-64B69BF0C80E}"/>
              </a:ext>
            </a:extLst>
          </p:cNvPr>
          <p:cNvSpPr>
            <a:spLocks noGrp="1"/>
          </p:cNvSpPr>
          <p:nvPr>
            <p:ph type="ftr" sz="quarter" idx="11"/>
          </p:nvPr>
        </p:nvSpPr>
        <p:spPr/>
        <p:txBody>
          <a:bodyPr/>
          <a:lstStyle/>
          <a:p>
            <a:pPr rtl="0"/>
            <a:r>
              <a:rPr lang="fr-FR" noProof="0"/>
              <a:t>HA &amp; associate 13100 Aix en Provence Tél : 04 42 12 34 56</a:t>
            </a:r>
          </a:p>
        </p:txBody>
      </p:sp>
    </p:spTree>
    <p:extLst>
      <p:ext uri="{BB962C8B-B14F-4D97-AF65-F5344CB8AC3E}">
        <p14:creationId xmlns:p14="http://schemas.microsoft.com/office/powerpoint/2010/main" val="1978871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rgbClr val="FFFFFF"/>
            </a:gs>
            <a:gs pos="0">
              <a:schemeClr val="tx1"/>
            </a:gs>
            <a:gs pos="90000">
              <a:schemeClr val="tx2"/>
            </a:gs>
            <a:gs pos="100000">
              <a:schemeClr val="tx2">
                <a:lumMod val="75000"/>
              </a:schemeClr>
            </a:gs>
          </a:gsLst>
          <a:lin ang="5400000" scaled="1"/>
          <a:tileRect/>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32C5C7-8B1D-4E83-B6D6-CC43874AAAF2}"/>
              </a:ext>
            </a:extLst>
          </p:cNvPr>
          <p:cNvSpPr>
            <a:spLocks noGrp="1"/>
          </p:cNvSpPr>
          <p:nvPr>
            <p:ph type="title"/>
          </p:nvPr>
        </p:nvSpPr>
        <p:spPr/>
        <p:txBody>
          <a:bodyPr>
            <a:normAutofit/>
          </a:bodyPr>
          <a:lstStyle/>
          <a:p>
            <a:pPr algn="l"/>
            <a:r>
              <a:rPr lang="fr-FR" sz="1600" b="1" dirty="0">
                <a:solidFill>
                  <a:schemeClr val="accent6">
                    <a:lumMod val="75000"/>
                  </a:schemeClr>
                </a:solidFill>
                <a:effectLst/>
                <a:latin typeface="+mn-lt"/>
                <a:ea typeface="Calibri" panose="020F0502020204030204" pitchFamily="34" charset="0"/>
                <a:cs typeface="Times New Roman" panose="02020603050405020304" pitchFamily="18" charset="0"/>
              </a:rPr>
              <a:t>Analyse SWOT</a:t>
            </a:r>
            <a:endParaRPr lang="fr-FR" sz="3600" dirty="0">
              <a:solidFill>
                <a:schemeClr val="accent6">
                  <a:lumMod val="75000"/>
                </a:schemeClr>
              </a:solidFill>
              <a:latin typeface="+mn-lt"/>
            </a:endParaRPr>
          </a:p>
        </p:txBody>
      </p:sp>
      <p:graphicFrame>
        <p:nvGraphicFramePr>
          <p:cNvPr id="10" name="Espace réservé du contenu 9">
            <a:extLst>
              <a:ext uri="{FF2B5EF4-FFF2-40B4-BE49-F238E27FC236}">
                <a16:creationId xmlns:a16="http://schemas.microsoft.com/office/drawing/2014/main" id="{5DBD3B80-0145-4C08-AE90-0FA4CC12A602}"/>
              </a:ext>
            </a:extLst>
          </p:cNvPr>
          <p:cNvGraphicFramePr>
            <a:graphicFrameLocks noGrp="1"/>
          </p:cNvGraphicFramePr>
          <p:nvPr>
            <p:ph idx="1"/>
            <p:extLst>
              <p:ext uri="{D42A27DB-BD31-4B8C-83A1-F6EECF244321}">
                <p14:modId xmlns:p14="http://schemas.microsoft.com/office/powerpoint/2010/main" val="682017214"/>
              </p:ext>
            </p:extLst>
          </p:nvPr>
        </p:nvGraphicFramePr>
        <p:xfrm>
          <a:off x="317242" y="1390261"/>
          <a:ext cx="11597950" cy="50867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a:extLst>
              <a:ext uri="{FF2B5EF4-FFF2-40B4-BE49-F238E27FC236}">
                <a16:creationId xmlns:a16="http://schemas.microsoft.com/office/drawing/2014/main" id="{B5397B55-5512-49F8-A207-8411DEB5F0FC}"/>
              </a:ext>
            </a:extLst>
          </p:cNvPr>
          <p:cNvSpPr>
            <a:spLocks noGrp="1"/>
          </p:cNvSpPr>
          <p:nvPr>
            <p:ph type="sldNum" sz="quarter" idx="12"/>
          </p:nvPr>
        </p:nvSpPr>
        <p:spPr/>
        <p:txBody>
          <a:bodyPr/>
          <a:lstStyle/>
          <a:p>
            <a:pPr rtl="0"/>
            <a:fld id="{6D22F896-40B5-4ADD-8801-0D06FADFA095}" type="slidenum">
              <a:rPr lang="fr-FR" noProof="0" smtClean="0">
                <a:solidFill>
                  <a:schemeClr val="bg1"/>
                </a:solidFill>
              </a:rPr>
              <a:t>6</a:t>
            </a:fld>
            <a:endParaRPr lang="fr-FR" noProof="0">
              <a:solidFill>
                <a:schemeClr val="bg1"/>
              </a:solidFill>
            </a:endParaRPr>
          </a:p>
        </p:txBody>
      </p:sp>
      <p:sp>
        <p:nvSpPr>
          <p:cNvPr id="4" name="Espace réservé du pied de page 3">
            <a:extLst>
              <a:ext uri="{FF2B5EF4-FFF2-40B4-BE49-F238E27FC236}">
                <a16:creationId xmlns:a16="http://schemas.microsoft.com/office/drawing/2014/main" id="{6836522C-FF35-4678-9E22-E996A64692C0}"/>
              </a:ext>
            </a:extLst>
          </p:cNvPr>
          <p:cNvSpPr>
            <a:spLocks noGrp="1"/>
          </p:cNvSpPr>
          <p:nvPr>
            <p:ph type="ftr" sz="quarter" idx="11"/>
          </p:nvPr>
        </p:nvSpPr>
        <p:spPr/>
        <p:txBody>
          <a:bodyPr/>
          <a:lstStyle/>
          <a:p>
            <a:pPr rtl="0"/>
            <a:r>
              <a:rPr lang="fr-FR" noProof="0"/>
              <a:t>HA &amp; associate 13100 Aix en Provence Tél : 04 42 12 34 56</a:t>
            </a:r>
          </a:p>
        </p:txBody>
      </p:sp>
    </p:spTree>
    <p:extLst>
      <p:ext uri="{BB962C8B-B14F-4D97-AF65-F5344CB8AC3E}">
        <p14:creationId xmlns:p14="http://schemas.microsoft.com/office/powerpoint/2010/main" val="2917696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rgbClr val="FFFFFF"/>
            </a:gs>
            <a:gs pos="0">
              <a:schemeClr val="tx1"/>
            </a:gs>
            <a:gs pos="90000">
              <a:schemeClr val="tx2"/>
            </a:gs>
            <a:gs pos="100000">
              <a:schemeClr val="tx2">
                <a:lumMod val="75000"/>
              </a:schemeClr>
            </a:gs>
          </a:gsLst>
          <a:lin ang="5400000" scaled="1"/>
          <a:tileRect/>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D5CEC7-9139-4E47-A58F-939D1362C62D}"/>
              </a:ext>
            </a:extLst>
          </p:cNvPr>
          <p:cNvSpPr>
            <a:spLocks noGrp="1"/>
          </p:cNvSpPr>
          <p:nvPr>
            <p:ph type="title"/>
          </p:nvPr>
        </p:nvSpPr>
        <p:spPr>
          <a:xfrm>
            <a:off x="2895600" y="764373"/>
            <a:ext cx="8610600" cy="1204386"/>
          </a:xfrm>
        </p:spPr>
        <p:txBody>
          <a:bodyPr>
            <a:normAutofit/>
          </a:bodyPr>
          <a:lstStyle/>
          <a:p>
            <a:pPr algn="l"/>
            <a:r>
              <a:rPr lang="fr-FR" sz="1600" b="1" dirty="0">
                <a:solidFill>
                  <a:schemeClr val="accent6">
                    <a:lumMod val="75000"/>
                  </a:schemeClr>
                </a:solidFill>
                <a:effectLst/>
                <a:latin typeface="+mn-lt"/>
                <a:ea typeface="Calibri" panose="020F0502020204030204" pitchFamily="34" charset="0"/>
                <a:cs typeface="Times New Roman" panose="02020603050405020304" pitchFamily="18" charset="0"/>
              </a:rPr>
              <a:t>Description de la demande</a:t>
            </a:r>
            <a:endParaRPr lang="fr-FR" sz="1600" dirty="0">
              <a:solidFill>
                <a:schemeClr val="accent6">
                  <a:lumMod val="75000"/>
                </a:schemeClr>
              </a:solidFill>
              <a:latin typeface="+mn-lt"/>
            </a:endParaRPr>
          </a:p>
        </p:txBody>
      </p:sp>
      <p:sp>
        <p:nvSpPr>
          <p:cNvPr id="9" name="Espace réservé du contenu 8">
            <a:extLst>
              <a:ext uri="{FF2B5EF4-FFF2-40B4-BE49-F238E27FC236}">
                <a16:creationId xmlns:a16="http://schemas.microsoft.com/office/drawing/2014/main" id="{298D9B7B-DD83-4B36-81A4-7B683B7D8E12}"/>
              </a:ext>
            </a:extLst>
          </p:cNvPr>
          <p:cNvSpPr>
            <a:spLocks noGrp="1"/>
          </p:cNvSpPr>
          <p:nvPr>
            <p:ph idx="1"/>
          </p:nvPr>
        </p:nvSpPr>
        <p:spPr/>
        <p:txBody>
          <a:bodyPr>
            <a:normAutofit/>
          </a:bodyPr>
          <a:lstStyle/>
          <a:p>
            <a:pPr marL="0" indent="0">
              <a:lnSpc>
                <a:spcPct val="107000"/>
              </a:lnSpc>
              <a:spcAft>
                <a:spcPts val="800"/>
              </a:spcAft>
              <a:buNone/>
            </a:pPr>
            <a:r>
              <a:rPr lang="fr-FR" sz="1800" dirty="0">
                <a:solidFill>
                  <a:srgbClr val="4472C4"/>
                </a:solidFill>
                <a:effectLst/>
                <a:ea typeface="Calibri" panose="020F0502020204030204" pitchFamily="34" charset="0"/>
                <a:cs typeface="Times New Roman" panose="02020603050405020304" pitchFamily="18" charset="0"/>
              </a:rPr>
              <a:t>	</a:t>
            </a:r>
            <a:r>
              <a:rPr lang="fr-FR" sz="1800" dirty="0">
                <a:solidFill>
                  <a:schemeClr val="accent6">
                    <a:lumMod val="75000"/>
                  </a:schemeClr>
                </a:solidFill>
                <a:effectLst/>
                <a:ea typeface="Calibri" panose="020F0502020204030204" pitchFamily="34" charset="0"/>
                <a:cs typeface="Times New Roman" panose="02020603050405020304" pitchFamily="18" charset="0"/>
              </a:rPr>
              <a:t>Les objectifs</a:t>
            </a:r>
          </a:p>
          <a:p>
            <a:pPr marL="0" indent="0" algn="just">
              <a:lnSpc>
                <a:spcPct val="107000"/>
              </a:lnSpc>
              <a:spcAft>
                <a:spcPts val="800"/>
              </a:spcAft>
              <a:buNone/>
            </a:pPr>
            <a:r>
              <a:rPr lang="fr-FR" sz="1600" b="1" dirty="0" err="1">
                <a:solidFill>
                  <a:srgbClr val="00B88D"/>
                </a:solidFill>
                <a:effectLst/>
                <a:ea typeface="Calibri" panose="020F0502020204030204" pitchFamily="34" charset="0"/>
                <a:cs typeface="MS Gothic" panose="020B0609070205080204" pitchFamily="49" charset="-128"/>
              </a:rPr>
              <a:t>ShopyMe</a:t>
            </a:r>
            <a:r>
              <a:rPr lang="fr-FR" sz="1400" b="1" dirty="0">
                <a:solidFill>
                  <a:srgbClr val="70AD47"/>
                </a:solidFill>
                <a:effectLst/>
                <a:ea typeface="Calibri" panose="020F0502020204030204" pitchFamily="34" charset="0"/>
                <a:cs typeface="MS Gothic" panose="020B0609070205080204" pitchFamily="49" charset="-128"/>
              </a:rPr>
              <a:t> </a:t>
            </a:r>
            <a:r>
              <a:rPr lang="fr-FR" sz="1400" dirty="0">
                <a:solidFill>
                  <a:schemeClr val="bg1"/>
                </a:solidFill>
                <a:effectLst/>
                <a:ea typeface="Calibri" panose="020F0502020204030204" pitchFamily="34" charset="0"/>
                <a:cs typeface="Times New Roman" panose="02020603050405020304" pitchFamily="18" charset="0"/>
              </a:rPr>
              <a:t>est de trouver les produits locaux asiatiques n’existait pas sur le marché français, </a:t>
            </a:r>
            <a:r>
              <a:rPr lang="fr-FR" sz="1600" b="1" dirty="0" err="1">
                <a:solidFill>
                  <a:srgbClr val="00B88D"/>
                </a:solidFill>
                <a:effectLst/>
                <a:ea typeface="Calibri" panose="020F0502020204030204" pitchFamily="34" charset="0"/>
                <a:cs typeface="MS Gothic" panose="020B0609070205080204" pitchFamily="49" charset="-128"/>
              </a:rPr>
              <a:t>ShopyMe</a:t>
            </a:r>
            <a:r>
              <a:rPr lang="fr-FR" sz="1400" b="1" dirty="0">
                <a:solidFill>
                  <a:schemeClr val="bg1"/>
                </a:solidFill>
                <a:effectLst/>
                <a:ea typeface="Calibri" panose="020F0502020204030204" pitchFamily="34" charset="0"/>
                <a:cs typeface="MS Gothic" panose="020B0609070205080204" pitchFamily="49" charset="-128"/>
              </a:rPr>
              <a:t> </a:t>
            </a:r>
            <a:r>
              <a:rPr lang="fr-FR" sz="1400" dirty="0">
                <a:solidFill>
                  <a:schemeClr val="bg1"/>
                </a:solidFill>
                <a:effectLst/>
                <a:ea typeface="Calibri" panose="020F0502020204030204" pitchFamily="34" charset="0"/>
                <a:cs typeface="Times New Roman" panose="02020603050405020304" pitchFamily="18" charset="0"/>
              </a:rPr>
              <a:t>a donc recherché les vendeurs locaux pour avoir ses produits local et qualité.</a:t>
            </a:r>
          </a:p>
          <a:p>
            <a:pPr marL="0" indent="0">
              <a:lnSpc>
                <a:spcPct val="107000"/>
              </a:lnSpc>
              <a:spcAft>
                <a:spcPts val="800"/>
              </a:spcAft>
              <a:buNone/>
            </a:pPr>
            <a:r>
              <a:rPr lang="fr-FR" sz="1600" b="1" dirty="0" err="1">
                <a:solidFill>
                  <a:srgbClr val="00B88D"/>
                </a:solidFill>
                <a:effectLst/>
                <a:ea typeface="Calibri" panose="020F0502020204030204" pitchFamily="34" charset="0"/>
                <a:cs typeface="MS Gothic" panose="020B0609070205080204" pitchFamily="49" charset="-128"/>
              </a:rPr>
              <a:t>ShopyMe</a:t>
            </a:r>
            <a:r>
              <a:rPr lang="fr-FR" sz="1400" b="1" dirty="0">
                <a:solidFill>
                  <a:srgbClr val="70AD47"/>
                </a:solidFill>
                <a:effectLst/>
                <a:ea typeface="Calibri" panose="020F0502020204030204" pitchFamily="34" charset="0"/>
                <a:cs typeface="MS Gothic" panose="020B0609070205080204" pitchFamily="49" charset="-128"/>
              </a:rPr>
              <a:t> </a:t>
            </a:r>
            <a:r>
              <a:rPr lang="fr-FR" sz="1400" dirty="0">
                <a:solidFill>
                  <a:schemeClr val="bg1"/>
                </a:solidFill>
                <a:effectLst/>
                <a:ea typeface="Calibri" panose="020F0502020204030204" pitchFamily="34" charset="0"/>
                <a:cs typeface="Times New Roman" panose="02020603050405020304" pitchFamily="18" charset="0"/>
              </a:rPr>
              <a:t>cible aussi les clients asiatiques qui recherche les produits made-in-France.</a:t>
            </a:r>
          </a:p>
          <a:p>
            <a:pPr marL="0" indent="0" algn="just">
              <a:lnSpc>
                <a:spcPct val="107000"/>
              </a:lnSpc>
              <a:spcAft>
                <a:spcPts val="800"/>
              </a:spcAft>
              <a:buNone/>
            </a:pPr>
            <a:r>
              <a:rPr lang="fr-FR" sz="1400" dirty="0">
                <a:solidFill>
                  <a:schemeClr val="bg1"/>
                </a:solidFill>
                <a:effectLst/>
                <a:ea typeface="Calibri" panose="020F0502020204030204" pitchFamily="34" charset="0"/>
                <a:cs typeface="Times New Roman" panose="02020603050405020304" pitchFamily="18" charset="0"/>
              </a:rPr>
              <a:t>La charte graphique doit être proposée par le prestataire, en respectant les consignes suivantes;</a:t>
            </a:r>
          </a:p>
          <a:p>
            <a:pPr lvl="1" algn="just">
              <a:lnSpc>
                <a:spcPct val="107000"/>
              </a:lnSpc>
              <a:buSzPct val="70000"/>
              <a:buFont typeface="Wingdings" panose="05000000000000000000" pitchFamily="2" charset="2"/>
              <a:buChar char="q"/>
            </a:pPr>
            <a:r>
              <a:rPr lang="fr-FR" sz="1400" dirty="0">
                <a:solidFill>
                  <a:schemeClr val="bg1"/>
                </a:solidFill>
                <a:effectLst/>
                <a:ea typeface="Calibri" panose="020F0502020204030204" pitchFamily="34" charset="0"/>
                <a:cs typeface="Times New Roman" panose="02020603050405020304" pitchFamily="18" charset="0"/>
              </a:rPr>
              <a:t>La charte graphique doit être moderne et épurée. Utiliser les inspirations ci-dessous </a:t>
            </a:r>
          </a:p>
          <a:p>
            <a:pPr lvl="1" algn="just">
              <a:lnSpc>
                <a:spcPct val="107000"/>
              </a:lnSpc>
              <a:buSzPct val="70000"/>
              <a:buFont typeface="Wingdings" panose="05000000000000000000" pitchFamily="2" charset="2"/>
              <a:buChar char="q"/>
            </a:pPr>
            <a:r>
              <a:rPr lang="fr-FR" sz="1400" dirty="0">
                <a:solidFill>
                  <a:schemeClr val="bg1"/>
                </a:solidFill>
                <a:effectLst/>
                <a:ea typeface="Calibri" panose="020F0502020204030204" pitchFamily="34" charset="0"/>
                <a:cs typeface="Times New Roman" panose="02020603050405020304" pitchFamily="18" charset="0"/>
              </a:rPr>
              <a:t>La couleur dominante du site sera le </a:t>
            </a:r>
            <a:r>
              <a:rPr lang="fr-FR" sz="1400" dirty="0">
                <a:solidFill>
                  <a:schemeClr val="bg1"/>
                </a:solidFill>
                <a:ea typeface="Calibri" panose="020F0502020204030204" pitchFamily="34" charset="0"/>
                <a:cs typeface="Times New Roman" panose="02020603050405020304" pitchFamily="18" charset="0"/>
              </a:rPr>
              <a:t>Gris clair</a:t>
            </a:r>
            <a:r>
              <a:rPr lang="fr-FR" sz="1400" dirty="0">
                <a:solidFill>
                  <a:schemeClr val="bg1"/>
                </a:solidFill>
                <a:effectLst/>
                <a:ea typeface="Calibri" panose="020F0502020204030204" pitchFamily="34" charset="0"/>
                <a:cs typeface="Times New Roman" panose="02020603050405020304" pitchFamily="18" charset="0"/>
              </a:rPr>
              <a:t> : #cfe3de</a:t>
            </a:r>
          </a:p>
          <a:p>
            <a:pPr lvl="1" algn="just">
              <a:lnSpc>
                <a:spcPct val="107000"/>
              </a:lnSpc>
              <a:spcAft>
                <a:spcPts val="800"/>
              </a:spcAft>
              <a:buSzPct val="70000"/>
              <a:buFont typeface="Wingdings" panose="05000000000000000000" pitchFamily="2" charset="2"/>
              <a:buChar char="q"/>
            </a:pPr>
            <a:r>
              <a:rPr lang="fr-FR" sz="1400" dirty="0">
                <a:solidFill>
                  <a:schemeClr val="bg1"/>
                </a:solidFill>
                <a:effectLst/>
                <a:ea typeface="Calibri" panose="020F0502020204030204" pitchFamily="34" charset="0"/>
                <a:cs typeface="Times New Roman" panose="02020603050405020304" pitchFamily="18" charset="0"/>
              </a:rPr>
              <a:t>La couleur secondaire, utilisée pour les titres, les boutons, et autres éléments de navigation sera le vert :  #00b88d</a:t>
            </a:r>
          </a:p>
          <a:p>
            <a:pPr marL="0" indent="0">
              <a:buNone/>
            </a:pPr>
            <a:r>
              <a:rPr lang="fr-FR" sz="1600" b="1" dirty="0" err="1">
                <a:solidFill>
                  <a:srgbClr val="00B88D"/>
                </a:solidFill>
                <a:effectLst/>
                <a:cs typeface="MS Gothic" panose="020B0609070205080204" pitchFamily="49" charset="-128"/>
              </a:rPr>
              <a:t>ShopyMe</a:t>
            </a:r>
            <a:r>
              <a:rPr lang="fr-FR" sz="1400" dirty="0">
                <a:effectLst/>
                <a:ea typeface="Calibri" panose="020F0502020204030204" pitchFamily="34" charset="0"/>
                <a:cs typeface="Times New Roman" panose="02020603050405020304" pitchFamily="18" charset="0"/>
              </a:rPr>
              <a:t> </a:t>
            </a:r>
            <a:r>
              <a:rPr lang="fr-FR" sz="1400" dirty="0">
                <a:solidFill>
                  <a:schemeClr val="bg1"/>
                </a:solidFill>
                <a:effectLst/>
                <a:ea typeface="Calibri" panose="020F0502020204030204" pitchFamily="34" charset="0"/>
                <a:cs typeface="Times New Roman" panose="02020603050405020304" pitchFamily="18" charset="0"/>
              </a:rPr>
              <a:t>se réserve le droit de fournir directement le logo à utiliser. Si le prestataire souhaite proposer un logo, il peut alors proposer un devis pour le logo séparé du devis global.</a:t>
            </a:r>
            <a:endParaRPr lang="fr-FR" sz="1400" dirty="0">
              <a:solidFill>
                <a:schemeClr val="bg1"/>
              </a:solidFill>
            </a:endParaRPr>
          </a:p>
        </p:txBody>
      </p:sp>
      <p:sp>
        <p:nvSpPr>
          <p:cNvPr id="3" name="Espace réservé du numéro de diapositive 2">
            <a:extLst>
              <a:ext uri="{FF2B5EF4-FFF2-40B4-BE49-F238E27FC236}">
                <a16:creationId xmlns:a16="http://schemas.microsoft.com/office/drawing/2014/main" id="{AC5D2B18-6518-4A18-B029-AA654CE16AD7}"/>
              </a:ext>
            </a:extLst>
          </p:cNvPr>
          <p:cNvSpPr>
            <a:spLocks noGrp="1"/>
          </p:cNvSpPr>
          <p:nvPr>
            <p:ph type="sldNum" sz="quarter" idx="12"/>
          </p:nvPr>
        </p:nvSpPr>
        <p:spPr/>
        <p:txBody>
          <a:bodyPr/>
          <a:lstStyle/>
          <a:p>
            <a:pPr rtl="0"/>
            <a:fld id="{6D22F896-40B5-4ADD-8801-0D06FADFA095}" type="slidenum">
              <a:rPr lang="fr-FR" noProof="0" smtClean="0">
                <a:solidFill>
                  <a:schemeClr val="bg1"/>
                </a:solidFill>
              </a:rPr>
              <a:t>7</a:t>
            </a:fld>
            <a:endParaRPr lang="fr-FR" noProof="0">
              <a:solidFill>
                <a:schemeClr val="bg1"/>
              </a:solidFill>
            </a:endParaRPr>
          </a:p>
        </p:txBody>
      </p:sp>
      <p:sp>
        <p:nvSpPr>
          <p:cNvPr id="4" name="Espace réservé du pied de page 3">
            <a:extLst>
              <a:ext uri="{FF2B5EF4-FFF2-40B4-BE49-F238E27FC236}">
                <a16:creationId xmlns:a16="http://schemas.microsoft.com/office/drawing/2014/main" id="{8644E38A-2C0C-4093-8E34-801EDCD17407}"/>
              </a:ext>
            </a:extLst>
          </p:cNvPr>
          <p:cNvSpPr>
            <a:spLocks noGrp="1"/>
          </p:cNvSpPr>
          <p:nvPr>
            <p:ph type="ftr" sz="quarter" idx="11"/>
          </p:nvPr>
        </p:nvSpPr>
        <p:spPr/>
        <p:txBody>
          <a:bodyPr/>
          <a:lstStyle/>
          <a:p>
            <a:pPr rtl="0"/>
            <a:r>
              <a:rPr lang="fr-FR" noProof="0"/>
              <a:t>HA &amp; associate 13100 Aix en Provence Tél : 04 42 12 34 56</a:t>
            </a:r>
          </a:p>
        </p:txBody>
      </p:sp>
    </p:spTree>
    <p:extLst>
      <p:ext uri="{BB962C8B-B14F-4D97-AF65-F5344CB8AC3E}">
        <p14:creationId xmlns:p14="http://schemas.microsoft.com/office/powerpoint/2010/main" val="370597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E3959E-B54B-4B56-B774-0ED5EB231C3D}"/>
              </a:ext>
            </a:extLst>
          </p:cNvPr>
          <p:cNvSpPr>
            <a:spLocks noGrp="1"/>
          </p:cNvSpPr>
          <p:nvPr>
            <p:ph type="ctrTitle"/>
          </p:nvPr>
        </p:nvSpPr>
        <p:spPr>
          <a:xfrm>
            <a:off x="1371600" y="2288597"/>
            <a:ext cx="9448800" cy="1825096"/>
          </a:xfrm>
        </p:spPr>
        <p:txBody>
          <a:bodyPr>
            <a:normAutofit/>
          </a:bodyPr>
          <a:lstStyle/>
          <a:p>
            <a:pPr algn="ctr"/>
            <a:r>
              <a:rPr lang="fr-FR" sz="2800" b="1" dirty="0">
                <a:solidFill>
                  <a:schemeClr val="accent6">
                    <a:lumMod val="75000"/>
                  </a:schemeClr>
                </a:solidFill>
                <a:effectLst/>
                <a:latin typeface="+mn-lt"/>
                <a:ea typeface="Calibri" panose="020F0502020204030204" pitchFamily="34" charset="0"/>
                <a:cs typeface="Times New Roman" panose="02020603050405020304" pitchFamily="18" charset="0"/>
              </a:rPr>
              <a:t>Les fonctions du produit</a:t>
            </a:r>
            <a:endParaRPr lang="fr-FR" sz="2800" dirty="0">
              <a:solidFill>
                <a:schemeClr val="accent6">
                  <a:lumMod val="75000"/>
                </a:schemeClr>
              </a:solidFill>
            </a:endParaRPr>
          </a:p>
        </p:txBody>
      </p:sp>
      <p:sp>
        <p:nvSpPr>
          <p:cNvPr id="4" name="Espace réservé du numéro de diapositive 1">
            <a:extLst>
              <a:ext uri="{FF2B5EF4-FFF2-40B4-BE49-F238E27FC236}">
                <a16:creationId xmlns:a16="http://schemas.microsoft.com/office/drawing/2014/main" id="{1055628C-D064-411E-8F9F-336C43CE92E9}"/>
              </a:ext>
            </a:extLst>
          </p:cNvPr>
          <p:cNvSpPr>
            <a:spLocks noGrp="1"/>
          </p:cNvSpPr>
          <p:nvPr>
            <p:ph type="sldNum" sz="quarter" idx="12"/>
          </p:nvPr>
        </p:nvSpPr>
        <p:spPr>
          <a:xfrm>
            <a:off x="8763000" y="381000"/>
            <a:ext cx="2743200" cy="365125"/>
          </a:xfrm>
        </p:spPr>
        <p:txBody>
          <a:bodyPr/>
          <a:lstStyle/>
          <a:p>
            <a:pPr rtl="0"/>
            <a:fld id="{6D22F896-40B5-4ADD-8801-0D06FADFA095}" type="slidenum">
              <a:rPr lang="fr-FR" noProof="0" smtClean="0">
                <a:solidFill>
                  <a:schemeClr val="bg1"/>
                </a:solidFill>
              </a:rPr>
              <a:t>8</a:t>
            </a:fld>
            <a:endParaRPr lang="fr-FR" noProof="0" dirty="0">
              <a:solidFill>
                <a:schemeClr val="bg1"/>
              </a:solidFill>
            </a:endParaRPr>
          </a:p>
        </p:txBody>
      </p:sp>
    </p:spTree>
    <p:extLst>
      <p:ext uri="{BB962C8B-B14F-4D97-AF65-F5344CB8AC3E}">
        <p14:creationId xmlns:p14="http://schemas.microsoft.com/office/powerpoint/2010/main" val="2918734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rgbClr val="FFFFFF"/>
            </a:gs>
            <a:gs pos="0">
              <a:schemeClr val="tx1"/>
            </a:gs>
            <a:gs pos="90000">
              <a:schemeClr val="tx2"/>
            </a:gs>
            <a:gs pos="100000">
              <a:schemeClr val="tx2">
                <a:lumMod val="75000"/>
              </a:schemeClr>
            </a:gs>
          </a:gsLst>
          <a:lin ang="5400000" scaled="1"/>
          <a:tileRect/>
        </a:gradFill>
        <a:effectLst/>
      </p:bgPr>
    </p:bg>
    <p:spTree>
      <p:nvGrpSpPr>
        <p:cNvPr id="1" name=""/>
        <p:cNvGrpSpPr/>
        <p:nvPr/>
      </p:nvGrpSpPr>
      <p:grpSpPr>
        <a:xfrm>
          <a:off x="0" y="0"/>
          <a:ext cx="0" cy="0"/>
          <a:chOff x="0" y="0"/>
          <a:chExt cx="0" cy="0"/>
        </a:xfrm>
      </p:grpSpPr>
      <p:graphicFrame>
        <p:nvGraphicFramePr>
          <p:cNvPr id="6" name="Espace réservé du contenu 5">
            <a:extLst>
              <a:ext uri="{FF2B5EF4-FFF2-40B4-BE49-F238E27FC236}">
                <a16:creationId xmlns:a16="http://schemas.microsoft.com/office/drawing/2014/main" id="{2D129EBB-B9D0-4060-ADB2-674DDEB4DA5C}"/>
              </a:ext>
            </a:extLst>
          </p:cNvPr>
          <p:cNvGraphicFramePr>
            <a:graphicFrameLocks noGrp="1"/>
          </p:cNvGraphicFramePr>
          <p:nvPr>
            <p:ph idx="1"/>
            <p:extLst>
              <p:ext uri="{D42A27DB-BD31-4B8C-83A1-F6EECF244321}">
                <p14:modId xmlns:p14="http://schemas.microsoft.com/office/powerpoint/2010/main" val="3589450814"/>
              </p:ext>
            </p:extLst>
          </p:nvPr>
        </p:nvGraphicFramePr>
        <p:xfrm>
          <a:off x="685800" y="3166200"/>
          <a:ext cx="10820400" cy="2673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ZoneTexte 6">
            <a:extLst>
              <a:ext uri="{FF2B5EF4-FFF2-40B4-BE49-F238E27FC236}">
                <a16:creationId xmlns:a16="http://schemas.microsoft.com/office/drawing/2014/main" id="{FF23926E-EB14-40E2-9BE4-D60BA0B9B2F5}"/>
              </a:ext>
            </a:extLst>
          </p:cNvPr>
          <p:cNvSpPr txBox="1"/>
          <p:nvPr/>
        </p:nvSpPr>
        <p:spPr>
          <a:xfrm>
            <a:off x="685800" y="2321878"/>
            <a:ext cx="10713720" cy="830997"/>
          </a:xfrm>
          <a:prstGeom prst="rect">
            <a:avLst/>
          </a:prstGeom>
          <a:noFill/>
        </p:spPr>
        <p:txBody>
          <a:bodyPr wrap="square" rtlCol="0">
            <a:spAutoFit/>
          </a:bodyPr>
          <a:lstStyle/>
          <a:p>
            <a:pPr algn="just"/>
            <a:r>
              <a:rPr lang="fr-FR" sz="1600" dirty="0">
                <a:solidFill>
                  <a:schemeClr val="bg1"/>
                </a:solidFill>
                <a:effectLst/>
                <a:ea typeface="Times New Roman" panose="02020603050405020304" pitchFamily="18" charset="0"/>
                <a:cs typeface="Times New Roman" panose="02020603050405020304" pitchFamily="18" charset="0"/>
              </a:rPr>
              <a:t>Le site se décompose en 5 pages principales, toutes accessibles depuis le header du site, lui-même présent à l'identique sur l'ensemble des pages du site. Ces pages principales sont:</a:t>
            </a:r>
            <a:endParaRPr lang="fr-FR" sz="1600" dirty="0">
              <a:solidFill>
                <a:schemeClr val="bg1"/>
              </a:solidFill>
              <a:effectLst/>
              <a:ea typeface="Calibri" panose="020F0502020204030204" pitchFamily="34" charset="0"/>
              <a:cs typeface="Times New Roman" panose="02020603050405020304" pitchFamily="18" charset="0"/>
            </a:endParaRPr>
          </a:p>
          <a:p>
            <a:pPr algn="just"/>
            <a:endParaRPr lang="fr-FR" sz="1600" dirty="0">
              <a:solidFill>
                <a:schemeClr val="bg1"/>
              </a:solidFill>
            </a:endParaRPr>
          </a:p>
        </p:txBody>
      </p:sp>
      <p:sp>
        <p:nvSpPr>
          <p:cNvPr id="2" name="Espace réservé du numéro de diapositive 1">
            <a:extLst>
              <a:ext uri="{FF2B5EF4-FFF2-40B4-BE49-F238E27FC236}">
                <a16:creationId xmlns:a16="http://schemas.microsoft.com/office/drawing/2014/main" id="{BB9A52F7-30F5-438C-A128-F966E4A8B206}"/>
              </a:ext>
            </a:extLst>
          </p:cNvPr>
          <p:cNvSpPr>
            <a:spLocks noGrp="1"/>
          </p:cNvSpPr>
          <p:nvPr>
            <p:ph type="sldNum" sz="quarter" idx="12"/>
          </p:nvPr>
        </p:nvSpPr>
        <p:spPr/>
        <p:txBody>
          <a:bodyPr/>
          <a:lstStyle/>
          <a:p>
            <a:pPr rtl="0"/>
            <a:fld id="{6D22F896-40B5-4ADD-8801-0D06FADFA095}" type="slidenum">
              <a:rPr lang="fr-FR" noProof="0" smtClean="0">
                <a:solidFill>
                  <a:schemeClr val="bg1"/>
                </a:solidFill>
              </a:rPr>
              <a:t>9</a:t>
            </a:fld>
            <a:endParaRPr lang="fr-FR" noProof="0">
              <a:solidFill>
                <a:schemeClr val="bg1"/>
              </a:solidFill>
            </a:endParaRPr>
          </a:p>
        </p:txBody>
      </p:sp>
      <p:sp>
        <p:nvSpPr>
          <p:cNvPr id="3" name="Espace réservé du pied de page 2">
            <a:extLst>
              <a:ext uri="{FF2B5EF4-FFF2-40B4-BE49-F238E27FC236}">
                <a16:creationId xmlns:a16="http://schemas.microsoft.com/office/drawing/2014/main" id="{ECEECBE7-0C58-4E8E-9568-4B19E25E94D8}"/>
              </a:ext>
            </a:extLst>
          </p:cNvPr>
          <p:cNvSpPr>
            <a:spLocks noGrp="1"/>
          </p:cNvSpPr>
          <p:nvPr>
            <p:ph type="ftr" sz="quarter" idx="11"/>
          </p:nvPr>
        </p:nvSpPr>
        <p:spPr/>
        <p:txBody>
          <a:bodyPr/>
          <a:lstStyle/>
          <a:p>
            <a:pPr rtl="0"/>
            <a:r>
              <a:rPr lang="fr-FR" noProof="0"/>
              <a:t>HA &amp; associate 13100 Aix en Provence Tél : 04 42 12 34 56</a:t>
            </a:r>
          </a:p>
        </p:txBody>
      </p:sp>
    </p:spTree>
    <p:extLst>
      <p:ext uri="{BB962C8B-B14F-4D97-AF65-F5344CB8AC3E}">
        <p14:creationId xmlns:p14="http://schemas.microsoft.com/office/powerpoint/2010/main" val="1897517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raînée de condensatio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804968_TF67670762.potx" id="{860DAB5A-1FCD-4748-878D-E93E080E9356}" vid="{D3D9A060-71FB-4AA8-9CA6-B4E699ADC13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Conception Trainée de condensation</Template>
  <TotalTime>0</TotalTime>
  <Words>1419</Words>
  <Application>Microsoft Office PowerPoint</Application>
  <PresentationFormat>Grand écran</PresentationFormat>
  <Paragraphs>227</Paragraphs>
  <Slides>25</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25</vt:i4>
      </vt:variant>
    </vt:vector>
  </HeadingPairs>
  <TitlesOfParts>
    <vt:vector size="31" baseType="lpstr">
      <vt:lpstr>MS Gothic</vt:lpstr>
      <vt:lpstr>Arial</vt:lpstr>
      <vt:lpstr>Calibri</vt:lpstr>
      <vt:lpstr>Century Gothic</vt:lpstr>
      <vt:lpstr>Wingdings</vt:lpstr>
      <vt:lpstr>Traînée de condensation</vt:lpstr>
      <vt:lpstr>Cahier des charges</vt:lpstr>
      <vt:lpstr>Présentation PowerPoint</vt:lpstr>
      <vt:lpstr>Sommaire</vt:lpstr>
      <vt:lpstr>Introduction</vt:lpstr>
      <vt:lpstr>    Tableau comparatif de ShopyMe par rapport à ses concurrents : </vt:lpstr>
      <vt:lpstr>Analyse SWOT</vt:lpstr>
      <vt:lpstr>Description de la demande</vt:lpstr>
      <vt:lpstr>Les fonctions du produit</vt:lpstr>
      <vt:lpstr>Présentation PowerPoint</vt:lpstr>
      <vt:lpstr>Et les pages catégories sont ci-dessous;</vt:lpstr>
      <vt:lpstr>Le site devra s'afficher en multilingue, voici les 5 langues qui doivent être intégrées impérativement ;</vt:lpstr>
      <vt:lpstr>Présentation PowerPoint</vt:lpstr>
      <vt:lpstr>Présentation PowerPoint</vt:lpstr>
      <vt:lpstr>ARBORESCENCE DU SITE</vt:lpstr>
      <vt:lpstr>Présentation PowerPoint</vt:lpstr>
      <vt:lpstr>Contraintes</vt:lpstr>
      <vt:lpstr>Présentation PowerPoint</vt:lpstr>
      <vt:lpstr>Présentation PowerPoint</vt:lpstr>
      <vt:lpstr>Diagramme de GANT T du projet ShopyMe</vt:lpstr>
      <vt:lpstr>Présentation PowerPoint</vt:lpstr>
      <vt:lpstr>Logiciels utilisés</vt:lpstr>
      <vt:lpstr>Présentation PowerPoint</vt:lpstr>
      <vt:lpstr>devis</vt:lpstr>
      <vt:lpstr>Présentation PowerPoint</vt:lpstr>
      <vt:lpstr>Merci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Cahier des charges</dc:title>
  <dc:creator>Hninn AUNG</dc:creator>
  <cp:lastModifiedBy>Hninn AUNG</cp:lastModifiedBy>
  <cp:revision>18</cp:revision>
  <dcterms:created xsi:type="dcterms:W3CDTF">2021-11-19T08:07:18Z</dcterms:created>
  <dcterms:modified xsi:type="dcterms:W3CDTF">2021-11-24T15:34:01Z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