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3"/>
  </p:notesMasterIdLst>
  <p:handoutMasterIdLst>
    <p:handoutMasterId r:id="rId14"/>
  </p:handoutMasterIdLst>
  <p:sldIdLst>
    <p:sldId id="298" r:id="rId4"/>
    <p:sldId id="283" r:id="rId5"/>
    <p:sldId id="299" r:id="rId6"/>
    <p:sldId id="297" r:id="rId7"/>
    <p:sldId id="292" r:id="rId8"/>
    <p:sldId id="284" r:id="rId9"/>
    <p:sldId id="300" r:id="rId10"/>
    <p:sldId id="285" r:id="rId11"/>
    <p:sldId id="296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6" d="100"/>
          <a:sy n="116" d="100"/>
        </p:scale>
        <p:origin x="3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B651C5-239C-481D-B679-C1853F3D7869}" type="datetime1">
              <a:rPr lang="fr-FR" smtClean="0"/>
              <a:t>26/01/2022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F468-A24C-40BA-9BA0-927B9D8CEF08}" type="datetime1">
              <a:rPr lang="fr-FR" smtClean="0"/>
              <a:pPr/>
              <a:t>26/01/2022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276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499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716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9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48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79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2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360000" rIns="252000" bIns="180000" rtlCol="0" anchor="t">
            <a:noAutofit/>
          </a:bodyPr>
          <a:lstStyle>
            <a:lvl1pPr algn="r"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Cliquez pour modifier le 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 smtClean="0"/>
              <a:t>Modifiez le style des sous-titres du masque</a:t>
            </a:r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324000" rIns="252000" bIns="180000" rtlCol="0" anchor="t">
            <a:noAutofit/>
          </a:bodyPr>
          <a:lstStyle>
            <a:lvl1pPr algn="r">
              <a:defRPr lang="en-ZA" sz="4800" b="1" spc="-300" dirty="0"/>
            </a:lvl1pPr>
          </a:lstStyle>
          <a:p>
            <a:pPr lvl="0" algn="r"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éparatio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</a:t>
            </a:r>
            <a:br>
              <a:rPr lang="fr-FR" noProof="0" dirty="0"/>
            </a:br>
            <a:r>
              <a:rPr lang="fr-FR" noProof="0" dirty="0"/>
              <a:t>votre photo ici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Cliquez pour modifier le séparateur de section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Texte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36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Image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48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de votre atten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’image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 dirty="0"/>
              <a:t>Insérez ou glissez-déplacez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08000" tIns="108000" rIns="252000" bIns="180000" rtlCol="0" anchor="t">
            <a:noAutofit/>
          </a:bodyPr>
          <a:lstStyle>
            <a:lvl1pPr algn="r">
              <a:lnSpc>
                <a:spcPct val="70000"/>
              </a:lnSpc>
              <a:defRPr lang="en-ZA" sz="4000" b="1" spc="-300" dirty="0"/>
            </a:lvl1pPr>
          </a:lstStyle>
          <a:p>
            <a:pPr lvl="0" algn="r" rtl="0"/>
            <a:r>
              <a:rPr lang="fr-FR" noProof="0" dirty="0"/>
              <a:t>Merci de votre attention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0" name="Espace réservé du texte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10243100" y="6430153"/>
            <a:ext cx="1053900" cy="365535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fr-FR" sz="2500" b="1" i="0" spc="-100" noProof="0">
                <a:solidFill>
                  <a:schemeClr val="accent1"/>
                </a:solidFill>
                <a:latin typeface="+mj-lt"/>
              </a:rPr>
              <a:t>TREY</a:t>
            </a:r>
            <a:r>
              <a:rPr lang="fr-FR" sz="1600" b="1" i="0" spc="-100" noProof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  <a:t/>
            </a:r>
            <a:br>
              <a:rPr lang="fr-FR" sz="1600" b="1" i="0" spc="-100" baseline="0" noProof="0">
                <a:solidFill>
                  <a:schemeClr val="accent1"/>
                </a:solidFill>
                <a:latin typeface="+mj-lt"/>
              </a:rPr>
            </a:br>
            <a:r>
              <a:rPr lang="fr-FR" sz="1200" b="0" i="0" spc="140" noProof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Mains rassemblées en cercle">
            <a:extLst>
              <a:ext uri="{FF2B5EF4-FFF2-40B4-BE49-F238E27FC236}">
                <a16:creationId xmlns:a16="http://schemas.microsoft.com/office/drawing/2014/main" xmlns="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8908" y="2421925"/>
            <a:ext cx="6203092" cy="2644346"/>
          </a:xfrm>
        </p:spPr>
        <p:txBody>
          <a:bodyPr tIns="216000" rtlCol="0"/>
          <a:lstStyle/>
          <a:p>
            <a:pPr algn="ctr" rtl="0"/>
            <a:r>
              <a:rPr lang="fr-FR" sz="6000" dirty="0" smtClean="0"/>
              <a:t>"4 </a:t>
            </a:r>
            <a:r>
              <a:rPr lang="fr-FR" sz="6000" dirty="0" err="1" smtClean="0"/>
              <a:t>tyres</a:t>
            </a:r>
            <a:r>
              <a:rPr lang="fr-FR" sz="6000" dirty="0" smtClean="0"/>
              <a:t>"</a:t>
            </a:r>
            <a:endParaRPr lang="fr-FR" sz="60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8908" y="4061039"/>
            <a:ext cx="3791680" cy="580921"/>
          </a:xfrm>
        </p:spPr>
        <p:txBody>
          <a:bodyPr rtlCol="0"/>
          <a:lstStyle/>
          <a:p>
            <a:r>
              <a:rPr lang="fr-FR" dirty="0"/>
              <a:t>projet  du site web Garage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156" y="38206"/>
            <a:ext cx="4584843" cy="6255501"/>
          </a:xfrm>
        </p:spPr>
        <p:txBody>
          <a:bodyPr rtlCol="0"/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Tout d'abord on a fait le plan du travaille: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1</a:t>
            </a:r>
            <a:r>
              <a:rPr lang="fr-FR" dirty="0" smtClean="0"/>
              <a:t>.</a:t>
            </a:r>
            <a:r>
              <a:rPr lang="fr-FR" b="1" dirty="0"/>
              <a:t> </a:t>
            </a:r>
            <a:r>
              <a:rPr lang="fr-FR" dirty="0" smtClean="0"/>
              <a:t>Les diagrammes: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	-</a:t>
            </a:r>
            <a:r>
              <a:rPr lang="fr-FR" dirty="0"/>
              <a:t>use </a:t>
            </a:r>
            <a:r>
              <a:rPr lang="fr-FR" dirty="0" smtClean="0"/>
              <a:t>case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d’activité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de séquence UML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de classes</a:t>
            </a:r>
            <a:br>
              <a:rPr lang="fr-FR" dirty="0"/>
            </a:br>
            <a:r>
              <a:rPr lang="fr-FR" dirty="0"/>
              <a:t>2.conseption: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	-</a:t>
            </a:r>
            <a:r>
              <a:rPr lang="fr-FR" dirty="0"/>
              <a:t>MCD </a:t>
            </a:r>
            <a:r>
              <a:rPr lang="fr-FR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MLD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3.bdd </a:t>
            </a:r>
            <a:r>
              <a:rPr lang="fr-FR" dirty="0"/>
              <a:t>table: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client/User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-rôle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servis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rdv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</a:t>
            </a:r>
            <a:r>
              <a:rPr lang="fr-FR" dirty="0"/>
              <a:t>produits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/>
              <a:t>	</a:t>
            </a:r>
            <a:r>
              <a:rPr lang="fr-FR" dirty="0" smtClean="0"/>
              <a:t>-technicien 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4.HTML/CSS </a:t>
            </a:r>
            <a:endParaRPr lang="fr-FR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5.PHP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6.JavaScript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dirty="0" smtClean="0"/>
              <a:t>7</a:t>
            </a:r>
            <a:r>
              <a:rPr lang="fr-FR" dirty="0"/>
              <a:t>. </a:t>
            </a:r>
            <a:r>
              <a:rPr lang="fr-FR" dirty="0" smtClean="0"/>
              <a:t>Git Hub</a:t>
            </a:r>
            <a:endParaRPr lang="fr-FR" dirty="0"/>
          </a:p>
        </p:txBody>
      </p:sp>
      <p:pic>
        <p:nvPicPr>
          <p:cNvPr id="9" name="Espace réservé d’image 8" descr="Mains sur un téléphone portable">
            <a:extLst>
              <a:ext uri="{FF2B5EF4-FFF2-40B4-BE49-F238E27FC236}">
                <a16:creationId xmlns:a16="http://schemas.microsoft.com/office/drawing/2014/main" xmlns="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sz="4800" dirty="0"/>
              <a:t>À propos de nous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err="1" smtClean="0"/>
              <a:t>Hninn</a:t>
            </a:r>
            <a:endParaRPr lang="fr-FR" dirty="0" smtClean="0"/>
          </a:p>
          <a:p>
            <a:pPr rtl="0"/>
            <a:r>
              <a:rPr lang="fr-FR" dirty="0" smtClean="0"/>
              <a:t>Thomas</a:t>
            </a:r>
          </a:p>
          <a:p>
            <a:pPr rtl="0"/>
            <a:r>
              <a:rPr lang="fr-FR" dirty="0" smtClean="0"/>
              <a:t>Diana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0" r="25480"/>
          <a:stretch>
            <a:fillRect/>
          </a:stretch>
        </p:blipFill>
        <p:spPr/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39900" y="3472103"/>
            <a:ext cx="4648200" cy="985000"/>
          </a:xfrm>
        </p:spPr>
        <p:txBody>
          <a:bodyPr/>
          <a:lstStyle/>
          <a:p>
            <a:r>
              <a:rPr lang="fr-FR" dirty="0" smtClean="0"/>
              <a:t>Notre équipe: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2"/>
          </p:nvPr>
        </p:nvSpPr>
        <p:spPr>
          <a:xfrm>
            <a:off x="939900" y="4491338"/>
            <a:ext cx="4648200" cy="1162800"/>
          </a:xfrm>
        </p:spPr>
        <p:txBody>
          <a:bodyPr/>
          <a:lstStyle/>
          <a:p>
            <a:r>
              <a:rPr lang="fr-FR" dirty="0" err="1"/>
              <a:t>Hninn</a:t>
            </a:r>
            <a:endParaRPr lang="fr-FR" dirty="0"/>
          </a:p>
          <a:p>
            <a:r>
              <a:rPr lang="fr-FR" dirty="0"/>
              <a:t>Thomas</a:t>
            </a:r>
          </a:p>
          <a:p>
            <a:r>
              <a:rPr lang="fr-FR" dirty="0"/>
              <a:t>Diana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316671" y="194725"/>
            <a:ext cx="5472000" cy="1840021"/>
          </a:xfrm>
        </p:spPr>
        <p:txBody>
          <a:bodyPr/>
          <a:lstStyle/>
          <a:p>
            <a:pPr indent="0">
              <a:lnSpc>
                <a:spcPct val="150000"/>
              </a:lnSpc>
              <a:buNone/>
            </a:pPr>
            <a:r>
              <a:rPr lang="fr-FR" dirty="0" smtClean="0"/>
              <a:t>	On </a:t>
            </a:r>
            <a:r>
              <a:rPr lang="fr-FR" dirty="0"/>
              <a:t>a choisi comme projet de créer un site web pour un entreprise de garage, où sur site le client peut regarder les prix des travaux, faire le calcul à peu prés l des travaux la somme et prendre un RDV pour visiter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rtl="0"/>
            <a:r>
              <a:rPr lang="fr-FR" noProof="0" smtClean="0"/>
              <a:t>Ajouter un pied de page</a:t>
            </a:r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8482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 descr="Bloc d’accentuation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8" y="79099"/>
            <a:ext cx="6641900" cy="1124345"/>
          </a:xfrm>
        </p:spPr>
        <p:txBody>
          <a:bodyPr rtlCol="0"/>
          <a:lstStyle/>
          <a:p>
            <a:r>
              <a:rPr lang="fr-FR" sz="6000" dirty="0"/>
              <a:t>Use Case </a:t>
            </a:r>
            <a:r>
              <a:rPr lang="fr-FR" sz="6000" dirty="0" err="1" smtClean="0"/>
              <a:t>Diagram</a:t>
            </a:r>
            <a:endParaRPr lang="fr-FR" sz="6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398420" y="1164180"/>
            <a:ext cx="6641626" cy="590155"/>
          </a:xfrm>
        </p:spPr>
        <p:txBody>
          <a:bodyPr rtlCol="0"/>
          <a:lstStyle/>
          <a:p>
            <a:pPr rtl="0"/>
            <a:r>
              <a:rPr lang="fr-FR" dirty="0" smtClean="0"/>
              <a:t>Class Registration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2465" y="1884627"/>
            <a:ext cx="3655111" cy="4087805"/>
          </a:xfrm>
        </p:spPr>
        <p:txBody>
          <a:bodyPr rtlCol="0"/>
          <a:lstStyle/>
          <a:p>
            <a:pPr marL="0" indent="0">
              <a:buNone/>
            </a:pPr>
            <a:r>
              <a:rPr lang="fr-FR" sz="2800" dirty="0" smtClean="0"/>
              <a:t>On </a:t>
            </a:r>
            <a:r>
              <a:rPr lang="fr-FR" sz="2800" dirty="0"/>
              <a:t>a crée 6 </a:t>
            </a:r>
            <a:r>
              <a:rPr lang="fr-FR" sz="2800" dirty="0" smtClean="0"/>
              <a:t>classes</a:t>
            </a:r>
          </a:p>
          <a:p>
            <a:pPr rtl="0"/>
            <a:r>
              <a:rPr lang="fr-FR" dirty="0" smtClean="0"/>
              <a:t>class Clients</a:t>
            </a:r>
          </a:p>
          <a:p>
            <a:pPr rtl="0"/>
            <a:r>
              <a:rPr lang="fr-FR" dirty="0" smtClean="0"/>
              <a:t>class Services</a:t>
            </a:r>
          </a:p>
          <a:p>
            <a:pPr rtl="0"/>
            <a:r>
              <a:rPr lang="fr-FR" dirty="0" smtClean="0"/>
              <a:t>class Produits</a:t>
            </a:r>
          </a:p>
          <a:p>
            <a:pPr rtl="0"/>
            <a:r>
              <a:rPr lang="fr-FR" dirty="0" smtClean="0"/>
              <a:t>class Rôles</a:t>
            </a:r>
          </a:p>
          <a:p>
            <a:pPr rtl="0"/>
            <a:r>
              <a:rPr lang="fr-FR" dirty="0" smtClean="0"/>
              <a:t>class RDV</a:t>
            </a:r>
          </a:p>
          <a:p>
            <a:pPr rtl="0"/>
            <a:r>
              <a:rPr lang="fr-FR" smtClean="0"/>
              <a:t>class Techniciens</a:t>
            </a:r>
            <a:endParaRPr lang="fr-FR" dirty="0"/>
          </a:p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4</a:t>
            </a:fld>
            <a:endParaRPr lang="fr-FR"/>
          </a:p>
        </p:txBody>
      </p:sp>
      <p:pic>
        <p:nvPicPr>
          <p:cNvPr id="12" name="Espace réservé pour une image  11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9" t="8269" b="8269"/>
          <a:stretch/>
        </p:blipFill>
        <p:spPr>
          <a:xfrm>
            <a:off x="82377" y="1876893"/>
            <a:ext cx="7409359" cy="4608569"/>
          </a:xfrm>
        </p:spPr>
      </p:pic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’image 10" descr="Bureau sur lequel se trouvent un ordinateur, un téléphone, des livres, etc.">
            <a:extLst>
              <a:ext uri="{FF2B5EF4-FFF2-40B4-BE49-F238E27FC236}">
                <a16:creationId xmlns:a16="http://schemas.microsoft.com/office/drawing/2014/main" xmlns="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00865" y="0"/>
            <a:ext cx="9780588" cy="6371351"/>
          </a:xfr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"/>
            <a:ext cx="5956300" cy="1100565"/>
          </a:xfrm>
        </p:spPr>
        <p:txBody>
          <a:bodyPr rtlCol="0"/>
          <a:lstStyle/>
          <a:p>
            <a:pPr algn="ctr"/>
            <a:r>
              <a:rPr lang="fr-FR"/>
              <a:t>Le </a:t>
            </a:r>
            <a:r>
              <a:rPr lang="fr-FR" b="1" smtClean="0"/>
              <a:t>MLD</a:t>
            </a:r>
            <a:r>
              <a:rPr lang="fr-FR" smtClean="0"/>
              <a:t> </a:t>
            </a:r>
            <a:r>
              <a:rPr lang="fr-FR" dirty="0"/>
              <a:t>(</a:t>
            </a:r>
            <a:r>
              <a:rPr lang="fr-FR" b="1" dirty="0"/>
              <a:t>Modèle Conceptuel des Données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5</a:t>
            </a:fld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568"/>
            <a:ext cx="5956300" cy="570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l'étape de création </a:t>
            </a:r>
            <a:r>
              <a:rPr lang="fr-FR" dirty="0" smtClean="0"/>
              <a:t>HTML/CSS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la page d'accueil</a:t>
            </a:r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6</a:t>
            </a:fld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36" y="1551343"/>
            <a:ext cx="10058400" cy="46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l'étape de </a:t>
            </a:r>
            <a:r>
              <a:rPr lang="fr-FR" dirty="0" smtClean="0"/>
              <a:t>création HTML/CSS 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fr-FR" dirty="0" smtClean="0"/>
              <a:t>la page des services</a:t>
            </a:r>
            <a:endParaRPr lang="fr-FR" dirty="0"/>
          </a:p>
        </p:txBody>
      </p:sp>
      <p:cxnSp>
        <p:nvCxnSpPr>
          <p:cNvPr id="11" name="Connecteur droit 10" descr="Séparateur de diapositive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7</a:t>
            </a:fld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97" y="1368000"/>
            <a:ext cx="10058400" cy="49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Salle de conférence">
            <a:extLst>
              <a:ext uri="{FF2B5EF4-FFF2-40B4-BE49-F238E27FC236}">
                <a16:creationId xmlns:a16="http://schemas.microsoft.com/office/drawing/2014/main" xmlns="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</p:spPr>
        <p:txBody>
          <a:bodyPr rtlCol="0"/>
          <a:lstStyle/>
          <a:p>
            <a:pPr rtl="0"/>
            <a:r>
              <a:rPr lang="fr-FR" dirty="0"/>
              <a:t>Image plein écran avec légende </a:t>
            </a:r>
            <a:r>
              <a:rPr lang="fr-FR" dirty="0" err="1"/>
              <a:t>lorem</a:t>
            </a:r>
            <a:r>
              <a:rPr lang="fr-FR" dirty="0"/>
              <a:t>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xmlns="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d’image 31" descr="Mains en train d’applaudir">
            <a:extLst>
              <a:ext uri="{FF2B5EF4-FFF2-40B4-BE49-F238E27FC236}">
                <a16:creationId xmlns:a16="http://schemas.microsoft.com/office/drawing/2014/main" xmlns="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tIns="108000" rtlCol="0"/>
          <a:lstStyle/>
          <a:p>
            <a:pPr rtl="0">
              <a:lnSpc>
                <a:spcPct val="70000"/>
              </a:lnSpc>
            </a:pPr>
            <a:r>
              <a:rPr lang="fr-FR" sz="4000" dirty="0"/>
              <a:t>Merci de votre attention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fr-FR"/>
              <a:t>Héloïse Cartier</a:t>
            </a:r>
          </a:p>
        </p:txBody>
      </p:sp>
      <p:pic>
        <p:nvPicPr>
          <p:cNvPr id="8" name="Graphisme 7" descr="Utilisateur" title="Icône - Nom du présentateur">
            <a:extLst>
              <a:ext uri="{FF2B5EF4-FFF2-40B4-BE49-F238E27FC236}">
                <a16:creationId xmlns:a16="http://schemas.microsoft.com/office/drawing/2014/main" xmlns="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fr-FR"/>
              <a:t>+1 23 45 67 89</a:t>
            </a:r>
          </a:p>
        </p:txBody>
      </p:sp>
      <p:pic>
        <p:nvPicPr>
          <p:cNvPr id="10" name="Graphisme 9" descr="Smartphone" title="Icône - Numéro de téléphone du présentateur">
            <a:extLst>
              <a:ext uri="{FF2B5EF4-FFF2-40B4-BE49-F238E27FC236}">
                <a16:creationId xmlns:a16="http://schemas.microsoft.com/office/drawing/2014/main" xmlns="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xmlns="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/>
              <a:t>heloise@treyresearch.com</a:t>
            </a:r>
          </a:p>
        </p:txBody>
      </p:sp>
      <p:pic>
        <p:nvPicPr>
          <p:cNvPr id="9" name="Graphisme 8" descr="Enveloppe" title="Icône - Adresse e-mail du présentateur">
            <a:extLst>
              <a:ext uri="{FF2B5EF4-FFF2-40B4-BE49-F238E27FC236}">
                <a16:creationId xmlns:a16="http://schemas.microsoft.com/office/drawing/2014/main" xmlns="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xmlns="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fr-FR"/>
              <a:t>Trey Research</a:t>
            </a:r>
          </a:p>
        </p:txBody>
      </p:sp>
      <p:pic>
        <p:nvPicPr>
          <p:cNvPr id="11" name="Graphisme 10" descr="Lien">
            <a:extLst>
              <a:ext uri="{FF2B5EF4-FFF2-40B4-BE49-F238E27FC236}">
                <a16:creationId xmlns:a16="http://schemas.microsoft.com/office/drawing/2014/main" xmlns="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38_TF16411250.potx" id="{C47F33A4-2C66-428E-B1F4-6919DFF55AE7}" vid="{0C76DC9B-55F5-4846-BECF-7B5783C0B8F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purl.org/dc/terms/"/>
    <ds:schemaRef ds:uri="http://purl.org/dc/dcmitype/"/>
    <ds:schemaRef ds:uri="http://schemas.microsoft.com/office/infopath/2007/PartnerControls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professionnelle percutante</Template>
  <TotalTime>0</TotalTime>
  <Words>130</Words>
  <Application>Microsoft Office PowerPoint</Application>
  <PresentationFormat>Grand écran</PresentationFormat>
  <Paragraphs>68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Corbel</vt:lpstr>
      <vt:lpstr>Times New Roman</vt:lpstr>
      <vt:lpstr>Thème Office</vt:lpstr>
      <vt:lpstr>"4 tyres"</vt:lpstr>
      <vt:lpstr>À propos de nous</vt:lpstr>
      <vt:lpstr>Notre équipe:</vt:lpstr>
      <vt:lpstr>Use Case Diagram</vt:lpstr>
      <vt:lpstr>Présentation PowerPoint</vt:lpstr>
      <vt:lpstr>l'étape de création HTML/CSS</vt:lpstr>
      <vt:lpstr>l'étape de création HTML/CSS </vt:lpstr>
      <vt:lpstr>Large image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2022-01-26T10:15:16Z</dcterms:created>
  <dcterms:modified xsi:type="dcterms:W3CDTF">2022-01-26T15:33:31Z</dcterms:modified>
</cp:coreProperties>
</file>