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44" autoAdjust="0"/>
  </p:normalViewPr>
  <p:slideViewPr>
    <p:cSldViewPr snapToGrid="0" snapToObjects="1">
      <p:cViewPr varScale="1">
        <p:scale>
          <a:sx n="108" d="100"/>
          <a:sy n="108" d="100"/>
        </p:scale>
        <p:origin x="-16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66879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12709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35230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34132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F0BF661-AD40-3344-A234-53850EAAB8C5}" type="datetimeFigureOut">
              <a:rPr lang="en-US" smtClean="0"/>
              <a:t>08/10/15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6234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7370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F0BF661-AD40-3344-A234-53850EAAB8C5}" type="datetimeFigureOut">
              <a:rPr lang="en-US" smtClean="0"/>
              <a:t>08/10/15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2259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F0BF661-AD40-3344-A234-53850EAAB8C5}" type="datetimeFigureOut">
              <a:rPr lang="en-US" smtClean="0"/>
              <a:t>08/10/15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50331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BF661-AD40-3344-A234-53850EAAB8C5}" type="datetimeFigureOut">
              <a:rPr lang="en-US" smtClean="0"/>
              <a:t>08/10/15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8841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249913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F0BF661-AD40-3344-A234-53850EAAB8C5}" type="datetimeFigureOut">
              <a:rPr lang="en-US" smtClean="0"/>
              <a:t>08/10/15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F6BA7-0263-164C-8656-EF2F1FA14328}" type="slidenum">
              <a:rPr lang="en-US" smtClean="0"/>
              <a:t>‹#›</a:t>
            </a:fld>
            <a:endParaRPr lang="en-US"/>
          </a:p>
        </p:txBody>
      </p:sp>
    </p:spTree>
    <p:extLst>
      <p:ext uri="{BB962C8B-B14F-4D97-AF65-F5344CB8AC3E}">
        <p14:creationId xmlns:p14="http://schemas.microsoft.com/office/powerpoint/2010/main" val="106813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BF661-AD40-3344-A234-53850EAAB8C5}" type="datetimeFigureOut">
              <a:rPr lang="en-US" smtClean="0"/>
              <a:t>08/10/15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6BA7-0263-164C-8656-EF2F1FA14328}" type="slidenum">
              <a:rPr lang="en-US" smtClean="0"/>
              <a:t>‹#›</a:t>
            </a:fld>
            <a:endParaRPr lang="en-US"/>
          </a:p>
        </p:txBody>
      </p:sp>
    </p:spTree>
    <p:extLst>
      <p:ext uri="{BB962C8B-B14F-4D97-AF65-F5344CB8AC3E}">
        <p14:creationId xmlns:p14="http://schemas.microsoft.com/office/powerpoint/2010/main" val="85283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mailto:support@windupgaming.com" TargetMode="External"/><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tore.steampowered.com/search/?filter=topsellers" TargetMode="External"/><Relationship Id="rId4" Type="http://schemas.openxmlformats.org/officeDocument/2006/relationships/hyperlink" Target="http://www.amazon.co.uk/Fellowes-Crystals-Mouse-Wrist-Support/dp/B0012315XU/ref=sr_1_7?ie=UTF8&amp;qid=1444299773&amp;sr=8-7&amp;keywords=mouse+pad" TargetMode="External"/><Relationship Id="rId5" Type="http://schemas.openxmlformats.org/officeDocument/2006/relationships/hyperlink" Target="http://www.amazon.co.uk/Razer-Chroma-Wireless-Gaming-Mouse/dp/B00P43JZX6/ref=sr_1_2?ie=UTF8&amp;qid=1444299852&amp;sr=8-2&amp;keywords=razer+naga" TargetMode="External"/><Relationship Id="rId6" Type="http://schemas.openxmlformats.org/officeDocument/2006/relationships/hyperlink" Target="http://www.amazon.co.uk/Razer-Naga-Hex-Gaming-Mouse/dp/B00715L3ZI/ref=sr_1_5?ie=UTF8&amp;qid=1444299852&amp;sr=8-5&amp;keywords=razer+naga" TargetMode="External"/><Relationship Id="rId1" Type="http://schemas.openxmlformats.org/officeDocument/2006/relationships/slideLayout" Target="../slideLayouts/slideLayout1.xml"/><Relationship Id="rId2" Type="http://schemas.openxmlformats.org/officeDocument/2006/relationships/hyperlink" Target="https://openclipart.org/detail/228417/gearanimation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4"/>
            <a:ext cx="9144000" cy="6740308"/>
          </a:xfrm>
          <a:prstGeom prst="rect">
            <a:avLst/>
          </a:prstGeom>
        </p:spPr>
        <p:txBody>
          <a:bodyPr wrap="square">
            <a:spAutoFit/>
          </a:bodyPr>
          <a:lstStyle/>
          <a:p>
            <a:r>
              <a:rPr lang="en-US" dirty="0" smtClean="0"/>
              <a:t>Task A:</a:t>
            </a:r>
          </a:p>
          <a:p>
            <a:r>
              <a:rPr lang="en-US" dirty="0" smtClean="0"/>
              <a:t>Aim and content of the website:</a:t>
            </a:r>
          </a:p>
          <a:p>
            <a:endParaRPr lang="en-US" dirty="0" smtClean="0"/>
          </a:p>
          <a:p>
            <a:r>
              <a:rPr lang="en-US" dirty="0" smtClean="0"/>
              <a:t>The aim of the website is to sell computer games and computer peripherals.</a:t>
            </a:r>
          </a:p>
          <a:p>
            <a:r>
              <a:rPr lang="en-US" dirty="0" smtClean="0"/>
              <a:t>The content of the site should be five or more separate pages for the site including an order page where you can order the games or parts for your computer.</a:t>
            </a:r>
          </a:p>
          <a:p>
            <a:r>
              <a:rPr lang="en-US" dirty="0" smtClean="0"/>
              <a:t>There should be a navigation menu to get around the site.</a:t>
            </a:r>
          </a:p>
          <a:p>
            <a:r>
              <a:rPr lang="en-US" dirty="0" smtClean="0"/>
              <a:t>Some part of the page should be animated, such as the logo</a:t>
            </a:r>
          </a:p>
          <a:p>
            <a:endParaRPr lang="en-US" dirty="0" smtClean="0"/>
          </a:p>
          <a:p>
            <a:r>
              <a:rPr lang="en-US" dirty="0" smtClean="0"/>
              <a:t>User requirements:</a:t>
            </a:r>
          </a:p>
          <a:p>
            <a:r>
              <a:rPr lang="en-US" dirty="0" smtClean="0"/>
              <a:t>The target audience is teenagers and young adults and so the site should have some animations to appeal to the user. The font size should also be larger so that visually impaired readers can read the site more easily.</a:t>
            </a:r>
          </a:p>
          <a:p>
            <a:endParaRPr lang="en-US" dirty="0" smtClean="0"/>
          </a:p>
          <a:p>
            <a:r>
              <a:rPr lang="en-US" dirty="0" smtClean="0"/>
              <a:t>Timescale of completing the site:</a:t>
            </a:r>
          </a:p>
          <a:p>
            <a:r>
              <a:rPr lang="en-US" dirty="0" smtClean="0"/>
              <a:t>The front end of the site should be completed within one week with a basic look and layout completed. The backend should be created later and will take three weeks to be created</a:t>
            </a:r>
            <a:r>
              <a:rPr lang="en-US" dirty="0" smtClean="0"/>
              <a:t>.</a:t>
            </a:r>
          </a:p>
          <a:p>
            <a:endParaRPr lang="en-US" dirty="0"/>
          </a:p>
          <a:p>
            <a:r>
              <a:rPr lang="en-US" dirty="0" smtClean="0"/>
              <a:t>Page Style: </a:t>
            </a:r>
          </a:p>
          <a:p>
            <a:r>
              <a:rPr lang="en-US" dirty="0" smtClean="0"/>
              <a:t>Text will be black and use Helvetica Font. The background will be white and borders will be 1 pixel and black. Color will appear in the animated logo as the logo colors and the current active page as a red link.</a:t>
            </a:r>
          </a:p>
          <a:p>
            <a:endParaRPr lang="en-US" dirty="0"/>
          </a:p>
          <a:p>
            <a:endParaRPr lang="en-US" dirty="0"/>
          </a:p>
        </p:txBody>
      </p:sp>
    </p:spTree>
    <p:extLst>
      <p:ext uri="{BB962C8B-B14F-4D97-AF65-F5344CB8AC3E}">
        <p14:creationId xmlns:p14="http://schemas.microsoft.com/office/powerpoint/2010/main" val="36089020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25677" cy="1200329"/>
          </a:xfrm>
          <a:prstGeom prst="rect">
            <a:avLst/>
          </a:prstGeom>
          <a:noFill/>
        </p:spPr>
        <p:txBody>
          <a:bodyPr wrap="none" rtlCol="0">
            <a:spAutoFit/>
          </a:bodyPr>
          <a:lstStyle/>
          <a:p>
            <a:r>
              <a:rPr lang="en-US" dirty="0" smtClean="0"/>
              <a:t>Layout of each page:</a:t>
            </a:r>
          </a:p>
          <a:p>
            <a:endParaRPr lang="en-US" dirty="0" smtClean="0"/>
          </a:p>
          <a:p>
            <a:r>
              <a:rPr lang="en-US" dirty="0" smtClean="0"/>
              <a:t>The base layout of the page will look like the layout below and will have the body content where</a:t>
            </a:r>
          </a:p>
          <a:p>
            <a:r>
              <a:rPr lang="en-US" dirty="0" smtClean="0"/>
              <a:t>It says “body content”.</a:t>
            </a:r>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Order Games	|  Sign Up	</a:t>
            </a:r>
            <a:endParaRPr lang="en-US" dirty="0"/>
          </a:p>
        </p:txBody>
      </p:sp>
      <p:sp>
        <p:nvSpPr>
          <p:cNvPr id="9" name="TextBox 8"/>
          <p:cNvSpPr txBox="1"/>
          <p:nvPr/>
        </p:nvSpPr>
        <p:spPr>
          <a:xfrm>
            <a:off x="2830946" y="4031732"/>
            <a:ext cx="3726873" cy="707886"/>
          </a:xfrm>
          <a:prstGeom prst="rect">
            <a:avLst/>
          </a:prstGeom>
          <a:noFill/>
        </p:spPr>
        <p:txBody>
          <a:bodyPr wrap="square" rtlCol="0">
            <a:spAutoFit/>
          </a:bodyPr>
          <a:lstStyle/>
          <a:p>
            <a:r>
              <a:rPr lang="en-US" sz="4000" dirty="0" smtClean="0"/>
              <a:t>BODY CONTENT</a:t>
            </a:r>
            <a:endParaRPr lang="en-US" sz="4000"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Tree>
    <p:extLst>
      <p:ext uri="{BB962C8B-B14F-4D97-AF65-F5344CB8AC3E}">
        <p14:creationId xmlns:p14="http://schemas.microsoft.com/office/powerpoint/2010/main" val="2323407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200329"/>
          </a:xfrm>
          <a:prstGeom prst="rect">
            <a:avLst/>
          </a:prstGeom>
          <a:noFill/>
        </p:spPr>
        <p:txBody>
          <a:bodyPr wrap="none" rtlCol="0">
            <a:spAutoFit/>
          </a:bodyPr>
          <a:lstStyle/>
          <a:p>
            <a:r>
              <a:rPr lang="en-US" dirty="0" smtClean="0"/>
              <a:t>The </a:t>
            </a:r>
            <a:r>
              <a:rPr lang="en-US" dirty="0" smtClean="0"/>
              <a:t>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loading time</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1" name="Rectangle 10"/>
          <p:cNvSpPr/>
          <p:nvPr/>
        </p:nvSpPr>
        <p:spPr>
          <a:xfrm>
            <a:off x="173182" y="2387905"/>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1414" y="1909567"/>
            <a:ext cx="3465647" cy="369332"/>
          </a:xfrm>
          <a:prstGeom prst="rect">
            <a:avLst/>
          </a:prstGeom>
          <a:noFill/>
        </p:spPr>
        <p:txBody>
          <a:bodyPr wrap="square" rtlCol="0">
            <a:spAutoFit/>
          </a:bodyPr>
          <a:lstStyle/>
          <a:p>
            <a:r>
              <a:rPr lang="en-US" dirty="0" smtClean="0"/>
              <a:t>Top Selling Games</a:t>
            </a:r>
            <a:endParaRPr lang="en-US" dirty="0"/>
          </a:p>
        </p:txBody>
      </p:sp>
      <p:sp>
        <p:nvSpPr>
          <p:cNvPr id="4" name="TextBox 3"/>
          <p:cNvSpPr txBox="1"/>
          <p:nvPr/>
        </p:nvSpPr>
        <p:spPr>
          <a:xfrm>
            <a:off x="161861" y="2406447"/>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13" name="Rectangle 12"/>
          <p:cNvSpPr/>
          <p:nvPr/>
        </p:nvSpPr>
        <p:spPr>
          <a:xfrm>
            <a:off x="184503" y="3036759"/>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84502" y="3769291"/>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7101" y="4557890"/>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84501" y="5264558"/>
            <a:ext cx="8820727" cy="4964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5822" y="5957151"/>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11414" y="304393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4" name="TextBox 23"/>
          <p:cNvSpPr txBox="1"/>
          <p:nvPr/>
        </p:nvSpPr>
        <p:spPr>
          <a:xfrm>
            <a:off x="211414" y="3769291"/>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5" name="TextBox 24"/>
          <p:cNvSpPr txBox="1"/>
          <p:nvPr/>
        </p:nvSpPr>
        <p:spPr>
          <a:xfrm>
            <a:off x="185781" y="4557890"/>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6" name="TextBox 25"/>
          <p:cNvSpPr txBox="1"/>
          <p:nvPr/>
        </p:nvSpPr>
        <p:spPr>
          <a:xfrm>
            <a:off x="185781" y="5264558"/>
            <a:ext cx="8832047" cy="369332"/>
          </a:xfrm>
          <a:prstGeom prst="rect">
            <a:avLst/>
          </a:prstGeom>
          <a:noFill/>
        </p:spPr>
        <p:txBody>
          <a:bodyPr wrap="square" rtlCol="0">
            <a:spAutoFit/>
          </a:bodyPr>
          <a:lstStyle/>
          <a:p>
            <a:r>
              <a:rPr lang="en-US" dirty="0" smtClean="0"/>
              <a:t>GAME_IMAGE 		 Title 			 Price 					Checkbox to order</a:t>
            </a:r>
            <a:endParaRPr lang="en-US" dirty="0"/>
          </a:p>
        </p:txBody>
      </p:sp>
      <p:sp>
        <p:nvSpPr>
          <p:cNvPr id="27" name="TextBox 26"/>
          <p:cNvSpPr txBox="1"/>
          <p:nvPr/>
        </p:nvSpPr>
        <p:spPr>
          <a:xfrm>
            <a:off x="211414" y="5812256"/>
            <a:ext cx="8832047" cy="923330"/>
          </a:xfrm>
          <a:prstGeom prst="rect">
            <a:avLst/>
          </a:prstGeom>
          <a:noFill/>
          <a:ln>
            <a:solidFill>
              <a:schemeClr val="tx1"/>
            </a:solidFill>
          </a:ln>
        </p:spPr>
        <p:txBody>
          <a:bodyPr wrap="square" rtlCol="0">
            <a:spAutoFit/>
          </a:bodyPr>
          <a:lstStyle/>
          <a:p>
            <a:r>
              <a:rPr lang="en-US" dirty="0" smtClean="0"/>
              <a:t>We also sell: mice, mouse pads, computer graphics cards, </a:t>
            </a:r>
            <a:r>
              <a:rPr lang="en-US" dirty="0" err="1" smtClean="0"/>
              <a:t>etc</a:t>
            </a:r>
            <a:r>
              <a:rPr lang="en-US" dirty="0" smtClean="0"/>
              <a:t> (same format as games but below)</a:t>
            </a:r>
            <a:endParaRPr lang="en-US" dirty="0" smtClean="0"/>
          </a:p>
          <a:p>
            <a:endParaRPr lang="en-US" dirty="0"/>
          </a:p>
        </p:txBody>
      </p:sp>
    </p:spTree>
    <p:extLst>
      <p:ext uri="{BB962C8B-B14F-4D97-AF65-F5344CB8AC3E}">
        <p14:creationId xmlns:p14="http://schemas.microsoft.com/office/powerpoint/2010/main" val="32392114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8859" cy="1200329"/>
          </a:xfrm>
          <a:prstGeom prst="rect">
            <a:avLst/>
          </a:prstGeom>
          <a:noFill/>
        </p:spPr>
        <p:txBody>
          <a:bodyPr wrap="none" rtlCol="0">
            <a:spAutoFit/>
          </a:bodyPr>
          <a:lstStyle/>
          <a:p>
            <a:r>
              <a:rPr lang="en-US" dirty="0" smtClean="0"/>
              <a:t>The </a:t>
            </a:r>
            <a:r>
              <a:rPr lang="en-US" dirty="0" smtClean="0"/>
              <a:t>confirm order page </a:t>
            </a:r>
            <a:r>
              <a:rPr lang="en-US" dirty="0" smtClean="0"/>
              <a:t>will look approximately like </a:t>
            </a:r>
            <a:r>
              <a:rPr lang="en-US" dirty="0" smtClean="0"/>
              <a:t>this</a:t>
            </a:r>
          </a:p>
          <a:p>
            <a:endParaRPr lang="en-US" dirty="0"/>
          </a:p>
          <a:p>
            <a:r>
              <a:rPr lang="en-US" dirty="0" smtClean="0"/>
              <a:t>The images will be JPGs as there will be a lot of images so the images should be as small as they </a:t>
            </a:r>
          </a:p>
          <a:p>
            <a:r>
              <a:rPr lang="en-US" dirty="0" smtClean="0"/>
              <a:t>can. JPGs are compressed so this will help with page loading time</a:t>
            </a:r>
            <a:endParaRPr lang="en-US" dirty="0" smtClean="0"/>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Contact</a:t>
            </a:r>
            <a:r>
              <a:rPr lang="en-US" dirty="0"/>
              <a:t> </a:t>
            </a:r>
            <a:r>
              <a:rPr lang="en-US" dirty="0" smtClean="0"/>
              <a:t> |  </a:t>
            </a:r>
            <a:r>
              <a:rPr lang="en-US" dirty="0" smtClean="0">
                <a:solidFill>
                  <a:srgbClr val="FF0000"/>
                </a:solidFill>
              </a:rPr>
              <a:t>Order Games</a:t>
            </a:r>
            <a:r>
              <a:rPr lang="en-US" dirty="0" smtClean="0"/>
              <a:t>	|  Sign Up	</a:t>
            </a:r>
            <a:endParaRPr lang="en-US" dirty="0"/>
          </a:p>
        </p:txBody>
      </p:sp>
      <p:sp>
        <p:nvSpPr>
          <p:cNvPr id="12" name="TextBox 11"/>
          <p:cNvSpPr txBox="1"/>
          <p:nvPr/>
        </p:nvSpPr>
        <p:spPr>
          <a:xfrm>
            <a:off x="173182" y="1909567"/>
            <a:ext cx="3465647" cy="4801315"/>
          </a:xfrm>
          <a:prstGeom prst="rect">
            <a:avLst/>
          </a:prstGeom>
          <a:noFill/>
        </p:spPr>
        <p:txBody>
          <a:bodyPr wrap="square" rtlCol="0">
            <a:spAutoFit/>
          </a:bodyPr>
          <a:lstStyle/>
          <a:p>
            <a:r>
              <a:rPr lang="en-US" dirty="0" smtClean="0"/>
              <a:t>(if they have ordered games)</a:t>
            </a:r>
          </a:p>
          <a:p>
            <a:r>
              <a:rPr lang="en-US" dirty="0" smtClean="0"/>
              <a:t>You Have Ordered:</a:t>
            </a:r>
          </a:p>
          <a:p>
            <a:endParaRPr lang="en-US" dirty="0"/>
          </a:p>
          <a:p>
            <a:r>
              <a:rPr lang="en-US" dirty="0" smtClean="0"/>
              <a:t>GAME X – Price: X</a:t>
            </a:r>
          </a:p>
          <a:p>
            <a:r>
              <a:rPr lang="en-US" dirty="0" smtClean="0"/>
              <a:t>GAME Y </a:t>
            </a:r>
            <a:r>
              <a:rPr lang="en-US" dirty="0"/>
              <a:t>– Price: X</a:t>
            </a:r>
            <a:endParaRPr lang="en-US" dirty="0" smtClean="0"/>
          </a:p>
          <a:p>
            <a:r>
              <a:rPr lang="en-US" dirty="0"/>
              <a:t>GAME Z – Price: X</a:t>
            </a:r>
            <a:endParaRPr lang="en-US" dirty="0" smtClean="0"/>
          </a:p>
          <a:p>
            <a:endParaRPr lang="en-US" dirty="0"/>
          </a:p>
          <a:p>
            <a:r>
              <a:rPr lang="en-US" dirty="0" smtClean="0"/>
              <a:t>(if they have ordered Accessories)</a:t>
            </a:r>
          </a:p>
          <a:p>
            <a:endParaRPr lang="en-US" dirty="0"/>
          </a:p>
          <a:p>
            <a:r>
              <a:rPr lang="en-US" dirty="0" smtClean="0"/>
              <a:t>You Have Ordered:</a:t>
            </a:r>
          </a:p>
          <a:p>
            <a:endParaRPr lang="en-US" dirty="0"/>
          </a:p>
          <a:p>
            <a:r>
              <a:rPr lang="en-US" dirty="0"/>
              <a:t>Accessory X – Price: X</a:t>
            </a:r>
            <a:endParaRPr lang="en-US" dirty="0" smtClean="0"/>
          </a:p>
          <a:p>
            <a:r>
              <a:rPr lang="en-US" dirty="0" smtClean="0"/>
              <a:t>Accessory Y </a:t>
            </a:r>
            <a:r>
              <a:rPr lang="en-US" dirty="0"/>
              <a:t>– Price: </a:t>
            </a:r>
            <a:r>
              <a:rPr lang="en-US" dirty="0" smtClean="0"/>
              <a:t>X</a:t>
            </a:r>
          </a:p>
          <a:p>
            <a:endParaRPr lang="en-US" dirty="0"/>
          </a:p>
          <a:p>
            <a:r>
              <a:rPr lang="en-US" dirty="0" smtClean="0"/>
              <a:t>Total Price: £TOTAL_PRICE</a:t>
            </a:r>
          </a:p>
          <a:p>
            <a:endParaRPr lang="en-US" dirty="0"/>
          </a:p>
          <a:p>
            <a:r>
              <a:rPr lang="en-US" dirty="0" smtClean="0"/>
              <a:t>CONFIRM_ORDER_BUTTON</a:t>
            </a:r>
            <a:endParaRPr lang="en-US" dirty="0"/>
          </a:p>
        </p:txBody>
      </p:sp>
      <p:cxnSp>
        <p:nvCxnSpPr>
          <p:cNvPr id="14" name="Straight Arrow Connector 13"/>
          <p:cNvCxnSpPr/>
          <p:nvPr/>
        </p:nvCxnSpPr>
        <p:spPr>
          <a:xfrm flipV="1">
            <a:off x="3071090" y="4362311"/>
            <a:ext cx="2608450" cy="211648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79540" y="2492749"/>
            <a:ext cx="3464460" cy="2151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Alert Box:</a:t>
            </a:r>
          </a:p>
          <a:p>
            <a:pPr algn="ctr"/>
            <a:endParaRPr lang="en-US" dirty="0"/>
          </a:p>
          <a:p>
            <a:pPr algn="ctr"/>
            <a:r>
              <a:rPr lang="en-US" dirty="0" smtClean="0"/>
              <a:t>Are You Sure that you want to confirm your order?</a:t>
            </a:r>
          </a:p>
          <a:p>
            <a:pPr algn="ctr"/>
            <a:endParaRPr lang="en-US" dirty="0"/>
          </a:p>
          <a:p>
            <a:pPr algn="ctr"/>
            <a:r>
              <a:rPr lang="en-US" dirty="0" smtClean="0"/>
              <a:t>YES	NO</a:t>
            </a:r>
          </a:p>
          <a:p>
            <a:pPr algn="ctr"/>
            <a:endParaRPr lang="en-US" dirty="0"/>
          </a:p>
          <a:p>
            <a:pPr algn="ctr"/>
            <a:endParaRPr lang="en-US" dirty="0"/>
          </a:p>
        </p:txBody>
      </p:sp>
      <p:cxnSp>
        <p:nvCxnSpPr>
          <p:cNvPr id="28" name="Straight Arrow Connector 27"/>
          <p:cNvCxnSpPr/>
          <p:nvPr/>
        </p:nvCxnSpPr>
        <p:spPr>
          <a:xfrm flipH="1">
            <a:off x="6079342" y="4185937"/>
            <a:ext cx="1011263" cy="103472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079342" y="5220664"/>
            <a:ext cx="2573560" cy="1311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Thank You for your order.</a:t>
            </a:r>
            <a:endParaRPr lang="en-US" dirty="0"/>
          </a:p>
        </p:txBody>
      </p:sp>
    </p:spTree>
    <p:extLst>
      <p:ext uri="{BB962C8B-B14F-4D97-AF65-F5344CB8AC3E}">
        <p14:creationId xmlns:p14="http://schemas.microsoft.com/office/powerpoint/2010/main" val="34615200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03118" cy="369332"/>
          </a:xfrm>
          <a:prstGeom prst="rect">
            <a:avLst/>
          </a:prstGeom>
          <a:noFill/>
        </p:spPr>
        <p:txBody>
          <a:bodyPr wrap="none" rtlCol="0">
            <a:spAutoFit/>
          </a:bodyPr>
          <a:lstStyle/>
          <a:p>
            <a:r>
              <a:rPr lang="en-US" dirty="0" smtClean="0"/>
              <a:t>The contact page will look approximately like this</a:t>
            </a:r>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t>Home  |  About  |  </a:t>
            </a:r>
            <a:r>
              <a:rPr lang="en-US" dirty="0" smtClean="0">
                <a:solidFill>
                  <a:srgbClr val="FF0000"/>
                </a:solidFill>
              </a:rPr>
              <a:t>Contact</a:t>
            </a:r>
            <a:r>
              <a:rPr lang="en-US" dirty="0">
                <a:solidFill>
                  <a:srgbClr val="FF0000"/>
                </a:solidFill>
              </a:rPr>
              <a:t> </a:t>
            </a:r>
            <a:r>
              <a:rPr lang="en-US" dirty="0" smtClean="0">
                <a:solidFill>
                  <a:srgbClr val="FF0000"/>
                </a:solidFill>
              </a:rPr>
              <a:t> </a:t>
            </a:r>
            <a:r>
              <a:rPr lang="en-US" dirty="0" smtClean="0"/>
              <a:t>|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4" name="TextBox 3"/>
          <p:cNvSpPr txBox="1"/>
          <p:nvPr/>
        </p:nvSpPr>
        <p:spPr>
          <a:xfrm>
            <a:off x="173182" y="2106265"/>
            <a:ext cx="8832047" cy="3385542"/>
          </a:xfrm>
          <a:prstGeom prst="rect">
            <a:avLst/>
          </a:prstGeom>
          <a:noFill/>
        </p:spPr>
        <p:txBody>
          <a:bodyPr wrap="square" rtlCol="0">
            <a:spAutoFit/>
          </a:bodyPr>
          <a:lstStyle/>
          <a:p>
            <a:r>
              <a:rPr lang="en-US" sz="3400" b="1" dirty="0" smtClean="0"/>
              <a:t>Contact Us:</a:t>
            </a:r>
          </a:p>
          <a:p>
            <a:endParaRPr lang="en-US" dirty="0"/>
          </a:p>
          <a:p>
            <a:r>
              <a:rPr lang="en-US" dirty="0" smtClean="0"/>
              <a:t>Email: </a:t>
            </a:r>
            <a:r>
              <a:rPr lang="en-US" dirty="0" smtClean="0">
                <a:hlinkClick r:id="rId3"/>
              </a:rPr>
              <a:t>support@windupgaming.com</a:t>
            </a:r>
            <a:endParaRPr lang="en-US" dirty="0" smtClean="0"/>
          </a:p>
          <a:p>
            <a:endParaRPr lang="en-US" dirty="0"/>
          </a:p>
          <a:p>
            <a:r>
              <a:rPr lang="en-US" dirty="0" smtClean="0"/>
              <a:t>Phone: 07229 085 084</a:t>
            </a:r>
          </a:p>
          <a:p>
            <a:endParaRPr lang="en-US" dirty="0"/>
          </a:p>
          <a:p>
            <a:r>
              <a:rPr lang="en-US" dirty="0"/>
              <a:t>	</a:t>
            </a:r>
            <a:r>
              <a:rPr lang="en-US" dirty="0" err="1" smtClean="0"/>
              <a:t>Facebook.com</a:t>
            </a:r>
            <a:r>
              <a:rPr lang="en-US" dirty="0" smtClean="0"/>
              <a:t>/</a:t>
            </a:r>
            <a:r>
              <a:rPr lang="en-US" dirty="0" err="1" smtClean="0"/>
              <a:t>windupgaming</a:t>
            </a:r>
            <a:endParaRPr lang="en-US" dirty="0" smtClean="0"/>
          </a:p>
          <a:p>
            <a:endParaRPr lang="en-US" dirty="0"/>
          </a:p>
          <a:p>
            <a:r>
              <a:rPr lang="en-US" dirty="0" smtClean="0"/>
              <a:t>	@</a:t>
            </a:r>
            <a:r>
              <a:rPr lang="en-US" dirty="0" err="1" smtClean="0"/>
              <a:t>WindupGaming</a:t>
            </a:r>
            <a:endParaRPr lang="en-US" dirty="0" smtClean="0"/>
          </a:p>
          <a:p>
            <a:endParaRPr lang="en-US" dirty="0"/>
          </a:p>
          <a:p>
            <a:endParaRPr lang="en-US" dirty="0"/>
          </a:p>
        </p:txBody>
      </p:sp>
      <p:pic>
        <p:nvPicPr>
          <p:cNvPr id="9" name="Picture 8" descr="Yootheme-Social-Bookmark-Social-facebook-box-blue.ic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82" y="3958937"/>
            <a:ext cx="401782" cy="401782"/>
          </a:xfrm>
          <a:prstGeom prst="rect">
            <a:avLst/>
          </a:prstGeom>
        </p:spPr>
      </p:pic>
      <p:pic>
        <p:nvPicPr>
          <p:cNvPr id="23" name="Picture 22" descr="larrybird-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183" y="4538383"/>
            <a:ext cx="503381" cy="355328"/>
          </a:xfrm>
          <a:prstGeom prst="rect">
            <a:avLst/>
          </a:prstGeom>
        </p:spPr>
      </p:pic>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647426" cy="369332"/>
          </a:xfrm>
          <a:prstGeom prst="rect">
            <a:avLst/>
          </a:prstGeom>
          <a:noFill/>
        </p:spPr>
        <p:txBody>
          <a:bodyPr wrap="none" rtlCol="0">
            <a:spAutoFit/>
          </a:bodyPr>
          <a:lstStyle/>
          <a:p>
            <a:r>
              <a:rPr lang="en-US" dirty="0" smtClean="0"/>
              <a:t>The home page will look approximately like this</a:t>
            </a:r>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FF0000"/>
                </a:solidFill>
              </a:rPr>
              <a:t>Home</a:t>
            </a:r>
            <a:r>
              <a:rPr lang="en-US" dirty="0" smtClean="0"/>
              <a:t>  |  About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4555093"/>
          </a:xfrm>
          <a:prstGeom prst="rect">
            <a:avLst/>
          </a:prstGeom>
          <a:noFill/>
        </p:spPr>
        <p:txBody>
          <a:bodyPr wrap="square" rtlCol="0">
            <a:spAutoFit/>
          </a:bodyPr>
          <a:lstStyle/>
          <a:p>
            <a:r>
              <a:rPr lang="en-US" sz="3400" dirty="0" smtClean="0"/>
              <a:t>HOME:</a:t>
            </a:r>
          </a:p>
          <a:p>
            <a:endParaRPr lang="en-US" sz="3400" dirty="0"/>
          </a:p>
          <a:p>
            <a:r>
              <a:rPr lang="en-US" sz="3400" dirty="0" smtClean="0"/>
              <a:t>News:</a:t>
            </a:r>
          </a:p>
          <a:p>
            <a:r>
              <a:rPr lang="en-US" sz="3400" dirty="0" smtClean="0"/>
              <a:t>-------------</a:t>
            </a:r>
            <a:endParaRPr lang="en-US" sz="3400" dirty="0"/>
          </a:p>
          <a:p>
            <a:r>
              <a:rPr lang="en-US" sz="3400" dirty="0" smtClean="0"/>
              <a:t>Latest Version of Call of Duty Due for release on 29</a:t>
            </a:r>
            <a:r>
              <a:rPr lang="en-US" sz="3400" baseline="30000" dirty="0" smtClean="0"/>
              <a:t>th</a:t>
            </a:r>
            <a:r>
              <a:rPr lang="en-US" sz="3400" dirty="0" smtClean="0"/>
              <a:t> October 2015!</a:t>
            </a:r>
          </a:p>
          <a:p>
            <a:r>
              <a:rPr lang="en-US" sz="3400" dirty="0" smtClean="0"/>
              <a:t>-------------</a:t>
            </a:r>
            <a:endParaRPr lang="en-US" sz="3400" dirty="0"/>
          </a:p>
          <a:p>
            <a:r>
              <a:rPr lang="en-US" sz="3400" dirty="0" smtClean="0"/>
              <a:t>Counter Strike Game Breaking Bug Found</a:t>
            </a:r>
          </a:p>
          <a:p>
            <a:endParaRPr lang="en-US" dirty="0"/>
          </a:p>
        </p:txBody>
      </p:sp>
    </p:spTree>
    <p:extLst>
      <p:ext uri="{BB962C8B-B14F-4D97-AF65-F5344CB8AC3E}">
        <p14:creationId xmlns:p14="http://schemas.microsoft.com/office/powerpoint/2010/main" val="4292835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651859" cy="369332"/>
          </a:xfrm>
          <a:prstGeom prst="rect">
            <a:avLst/>
          </a:prstGeom>
          <a:noFill/>
        </p:spPr>
        <p:txBody>
          <a:bodyPr wrap="none" rtlCol="0">
            <a:spAutoFit/>
          </a:bodyPr>
          <a:lstStyle/>
          <a:p>
            <a:r>
              <a:rPr lang="en-US" dirty="0" smtClean="0"/>
              <a:t>The about page will look approximately like this</a:t>
            </a:r>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t>
            </a:r>
            <a:r>
              <a:rPr lang="en-US" dirty="0" smtClean="0">
                <a:solidFill>
                  <a:srgbClr val="FF0000"/>
                </a:solidFill>
              </a:rPr>
              <a:t>About</a:t>
            </a:r>
            <a:r>
              <a:rPr lang="en-US" dirty="0" smtClean="0"/>
              <a:t>  |  Contact</a:t>
            </a:r>
            <a:r>
              <a:rPr lang="en-US" dirty="0"/>
              <a:t> </a:t>
            </a:r>
            <a:r>
              <a:rPr lang="en-US" dirty="0" smtClean="0"/>
              <a:t> |  Order Games	|  Sign Up	</a:t>
            </a:r>
            <a:endParaRPr lang="en-US" dirty="0"/>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354765"/>
          </a:xfrm>
          <a:prstGeom prst="rect">
            <a:avLst/>
          </a:prstGeom>
          <a:noFill/>
        </p:spPr>
        <p:txBody>
          <a:bodyPr wrap="square" rtlCol="0">
            <a:spAutoFit/>
          </a:bodyPr>
          <a:lstStyle/>
          <a:p>
            <a:r>
              <a:rPr lang="en-US" sz="3400" dirty="0" smtClean="0"/>
              <a:t>ABOUT:</a:t>
            </a:r>
          </a:p>
          <a:p>
            <a:endParaRPr lang="en-US" sz="3400" dirty="0"/>
          </a:p>
          <a:p>
            <a:r>
              <a:rPr lang="en-US" dirty="0" smtClean="0"/>
              <a:t>We were founded on 20</a:t>
            </a:r>
            <a:r>
              <a:rPr lang="en-US" baseline="30000" dirty="0" smtClean="0"/>
              <a:t>th</a:t>
            </a:r>
            <a:r>
              <a:rPr lang="en-US" dirty="0" smtClean="0"/>
              <a:t> September 2015 …….</a:t>
            </a:r>
          </a:p>
          <a:p>
            <a:endParaRPr lang="en-US" dirty="0"/>
          </a:p>
          <a:p>
            <a:endParaRPr lang="en-US" dirty="0" smtClean="0"/>
          </a:p>
          <a:p>
            <a:endParaRPr lang="en-US" dirty="0"/>
          </a:p>
          <a:p>
            <a:endParaRPr lang="en-US" dirty="0" smtClean="0"/>
          </a:p>
          <a:p>
            <a:r>
              <a:rPr lang="en-US" dirty="0" smtClean="0"/>
              <a:t>……</a:t>
            </a:r>
          </a:p>
          <a:p>
            <a:endParaRPr lang="en-US" dirty="0"/>
          </a:p>
          <a:p>
            <a:r>
              <a:rPr lang="en-US" dirty="0" smtClean="0"/>
              <a:t>……</a:t>
            </a:r>
            <a:endParaRPr lang="en-US"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96663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767614" cy="369332"/>
          </a:xfrm>
          <a:prstGeom prst="rect">
            <a:avLst/>
          </a:prstGeom>
          <a:noFill/>
        </p:spPr>
        <p:txBody>
          <a:bodyPr wrap="none" rtlCol="0">
            <a:spAutoFit/>
          </a:bodyPr>
          <a:lstStyle/>
          <a:p>
            <a:r>
              <a:rPr lang="en-US" dirty="0" smtClean="0"/>
              <a:t>The sign up page will look approximately like this</a:t>
            </a:r>
          </a:p>
        </p:txBody>
      </p:sp>
      <p:sp>
        <p:nvSpPr>
          <p:cNvPr id="3" name="Rectangle 2"/>
          <p:cNvSpPr/>
          <p:nvPr/>
        </p:nvSpPr>
        <p:spPr>
          <a:xfrm>
            <a:off x="0" y="1200328"/>
            <a:ext cx="9144000" cy="56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3182" y="1385456"/>
            <a:ext cx="8820727" cy="496454"/>
          </a:xfrm>
          <a:prstGeom prst="rect">
            <a:avLst/>
          </a:prstGeom>
          <a:no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73182" y="1385516"/>
            <a:ext cx="1754909" cy="369332"/>
          </a:xfrm>
          <a:prstGeom prst="rect">
            <a:avLst/>
          </a:prstGeom>
          <a:noFill/>
        </p:spPr>
        <p:txBody>
          <a:bodyPr wrap="square" rtlCol="0">
            <a:spAutoFit/>
          </a:bodyPr>
          <a:lstStyle/>
          <a:p>
            <a:r>
              <a:rPr lang="en-US" dirty="0" smtClean="0"/>
              <a:t>Windup Gaming</a:t>
            </a:r>
            <a:endParaRPr lang="en-US" dirty="0"/>
          </a:p>
        </p:txBody>
      </p:sp>
      <p:pic>
        <p:nvPicPr>
          <p:cNvPr id="7" name="Picture 6" descr="gear-windup-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91" y="1385456"/>
            <a:ext cx="1142999" cy="500062"/>
          </a:xfrm>
          <a:prstGeom prst="rect">
            <a:avLst/>
          </a:prstGeom>
        </p:spPr>
      </p:pic>
      <p:sp>
        <p:nvSpPr>
          <p:cNvPr id="8" name="TextBox 7"/>
          <p:cNvSpPr txBox="1"/>
          <p:nvPr/>
        </p:nvSpPr>
        <p:spPr>
          <a:xfrm>
            <a:off x="3188855" y="1399372"/>
            <a:ext cx="5805054" cy="369332"/>
          </a:xfrm>
          <a:prstGeom prst="rect">
            <a:avLst/>
          </a:prstGeom>
          <a:noFill/>
        </p:spPr>
        <p:txBody>
          <a:bodyPr wrap="square" rtlCol="0">
            <a:spAutoFit/>
          </a:bodyPr>
          <a:lstStyle/>
          <a:p>
            <a:r>
              <a:rPr lang="en-US" dirty="0" smtClean="0">
                <a:solidFill>
                  <a:srgbClr val="000000"/>
                </a:solidFill>
              </a:rPr>
              <a:t>Home</a:t>
            </a:r>
            <a:r>
              <a:rPr lang="en-US" dirty="0" smtClean="0"/>
              <a:t>  |  About  |  Contact</a:t>
            </a:r>
            <a:r>
              <a:rPr lang="en-US" dirty="0"/>
              <a:t> </a:t>
            </a:r>
            <a:r>
              <a:rPr lang="en-US" dirty="0" smtClean="0"/>
              <a:t> |  Order Games	|  </a:t>
            </a:r>
            <a:r>
              <a:rPr lang="en-US" dirty="0" smtClean="0">
                <a:solidFill>
                  <a:srgbClr val="FF0000"/>
                </a:solidFill>
              </a:rPr>
              <a:t>Sign Up	</a:t>
            </a:r>
            <a:endParaRPr lang="en-US" dirty="0">
              <a:solidFill>
                <a:srgbClr val="FF0000"/>
              </a:solidFill>
            </a:endParaRPr>
          </a:p>
        </p:txBody>
      </p:sp>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11414" y="1909567"/>
            <a:ext cx="8782495" cy="3139321"/>
          </a:xfrm>
          <a:prstGeom prst="rect">
            <a:avLst/>
          </a:prstGeom>
          <a:noFill/>
        </p:spPr>
        <p:txBody>
          <a:bodyPr wrap="square" rtlCol="0">
            <a:spAutoFit/>
          </a:bodyPr>
          <a:lstStyle/>
          <a:p>
            <a:r>
              <a:rPr lang="en-US" dirty="0" smtClean="0"/>
              <a:t>Sign Up:</a:t>
            </a:r>
          </a:p>
          <a:p>
            <a:endParaRPr lang="en-US" dirty="0" smtClean="0"/>
          </a:p>
          <a:p>
            <a:r>
              <a:rPr lang="en-US" dirty="0" smtClean="0"/>
              <a:t>Sign Up To Our Mailing List:</a:t>
            </a:r>
          </a:p>
          <a:p>
            <a:endParaRPr lang="en-US" dirty="0"/>
          </a:p>
          <a:p>
            <a:r>
              <a:rPr lang="en-US" u="sng" dirty="0" smtClean="0"/>
              <a:t>Name Box</a:t>
            </a:r>
          </a:p>
          <a:p>
            <a:endParaRPr lang="en-US" dirty="0"/>
          </a:p>
          <a:p>
            <a:r>
              <a:rPr lang="en-US" u="sng" dirty="0" smtClean="0"/>
              <a:t>Email Box</a:t>
            </a:r>
          </a:p>
          <a:p>
            <a:endParaRPr lang="en-US" dirty="0"/>
          </a:p>
          <a:p>
            <a:r>
              <a:rPr lang="en-US" u="sng" dirty="0" smtClean="0"/>
              <a:t>Confirm Email Box</a:t>
            </a:r>
          </a:p>
          <a:p>
            <a:endParaRPr lang="en-US" u="sng" dirty="0"/>
          </a:p>
          <a:p>
            <a:r>
              <a:rPr lang="en-US" u="sng" dirty="0" smtClean="0"/>
              <a:t>SIGN UP BUTTON!</a:t>
            </a:r>
            <a:endParaRPr lang="en-US"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03307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0219" y="6458587"/>
            <a:ext cx="5920509" cy="276999"/>
          </a:xfrm>
          <a:prstGeom prst="rect">
            <a:avLst/>
          </a:prstGeom>
          <a:noFill/>
        </p:spPr>
        <p:txBody>
          <a:bodyPr wrap="square" rtlCol="0">
            <a:spAutoFit/>
          </a:bodyPr>
          <a:lstStyle/>
          <a:p>
            <a:r>
              <a:rPr lang="en-US" sz="1200" dirty="0" smtClean="0"/>
              <a:t>Terms and Conditions apply | For enquiries, please contact </a:t>
            </a:r>
            <a:r>
              <a:rPr lang="en-US" sz="1200" dirty="0" err="1" smtClean="0"/>
              <a:t>support@windupgaming.com</a:t>
            </a:r>
            <a:endParaRPr lang="en-US" sz="1200" dirty="0"/>
          </a:p>
        </p:txBody>
      </p:sp>
      <p:sp>
        <p:nvSpPr>
          <p:cNvPr id="12" name="TextBox 11"/>
          <p:cNvSpPr txBox="1"/>
          <p:nvPr/>
        </p:nvSpPr>
        <p:spPr>
          <a:xfrm>
            <a:off x="203465" y="143112"/>
            <a:ext cx="8782495" cy="6186310"/>
          </a:xfrm>
          <a:prstGeom prst="rect">
            <a:avLst/>
          </a:prstGeom>
          <a:noFill/>
        </p:spPr>
        <p:txBody>
          <a:bodyPr wrap="square" rtlCol="0">
            <a:spAutoFit/>
          </a:bodyPr>
          <a:lstStyle/>
          <a:p>
            <a:r>
              <a:rPr lang="en-US" dirty="0" smtClean="0"/>
              <a:t>Links to images:</a:t>
            </a:r>
          </a:p>
          <a:p>
            <a:endParaRPr lang="en-US" dirty="0"/>
          </a:p>
          <a:p>
            <a:r>
              <a:rPr lang="en-US" dirty="0" smtClean="0">
                <a:hlinkClick r:id="rId2"/>
              </a:rPr>
              <a:t>https://openclipart.org/detail/228417/gearanimation01</a:t>
            </a:r>
            <a:endParaRPr lang="en-US" dirty="0" smtClean="0"/>
          </a:p>
          <a:p>
            <a:endParaRPr lang="en-US" dirty="0"/>
          </a:p>
          <a:p>
            <a:r>
              <a:rPr lang="en-US" dirty="0" smtClean="0"/>
              <a:t>Steam images for games:</a:t>
            </a:r>
          </a:p>
          <a:p>
            <a:endParaRPr lang="en-US" dirty="0"/>
          </a:p>
          <a:p>
            <a:r>
              <a:rPr lang="en-US" dirty="0">
                <a:hlinkClick r:id="rId3"/>
              </a:rPr>
              <a:t>http://store.steampowered.com/search/?filter=</a:t>
            </a:r>
            <a:r>
              <a:rPr lang="en-US" dirty="0" smtClean="0">
                <a:hlinkClick r:id="rId3"/>
              </a:rPr>
              <a:t>topsellers</a:t>
            </a:r>
            <a:endParaRPr lang="en-US" dirty="0" smtClean="0"/>
          </a:p>
          <a:p>
            <a:endParaRPr lang="en-US" u="sng" dirty="0"/>
          </a:p>
          <a:p>
            <a:r>
              <a:rPr lang="en-US" u="sng" dirty="0" smtClean="0"/>
              <a:t>Mouse pad:</a:t>
            </a:r>
          </a:p>
          <a:p>
            <a:endParaRPr lang="en-US" u="sng" dirty="0"/>
          </a:p>
          <a:p>
            <a:r>
              <a:rPr lang="en-US" u="sng" dirty="0">
                <a:hlinkClick r:id="rId4"/>
              </a:rPr>
              <a:t>http://www.amazon.co.uk/Fellowes-Crystals-Mouse-Wrist-Support/dp/B0012315XU/ref=sr_1_7?ie=UTF8&amp;qid=1444299773&amp;sr=8-7&amp;keywords=mouse+</a:t>
            </a:r>
            <a:r>
              <a:rPr lang="en-US" u="sng" dirty="0" smtClean="0">
                <a:hlinkClick r:id="rId4"/>
              </a:rPr>
              <a:t>pad</a:t>
            </a:r>
            <a:endParaRPr lang="en-US" u="sng" dirty="0" smtClean="0"/>
          </a:p>
          <a:p>
            <a:endParaRPr lang="en-US" u="sng" dirty="0"/>
          </a:p>
          <a:p>
            <a:r>
              <a:rPr lang="en-US" u="sng" dirty="0" smtClean="0"/>
              <a:t>Mice:</a:t>
            </a:r>
          </a:p>
          <a:p>
            <a:endParaRPr lang="en-US" u="sng" dirty="0"/>
          </a:p>
          <a:p>
            <a:r>
              <a:rPr lang="en-US" u="sng" dirty="0">
                <a:hlinkClick r:id="rId5"/>
              </a:rPr>
              <a:t>http://www.amazon.co.uk/Razer-Chroma-Wireless-Gaming-Mouse/dp/B00P43JZX6/ref=sr_1_2?ie=UTF8&amp;qid=1444299852&amp;sr=8-2&amp;keywords=razer+</a:t>
            </a:r>
            <a:r>
              <a:rPr lang="en-US" u="sng" dirty="0" smtClean="0">
                <a:hlinkClick r:id="rId5"/>
              </a:rPr>
              <a:t>naga</a:t>
            </a:r>
            <a:endParaRPr lang="en-US" u="sng" dirty="0" smtClean="0"/>
          </a:p>
          <a:p>
            <a:endParaRPr lang="en-US" u="sng" dirty="0"/>
          </a:p>
          <a:p>
            <a:r>
              <a:rPr lang="en-US" u="sng" dirty="0">
                <a:hlinkClick r:id="rId6"/>
              </a:rPr>
              <a:t>http://www.amazon.co.uk/Razer-Naga-Hex-Gaming-Mouse/dp/B00715L3ZI/ref=sr_1_5?ie=UTF8&amp;qid=1444299852&amp;sr=8-5&amp;keywords=razer+</a:t>
            </a:r>
            <a:r>
              <a:rPr lang="en-US" u="sng" dirty="0" smtClean="0">
                <a:hlinkClick r:id="rId6"/>
              </a:rPr>
              <a:t>naga</a:t>
            </a:r>
            <a:endParaRPr lang="en-US" u="sng" dirty="0" smtClean="0"/>
          </a:p>
          <a:p>
            <a:endParaRPr lang="en-US" u="sng" dirty="0"/>
          </a:p>
          <a:p>
            <a:endParaRPr lang="en-US" u="sng" dirty="0"/>
          </a:p>
        </p:txBody>
      </p:sp>
      <p:sp>
        <p:nvSpPr>
          <p:cNvPr id="11" name="TextBox 10"/>
          <p:cNvSpPr txBox="1"/>
          <p:nvPr/>
        </p:nvSpPr>
        <p:spPr>
          <a:xfrm>
            <a:off x="-1117600" y="28886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72691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901</Words>
  <Application>Microsoft Macintosh PowerPoint</Application>
  <PresentationFormat>On-screen Show (4:3)</PresentationFormat>
  <Paragraphs>138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Splash Worldwide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Reyes-Wainwright</dc:creator>
  <cp:lastModifiedBy>Alexander Reyes-Wainwright</cp:lastModifiedBy>
  <cp:revision>18</cp:revision>
  <dcterms:created xsi:type="dcterms:W3CDTF">2015-10-08T09:26:55Z</dcterms:created>
  <dcterms:modified xsi:type="dcterms:W3CDTF">2015-10-08T10:45:52Z</dcterms:modified>
</cp:coreProperties>
</file>