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94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4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2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175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6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2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9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63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7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63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D3D3-2F6A-4F9C-B4C2-583EEF92EDA2}" type="datetimeFigureOut">
              <a:rPr lang="ru-RU" smtClean="0"/>
              <a:t>11.07.2024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C1898E-AC5F-4B0A-8747-DA771399E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0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4837" y="70590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</a:rPr>
              <a:t>WILDFRIUTS</a:t>
            </a:r>
            <a:endParaRPr lang="ru-RU" sz="60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325" y="23907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Онлайн-сервис по заказу и доставке товаров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592455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Москва _ 2024г.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070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Анализ продаж и работы продавцов Компании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0782" y="365126"/>
            <a:ext cx="5017655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/>
              <a:t>Рейтинг продавцов по продажам (Топ 3)</a:t>
            </a:r>
            <a:endParaRPr lang="ru-RU" sz="32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8" y="1782618"/>
            <a:ext cx="6646939" cy="3360882"/>
          </a:xfrm>
        </p:spPr>
      </p:pic>
      <p:sp>
        <p:nvSpPr>
          <p:cNvPr id="8" name="TextBox 7"/>
          <p:cNvSpPr txBox="1"/>
          <p:nvPr/>
        </p:nvSpPr>
        <p:spPr>
          <a:xfrm>
            <a:off x="8340436" y="1782618"/>
            <a:ext cx="37684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место: </a:t>
            </a:r>
            <a:r>
              <a:rPr lang="en-US" dirty="0" smtClean="0"/>
              <a:t>Dirk Stringer</a:t>
            </a:r>
            <a:r>
              <a:rPr lang="ru-RU" dirty="0" smtClean="0"/>
              <a:t>, 4,93 млрд., его продажи занимают ¼</a:t>
            </a:r>
            <a:r>
              <a:rPr lang="en-US" dirty="0" smtClean="0"/>
              <a:t> </a:t>
            </a:r>
            <a:r>
              <a:rPr lang="ru-RU" dirty="0" smtClean="0"/>
              <a:t>часть от всех продаж компании </a:t>
            </a:r>
          </a:p>
          <a:p>
            <a:r>
              <a:rPr lang="ru-RU" dirty="0" smtClean="0"/>
              <a:t>2 место: </a:t>
            </a:r>
            <a:r>
              <a:rPr lang="en-US" dirty="0" smtClean="0"/>
              <a:t>Michel </a:t>
            </a:r>
            <a:r>
              <a:rPr lang="en-US" dirty="0" err="1" smtClean="0"/>
              <a:t>DeFrance</a:t>
            </a:r>
            <a:r>
              <a:rPr lang="ru-RU" dirty="0" smtClean="0"/>
              <a:t>, 3,2 млрд., </a:t>
            </a:r>
          </a:p>
          <a:p>
            <a:r>
              <a:rPr lang="ru-RU" dirty="0" smtClean="0"/>
              <a:t>3 место: </a:t>
            </a:r>
            <a:r>
              <a:rPr lang="en-US" dirty="0" smtClean="0"/>
              <a:t>Albert Ringer </a:t>
            </a:r>
            <a:r>
              <a:rPr lang="ru-RU" dirty="0" smtClean="0"/>
              <a:t>2,7 млрд. </a:t>
            </a:r>
            <a:endParaRPr lang="ru-RU" dirty="0"/>
          </a:p>
          <a:p>
            <a:r>
              <a:rPr lang="ru-RU" dirty="0" smtClean="0"/>
              <a:t>Продавцы, занимающие 2 и 3 место, вместе разделили между собой ¼ часть продаж компании </a:t>
            </a:r>
          </a:p>
          <a:p>
            <a:r>
              <a:rPr lang="ru-RU" dirty="0" smtClean="0"/>
              <a:t>Остальные продавцы делят 2</a:t>
            </a:r>
            <a:r>
              <a:rPr lang="en-US" dirty="0" smtClean="0"/>
              <a:t>/</a:t>
            </a:r>
            <a:r>
              <a:rPr lang="ru-RU" dirty="0" smtClean="0"/>
              <a:t>4 части общих продаж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176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688"/>
            <a:ext cx="7172326" cy="362653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8486" y="67733"/>
            <a:ext cx="10612439" cy="970492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продаж Товаров по дням недели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39075" y="1181101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Больше всего товаров продается в понедельник и вторник , хуже всего в среду, пятницу и субботу соответственно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4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1455" y="245053"/>
            <a:ext cx="7102763" cy="1029565"/>
          </a:xfrm>
        </p:spPr>
        <p:txBody>
          <a:bodyPr>
            <a:noAutofit/>
          </a:bodyPr>
          <a:lstStyle/>
          <a:p>
            <a:pPr algn="r"/>
            <a:r>
              <a:rPr lang="ru-RU" sz="2400" dirty="0" smtClean="0"/>
              <a:t>Топ 3 продавцов с самым низким средним доходом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2" y="1826296"/>
            <a:ext cx="7866384" cy="3992227"/>
          </a:xfrm>
        </p:spPr>
      </p:pic>
      <p:sp>
        <p:nvSpPr>
          <p:cNvPr id="5" name="TextBox 4"/>
          <p:cNvSpPr txBox="1"/>
          <p:nvPr/>
        </p:nvSpPr>
        <p:spPr>
          <a:xfrm>
            <a:off x="8666884" y="1826296"/>
            <a:ext cx="2752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 место: </a:t>
            </a:r>
            <a:r>
              <a:rPr lang="en-US" dirty="0" smtClean="0"/>
              <a:t>Stearns </a:t>
            </a:r>
            <a:r>
              <a:rPr lang="en-US" dirty="0" err="1" smtClean="0"/>
              <a:t>MacFeather</a:t>
            </a:r>
            <a:r>
              <a:rPr lang="en-US" dirty="0" smtClean="0"/>
              <a:t> </a:t>
            </a:r>
            <a:r>
              <a:rPr lang="ru-RU" dirty="0" smtClean="0"/>
              <a:t>, доля продаж 2,21%</a:t>
            </a:r>
          </a:p>
          <a:p>
            <a:r>
              <a:rPr lang="ru-RU" dirty="0" smtClean="0"/>
              <a:t>2 место: </a:t>
            </a:r>
            <a:r>
              <a:rPr lang="en-US" dirty="0" smtClean="0"/>
              <a:t>Ann Dull</a:t>
            </a:r>
            <a:r>
              <a:rPr lang="ru-RU" dirty="0" smtClean="0"/>
              <a:t>, доля продаж 2,</a:t>
            </a:r>
            <a:r>
              <a:rPr lang="en-US" dirty="0" smtClean="0"/>
              <a:t>63</a:t>
            </a:r>
            <a:r>
              <a:rPr lang="ru-RU" dirty="0" smtClean="0"/>
              <a:t>%</a:t>
            </a:r>
            <a:r>
              <a:rPr lang="en-US" dirty="0" smtClean="0"/>
              <a:t> </a:t>
            </a:r>
          </a:p>
          <a:p>
            <a:r>
              <a:rPr lang="en-US" dirty="0" smtClean="0"/>
              <a:t>3 </a:t>
            </a:r>
            <a:r>
              <a:rPr lang="ru-RU" dirty="0" smtClean="0"/>
              <a:t>место:</a:t>
            </a:r>
            <a:r>
              <a:rPr lang="en-US" dirty="0" smtClean="0"/>
              <a:t> Morningstar Greene</a:t>
            </a:r>
            <a:r>
              <a:rPr lang="ru-RU" dirty="0" smtClean="0"/>
              <a:t>, доля продаж 4,2%</a:t>
            </a:r>
          </a:p>
        </p:txBody>
      </p:sp>
    </p:spTree>
    <p:extLst>
      <p:ext uri="{BB962C8B-B14F-4D97-AF65-F5344CB8AC3E}">
        <p14:creationId xmlns:p14="http://schemas.microsoft.com/office/powerpoint/2010/main" val="38480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924" y="0"/>
            <a:ext cx="7799387" cy="1503893"/>
          </a:xfrm>
        </p:spPr>
        <p:txBody>
          <a:bodyPr/>
          <a:lstStyle/>
          <a:p>
            <a:pPr algn="ctr"/>
            <a:r>
              <a:rPr lang="ru-RU" dirty="0" smtClean="0"/>
              <a:t>Анализ покупателей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1125"/>
            <a:ext cx="8115300" cy="87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1. Возрастная группа</a:t>
            </a:r>
            <a:r>
              <a:rPr lang="en-US" sz="1800" dirty="0" smtClean="0"/>
              <a:t>. </a:t>
            </a:r>
            <a:r>
              <a:rPr lang="ru-RU" sz="1800" dirty="0" smtClean="0"/>
              <a:t>Возраст основных покупателей составляет 40+ лет, эта группа приобрела товаров в 2 раза больше, чем следующая группа покупателей возрастом 26-40 лет и замыкают рейтинг покупатели 16-25 лет, которая приобрела товаров в 2 раза меньше, чем предыдущая возрастная группа   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402"/>
            <a:ext cx="7457941" cy="377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850" y="155175"/>
            <a:ext cx="8534400" cy="1507067"/>
          </a:xfrm>
        </p:spPr>
        <p:txBody>
          <a:bodyPr/>
          <a:lstStyle/>
          <a:p>
            <a:r>
              <a:rPr lang="ru-RU" dirty="0" smtClean="0"/>
              <a:t>Анализ покупателей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703" y="908708"/>
            <a:ext cx="6670317" cy="12687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2. Количество покупателей и выручка по месяцам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6" y="2177507"/>
            <a:ext cx="8967184" cy="1783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525" y="4125345"/>
            <a:ext cx="1026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Пик активности покупателей пришелся на октябрь 1992г., в этот мес. было 230 покупателей, которые принесли доход 8,36 млрд., следом идет ноябрь 1992г. , в этот мес. было 228 покупателей, которые принесли доход 8,03 млрд., и замыкает тройку декабрь 1992г., в этот мес. было 229 покупателей, что больше, чем в ноябре, но при этом, можно предположить, что средний сек был ниже, по сравнению с другими месяцами, что принесло 7,71 млрд.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551112" y="0"/>
            <a:ext cx="5383213" cy="1219201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17536" y="2167468"/>
            <a:ext cx="10583863" cy="104245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dirty="0" smtClean="0"/>
              <a:t>Продавец, с самими высокими продажами занимает ¼ часть всех продаж Компании, нужно провести тренинг и разработать пособия для остальных продавцов с целью увеличения количества продаж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dirty="0" smtClean="0"/>
              <a:t>Нужно проанализировать самые худшие дни продаж и в эти дни увеличить маркетинговые мероприятия, направленные на увеличение продаж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dirty="0" smtClean="0"/>
              <a:t>Нужно до заполнить магазин предметами и товарами, которые пользуются популярностью у возрастных групп 16-40 лет для увеличения продаж для этих групп покупателей и поискать новые виды товаров, интересные для данных групп покупателей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6000" dirty="0" smtClean="0"/>
              <a:t>Нужно применить маркетинговые мероприятия и иное для увеличения доходности Компании в период с января по конец сентября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9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1382</TotalTime>
  <Words>393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WILDFRIUTS</vt:lpstr>
      <vt:lpstr>Анализ продаж и работы продавцов Компании </vt:lpstr>
      <vt:lpstr>Рейтинг продавцов по продажам (Топ 3)</vt:lpstr>
      <vt:lpstr>Анализ продаж Товаров по дням недели</vt:lpstr>
      <vt:lpstr>Топ 3 продавцов с самым низким средним доходом</vt:lpstr>
      <vt:lpstr>Анализ покупателей </vt:lpstr>
      <vt:lpstr>Анализ покупателей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компании</dc:title>
  <dc:creator>W Alex</dc:creator>
  <cp:lastModifiedBy>W Alex</cp:lastModifiedBy>
  <cp:revision>14</cp:revision>
  <dcterms:created xsi:type="dcterms:W3CDTF">2024-07-08T17:30:21Z</dcterms:created>
  <dcterms:modified xsi:type="dcterms:W3CDTF">2024-07-11T17:26:59Z</dcterms:modified>
</cp:coreProperties>
</file>