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B8"/>
    <a:srgbClr val="3BE5FF"/>
    <a:srgbClr val="EA157A"/>
    <a:srgbClr val="F273AF"/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Foglio1!$D$1</c:f>
              <c:strCache>
                <c:ptCount val="1"/>
                <c:pt idx="0">
                  <c:v>Minimax</c:v>
                </c:pt>
              </c:strCache>
            </c:strRef>
          </c:tx>
          <c:spPr>
            <a:ln w="22225" cap="rnd">
              <a:solidFill>
                <a:srgbClr val="EA157A"/>
              </a:solidFill>
            </a:ln>
            <a:effectLst>
              <a:glow rad="139700">
                <a:srgbClr val="EA157A">
                  <a:alpha val="14000"/>
                </a:srgb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F273AF"/>
                </a:solidFill>
              </a:ln>
              <a:effectLst>
                <a:glow rad="139700">
                  <a:srgbClr val="EA157A">
                    <a:alpha val="14000"/>
                  </a:srgbClr>
                </a:glow>
              </a:effectLst>
            </c:spPr>
          </c:marker>
          <c:xVal>
            <c:numRef>
              <c:f>Foglio1!$A$2:$A$7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Foglio1!$D$2:$D$7</c:f>
              <c:numCache>
                <c:formatCode>General</c:formatCode>
                <c:ptCount val="6"/>
                <c:pt idx="0">
                  <c:v>0.15</c:v>
                </c:pt>
                <c:pt idx="1">
                  <c:v>0.61</c:v>
                </c:pt>
                <c:pt idx="2">
                  <c:v>4.1900000000000004</c:v>
                </c:pt>
                <c:pt idx="3">
                  <c:v>36.799999999999997</c:v>
                </c:pt>
                <c:pt idx="4">
                  <c:v>301.2</c:v>
                </c:pt>
                <c:pt idx="5">
                  <c:v>2276.3000000000002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507-4078-81EF-524940E13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193600"/>
        <c:axId val="802194432"/>
      </c:scatterChart>
      <c:valAx>
        <c:axId val="80219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02194432"/>
        <c:crosses val="autoZero"/>
        <c:crossBetween val="midCat"/>
      </c:valAx>
      <c:valAx>
        <c:axId val="80219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02193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 prstMaterial="metal"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Foglio1!$C$1</c:f>
              <c:strCache>
                <c:ptCount val="1"/>
                <c:pt idx="0">
                  <c:v>Alpha-Beta</c:v>
                </c:pt>
              </c:strCache>
            </c:strRef>
          </c:tx>
          <c:spPr>
            <a:ln w="22225" cap="rnd">
              <a:solidFill>
                <a:srgbClr val="00A0B8"/>
              </a:solidFill>
            </a:ln>
            <a:effectLst>
              <a:glow rad="139700">
                <a:srgbClr val="00A0B8">
                  <a:alpha val="14000"/>
                </a:srgbClr>
              </a:glow>
            </a:effectLst>
          </c:spPr>
          <c:marker>
            <c:symbol val="circle"/>
            <c:size val="3"/>
            <c:spPr>
              <a:solidFill>
                <a:srgbClr val="3BE5FF"/>
              </a:solidFill>
              <a:ln>
                <a:noFill/>
              </a:ln>
              <a:effectLst>
                <a:glow rad="139700">
                  <a:srgbClr val="00A0B8">
                    <a:alpha val="14000"/>
                  </a:srgbClr>
                </a:glow>
              </a:effectLst>
            </c:spPr>
          </c:marker>
          <c:xVal>
            <c:numRef>
              <c:f>Foglio1!$A$2:$A$7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Foglio1!$C$2:$C$7</c:f>
              <c:numCache>
                <c:formatCode>General</c:formatCode>
                <c:ptCount val="6"/>
                <c:pt idx="0">
                  <c:v>0.23799999999999999</c:v>
                </c:pt>
                <c:pt idx="1">
                  <c:v>0.78</c:v>
                </c:pt>
                <c:pt idx="2">
                  <c:v>2.08</c:v>
                </c:pt>
                <c:pt idx="3">
                  <c:v>11</c:v>
                </c:pt>
                <c:pt idx="4">
                  <c:v>36</c:v>
                </c:pt>
                <c:pt idx="5">
                  <c:v>232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4BE-4A27-B5C2-2DECF34D4813}"/>
            </c:ext>
          </c:extLst>
        </c:ser>
        <c:ser>
          <c:idx val="1"/>
          <c:order val="1"/>
          <c:tx>
            <c:strRef>
              <c:f>Foglio1!$D$1</c:f>
              <c:strCache>
                <c:ptCount val="1"/>
                <c:pt idx="0">
                  <c:v>Minimax puro</c:v>
                </c:pt>
              </c:strCache>
            </c:strRef>
          </c:tx>
          <c:spPr>
            <a:ln w="22225" cap="rnd">
              <a:solidFill>
                <a:srgbClr val="EA157A"/>
              </a:solidFill>
            </a:ln>
            <a:effectLst>
              <a:glow rad="139700">
                <a:srgbClr val="EA157A">
                  <a:alpha val="14000"/>
                </a:srgbClr>
              </a:glow>
            </a:effectLst>
          </c:spPr>
          <c:marker>
            <c:symbol val="circle"/>
            <c:size val="3"/>
            <c:spPr>
              <a:solidFill>
                <a:srgbClr val="F273AF"/>
              </a:solidFill>
              <a:ln>
                <a:noFill/>
              </a:ln>
              <a:effectLst>
                <a:glow rad="139700">
                  <a:srgbClr val="EA157A">
                    <a:alpha val="14000"/>
                  </a:srgbClr>
                </a:glow>
              </a:effectLst>
            </c:spPr>
          </c:marker>
          <c:xVal>
            <c:numRef>
              <c:f>Foglio1!$A$2:$A$7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Foglio1!$D$2:$D$7</c:f>
              <c:numCache>
                <c:formatCode>General</c:formatCode>
                <c:ptCount val="6"/>
                <c:pt idx="0">
                  <c:v>0.15</c:v>
                </c:pt>
                <c:pt idx="1">
                  <c:v>0.61</c:v>
                </c:pt>
                <c:pt idx="2">
                  <c:v>4.1900000000000004</c:v>
                </c:pt>
                <c:pt idx="3">
                  <c:v>36.799999999999997</c:v>
                </c:pt>
                <c:pt idx="4">
                  <c:v>301.2</c:v>
                </c:pt>
                <c:pt idx="5">
                  <c:v>2276.3000000000002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4BE-4A27-B5C2-2DECF34D4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193600"/>
        <c:axId val="802194432"/>
      </c:scatterChart>
      <c:valAx>
        <c:axId val="80219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02194432"/>
        <c:crosses val="autoZero"/>
        <c:crossBetween val="midCat"/>
      </c:valAx>
      <c:valAx>
        <c:axId val="80219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02193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 prstMaterial="metal"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Alpha-Beta + Priorità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chemeClr val="accent3">
                    <a:alpha val="14000"/>
                  </a:schemeClr>
                </a:glow>
              </a:effectLst>
            </c:spPr>
          </c:marker>
          <c:xVal>
            <c:numRef>
              <c:f>Foglio1!$A$2:$A$7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Foglio1!$B$2:$B$7</c:f>
              <c:numCache>
                <c:formatCode>General</c:formatCode>
                <c:ptCount val="6"/>
                <c:pt idx="0">
                  <c:v>0.22</c:v>
                </c:pt>
                <c:pt idx="1">
                  <c:v>0.71</c:v>
                </c:pt>
                <c:pt idx="2">
                  <c:v>1.75</c:v>
                </c:pt>
                <c:pt idx="3">
                  <c:v>7.9</c:v>
                </c:pt>
                <c:pt idx="4">
                  <c:v>24</c:v>
                </c:pt>
                <c:pt idx="5">
                  <c:v>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276-4477-A6B8-4FAE1273EE2E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Alpha-Beta</c:v>
                </c:pt>
              </c:strCache>
            </c:strRef>
          </c:tx>
          <c:spPr>
            <a:ln w="22225" cap="rnd">
              <a:solidFill>
                <a:srgbClr val="00A0B8"/>
              </a:solidFill>
            </a:ln>
            <a:effectLst>
              <a:glow rad="139700">
                <a:srgbClr val="00A0B8">
                  <a:alpha val="14000"/>
                </a:srgbClr>
              </a:glow>
            </a:effectLst>
          </c:spPr>
          <c:marker>
            <c:symbol val="circle"/>
            <c:size val="3"/>
            <c:spPr>
              <a:solidFill>
                <a:srgbClr val="3BE5FF"/>
              </a:solidFill>
              <a:ln>
                <a:noFill/>
              </a:ln>
              <a:effectLst>
                <a:glow rad="139700">
                  <a:srgbClr val="00A0B8">
                    <a:alpha val="14000"/>
                  </a:srgbClr>
                </a:glow>
              </a:effectLst>
            </c:spPr>
          </c:marker>
          <c:xVal>
            <c:numRef>
              <c:f>Foglio1!$A$2:$A$7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Foglio1!$C$2:$C$7</c:f>
              <c:numCache>
                <c:formatCode>General</c:formatCode>
                <c:ptCount val="6"/>
                <c:pt idx="0">
                  <c:v>0.23799999999999999</c:v>
                </c:pt>
                <c:pt idx="1">
                  <c:v>0.78</c:v>
                </c:pt>
                <c:pt idx="2">
                  <c:v>2.08</c:v>
                </c:pt>
                <c:pt idx="3">
                  <c:v>11</c:v>
                </c:pt>
                <c:pt idx="4">
                  <c:v>36</c:v>
                </c:pt>
                <c:pt idx="5">
                  <c:v>232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276-4477-A6B8-4FAE1273E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193600"/>
        <c:axId val="802194432"/>
      </c:scatterChart>
      <c:valAx>
        <c:axId val="80219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02194432"/>
        <c:crosses val="autoZero"/>
        <c:crossBetween val="midCat"/>
      </c:valAx>
      <c:valAx>
        <c:axId val="80219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02193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 prstMaterial="metal"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6303392995"/>
          <c:y val="0.14588178952412623"/>
          <c:w val="0.84810604486422148"/>
          <c:h val="0.8350321287186889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Alpha-Beta + Priorità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Foglio1!$A$2:$A$7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Foglio1!$B$2:$B$7</c:f>
              <c:numCache>
                <c:formatCode>General</c:formatCode>
                <c:ptCount val="6"/>
                <c:pt idx="0">
                  <c:v>0.22</c:v>
                </c:pt>
                <c:pt idx="1">
                  <c:v>0.71</c:v>
                </c:pt>
                <c:pt idx="2">
                  <c:v>1.75</c:v>
                </c:pt>
                <c:pt idx="3">
                  <c:v>7.9</c:v>
                </c:pt>
                <c:pt idx="4">
                  <c:v>24</c:v>
                </c:pt>
                <c:pt idx="5">
                  <c:v>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B7-4A7C-ADA4-6526AB0E3CE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Alpha-Beta</c:v>
                </c:pt>
              </c:strCache>
            </c:strRef>
          </c:tx>
          <c:spPr>
            <a:ln w="22225" cap="rnd">
              <a:solidFill>
                <a:srgbClr val="00A0B8"/>
              </a:solidFill>
            </a:ln>
            <a:effectLst>
              <a:glow rad="139700">
                <a:srgbClr val="00A0B8">
                  <a:alpha val="14000"/>
                </a:srgbClr>
              </a:glow>
            </a:effectLst>
          </c:spPr>
          <c:marker>
            <c:symbol val="circle"/>
            <c:size val="4"/>
            <c:spPr>
              <a:solidFill>
                <a:srgbClr val="3BE5FF"/>
              </a:solidFill>
              <a:ln>
                <a:noFill/>
              </a:ln>
              <a:effectLst>
                <a:glow rad="139700">
                  <a:srgbClr val="00A0B8">
                    <a:alpha val="14000"/>
                  </a:srgbClr>
                </a:glow>
              </a:effectLst>
            </c:spPr>
          </c:marker>
          <c:xVal>
            <c:numRef>
              <c:f>Foglio1!$A$2:$A$7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Foglio1!$C$2:$C$7</c:f>
              <c:numCache>
                <c:formatCode>General</c:formatCode>
                <c:ptCount val="6"/>
                <c:pt idx="0">
                  <c:v>0.23799999999999999</c:v>
                </c:pt>
                <c:pt idx="1">
                  <c:v>0.78</c:v>
                </c:pt>
                <c:pt idx="2">
                  <c:v>2.08</c:v>
                </c:pt>
                <c:pt idx="3">
                  <c:v>11</c:v>
                </c:pt>
                <c:pt idx="4">
                  <c:v>36</c:v>
                </c:pt>
                <c:pt idx="5">
                  <c:v>232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AB7-4A7C-ADA4-6526AB0E3CE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Minimax puro</c:v>
                </c:pt>
              </c:strCache>
            </c:strRef>
          </c:tx>
          <c:spPr>
            <a:ln w="22225" cap="rnd">
              <a:solidFill>
                <a:srgbClr val="EA157A"/>
              </a:solidFill>
            </a:ln>
            <a:effectLst>
              <a:glow rad="139700">
                <a:srgbClr val="EA157A">
                  <a:alpha val="14000"/>
                </a:srgbClr>
              </a:glow>
            </a:effectLst>
          </c:spPr>
          <c:marker>
            <c:symbol val="circle"/>
            <c:size val="4"/>
            <c:spPr>
              <a:solidFill>
                <a:srgbClr val="F273AF"/>
              </a:solidFill>
              <a:ln>
                <a:noFill/>
              </a:ln>
              <a:effectLst>
                <a:glow rad="139700">
                  <a:srgbClr val="EA157A">
                    <a:alpha val="14000"/>
                  </a:srgbClr>
                </a:glow>
              </a:effectLst>
            </c:spPr>
          </c:marker>
          <c:xVal>
            <c:numRef>
              <c:f>Foglio1!$A$2:$A$7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Foglio1!$D$2:$D$7</c:f>
              <c:numCache>
                <c:formatCode>General</c:formatCode>
                <c:ptCount val="6"/>
                <c:pt idx="0">
                  <c:v>0.15</c:v>
                </c:pt>
                <c:pt idx="1">
                  <c:v>0.61</c:v>
                </c:pt>
                <c:pt idx="2">
                  <c:v>4.1900000000000004</c:v>
                </c:pt>
                <c:pt idx="3">
                  <c:v>36.799999999999997</c:v>
                </c:pt>
                <c:pt idx="4">
                  <c:v>301.2</c:v>
                </c:pt>
                <c:pt idx="5">
                  <c:v>2276.3000000000002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AB7-4A7C-ADA4-6526AB0E3C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193600"/>
        <c:axId val="802194432"/>
      </c:scatterChart>
      <c:valAx>
        <c:axId val="8021936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02194432"/>
        <c:crosses val="autoZero"/>
        <c:crossBetween val="midCat"/>
      </c:valAx>
      <c:valAx>
        <c:axId val="80219443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02193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68D4A-CBD0-47D3-9A06-E347A2F9FA4A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C15D13A1-073F-4929-ADE1-69CE9765B860}">
      <dgm:prSet phldrT="[Tes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dirty="0"/>
            <a:t>Introduzione</a:t>
          </a:r>
        </a:p>
      </dgm:t>
    </dgm:pt>
    <dgm:pt modelId="{667BA633-28DD-4876-A92E-161B5403DB88}" type="parTrans" cxnId="{E16F40F7-A1BB-4573-A14D-FF998C870DD0}">
      <dgm:prSet/>
      <dgm:spPr/>
      <dgm:t>
        <a:bodyPr/>
        <a:lstStyle/>
        <a:p>
          <a:endParaRPr lang="it-IT"/>
        </a:p>
      </dgm:t>
    </dgm:pt>
    <dgm:pt modelId="{538FBC48-A348-4619-88A6-534EC572CDAC}" type="sibTrans" cxnId="{E16F40F7-A1BB-4573-A14D-FF998C870DD0}">
      <dgm:prSet/>
      <dgm:spPr/>
      <dgm:t>
        <a:bodyPr/>
        <a:lstStyle/>
        <a:p>
          <a:endParaRPr lang="it-IT"/>
        </a:p>
      </dgm:t>
    </dgm:pt>
    <dgm:pt modelId="{15E9B851-D612-4554-B76B-C767433F9501}">
      <dgm:prSet phldrT="[Tes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dirty="0"/>
            <a:t>Il nostro sistema</a:t>
          </a:r>
        </a:p>
      </dgm:t>
    </dgm:pt>
    <dgm:pt modelId="{AF4ABF0E-9B50-4499-B9A6-792A21B573F6}" type="parTrans" cxnId="{7ED933BB-D2AC-40DC-BF0E-5BBCA8540AF3}">
      <dgm:prSet/>
      <dgm:spPr/>
      <dgm:t>
        <a:bodyPr/>
        <a:lstStyle/>
        <a:p>
          <a:endParaRPr lang="it-IT"/>
        </a:p>
      </dgm:t>
    </dgm:pt>
    <dgm:pt modelId="{5533D3E2-E00D-48D8-8A7C-77BF0153BAE8}" type="sibTrans" cxnId="{7ED933BB-D2AC-40DC-BF0E-5BBCA8540AF3}">
      <dgm:prSet/>
      <dgm:spPr/>
      <dgm:t>
        <a:bodyPr/>
        <a:lstStyle/>
        <a:p>
          <a:endParaRPr lang="it-IT"/>
        </a:p>
      </dgm:t>
    </dgm:pt>
    <dgm:pt modelId="{BA876ADC-C8E5-4DD4-B4CB-2F4DB0563410}">
      <dgm:prSet phldrT="[Tes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dirty="0"/>
            <a:t>Implementazione </a:t>
          </a:r>
        </a:p>
      </dgm:t>
    </dgm:pt>
    <dgm:pt modelId="{392E54FD-235C-47F0-9BA7-4A5BCF6E3B48}" type="parTrans" cxnId="{9F2077C6-A8B4-4C60-9E74-498CBE4A4F47}">
      <dgm:prSet/>
      <dgm:spPr/>
      <dgm:t>
        <a:bodyPr/>
        <a:lstStyle/>
        <a:p>
          <a:endParaRPr lang="it-IT"/>
        </a:p>
      </dgm:t>
    </dgm:pt>
    <dgm:pt modelId="{171069B9-EFFC-434C-B308-F44CD0D325A9}" type="sibTrans" cxnId="{9F2077C6-A8B4-4C60-9E74-498CBE4A4F47}">
      <dgm:prSet/>
      <dgm:spPr/>
      <dgm:t>
        <a:bodyPr/>
        <a:lstStyle/>
        <a:p>
          <a:endParaRPr lang="it-IT"/>
        </a:p>
      </dgm:t>
    </dgm:pt>
    <dgm:pt modelId="{8B61E8C0-7050-436A-AAE5-C490898C55B2}">
      <dgm:prSet phldrT="[Tes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dirty="0"/>
            <a:t>Considerazioni finali</a:t>
          </a:r>
        </a:p>
      </dgm:t>
    </dgm:pt>
    <dgm:pt modelId="{7BC7364F-DC41-4D42-B8EA-2B970B17AE70}" type="parTrans" cxnId="{0A1F3799-1778-48B1-92AB-0F094914AD80}">
      <dgm:prSet/>
      <dgm:spPr/>
      <dgm:t>
        <a:bodyPr/>
        <a:lstStyle/>
        <a:p>
          <a:endParaRPr lang="it-IT"/>
        </a:p>
      </dgm:t>
    </dgm:pt>
    <dgm:pt modelId="{E197A6BA-31D2-4913-B1E5-0B6CBD17CE8A}" type="sibTrans" cxnId="{0A1F3799-1778-48B1-92AB-0F094914AD80}">
      <dgm:prSet/>
      <dgm:spPr/>
      <dgm:t>
        <a:bodyPr/>
        <a:lstStyle/>
        <a:p>
          <a:endParaRPr lang="it-IT"/>
        </a:p>
      </dgm:t>
    </dgm:pt>
    <dgm:pt modelId="{C73DC2BE-A779-454D-98A3-BEFE798A2CB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dirty="0"/>
            <a:t>Live demo</a:t>
          </a:r>
        </a:p>
      </dgm:t>
    </dgm:pt>
    <dgm:pt modelId="{6CF293F8-1C27-4A85-A3EA-863139F55249}" type="parTrans" cxnId="{8496605B-D7CE-4B9B-BC95-AC1ADC716CFC}">
      <dgm:prSet/>
      <dgm:spPr/>
      <dgm:t>
        <a:bodyPr/>
        <a:lstStyle/>
        <a:p>
          <a:endParaRPr lang="it-IT"/>
        </a:p>
      </dgm:t>
    </dgm:pt>
    <dgm:pt modelId="{064EE86F-6EBD-4B97-A34A-64F134C50D48}" type="sibTrans" cxnId="{8496605B-D7CE-4B9B-BC95-AC1ADC716CFC}">
      <dgm:prSet/>
      <dgm:spPr/>
      <dgm:t>
        <a:bodyPr/>
        <a:lstStyle/>
        <a:p>
          <a:endParaRPr lang="it-IT"/>
        </a:p>
      </dgm:t>
    </dgm:pt>
    <dgm:pt modelId="{1B3A53A0-38CA-44E9-BDC8-18B2B594037F}" type="pres">
      <dgm:prSet presAssocID="{90C68D4A-CBD0-47D3-9A06-E347A2F9FA4A}" presName="Name0" presStyleCnt="0">
        <dgm:presLayoutVars>
          <dgm:chMax val="7"/>
          <dgm:chPref val="7"/>
          <dgm:dir/>
        </dgm:presLayoutVars>
      </dgm:prSet>
      <dgm:spPr/>
    </dgm:pt>
    <dgm:pt modelId="{07EEB20B-7ED3-435D-AFF8-6DCF95D55977}" type="pres">
      <dgm:prSet presAssocID="{90C68D4A-CBD0-47D3-9A06-E347A2F9FA4A}" presName="Name1" presStyleCnt="0"/>
      <dgm:spPr/>
    </dgm:pt>
    <dgm:pt modelId="{3ADA760C-B7F3-464F-8C38-1015E07593A4}" type="pres">
      <dgm:prSet presAssocID="{90C68D4A-CBD0-47D3-9A06-E347A2F9FA4A}" presName="cycle" presStyleCnt="0"/>
      <dgm:spPr/>
    </dgm:pt>
    <dgm:pt modelId="{BF5B7E0F-2721-4BD4-A209-EB945A82615D}" type="pres">
      <dgm:prSet presAssocID="{90C68D4A-CBD0-47D3-9A06-E347A2F9FA4A}" presName="srcNode" presStyleLbl="node1" presStyleIdx="0" presStyleCnt="5"/>
      <dgm:spPr/>
    </dgm:pt>
    <dgm:pt modelId="{7612DAA6-7CA5-49C3-8CF3-8B5746DEDEE8}" type="pres">
      <dgm:prSet presAssocID="{90C68D4A-CBD0-47D3-9A06-E347A2F9FA4A}" presName="conn" presStyleLbl="parChTrans1D2" presStyleIdx="0" presStyleCnt="1"/>
      <dgm:spPr/>
    </dgm:pt>
    <dgm:pt modelId="{3CCBADD1-617B-4498-934D-BC655B94D0BC}" type="pres">
      <dgm:prSet presAssocID="{90C68D4A-CBD0-47D3-9A06-E347A2F9FA4A}" presName="extraNode" presStyleLbl="node1" presStyleIdx="0" presStyleCnt="5"/>
      <dgm:spPr/>
    </dgm:pt>
    <dgm:pt modelId="{BFD9DA1B-691B-45EF-B5B8-0EF660586AAE}" type="pres">
      <dgm:prSet presAssocID="{90C68D4A-CBD0-47D3-9A06-E347A2F9FA4A}" presName="dstNode" presStyleLbl="node1" presStyleIdx="0" presStyleCnt="5"/>
      <dgm:spPr/>
    </dgm:pt>
    <dgm:pt modelId="{351299C6-49EF-41BB-949A-FCA9A4DEC024}" type="pres">
      <dgm:prSet presAssocID="{C15D13A1-073F-4929-ADE1-69CE9765B860}" presName="text_1" presStyleLbl="node1" presStyleIdx="0" presStyleCnt="5">
        <dgm:presLayoutVars>
          <dgm:bulletEnabled val="1"/>
        </dgm:presLayoutVars>
      </dgm:prSet>
      <dgm:spPr/>
    </dgm:pt>
    <dgm:pt modelId="{D4EF2521-5AFF-423C-B6FF-AD3B8900F8A9}" type="pres">
      <dgm:prSet presAssocID="{C15D13A1-073F-4929-ADE1-69CE9765B860}" presName="accent_1" presStyleCnt="0"/>
      <dgm:spPr/>
    </dgm:pt>
    <dgm:pt modelId="{1528C0A4-C3F3-4A16-9E15-E3C7A4F81F9F}" type="pres">
      <dgm:prSet presAssocID="{C15D13A1-073F-4929-ADE1-69CE9765B860}" presName="accentRepeatNode" presStyleLbl="solidFgAcc1" presStyleIdx="0" presStyleCnt="5"/>
      <dgm:spPr/>
    </dgm:pt>
    <dgm:pt modelId="{3D5E0DFB-1C3B-430C-964B-30B05ECD34AF}" type="pres">
      <dgm:prSet presAssocID="{15E9B851-D612-4554-B76B-C767433F9501}" presName="text_2" presStyleLbl="node1" presStyleIdx="1" presStyleCnt="5">
        <dgm:presLayoutVars>
          <dgm:bulletEnabled val="1"/>
        </dgm:presLayoutVars>
      </dgm:prSet>
      <dgm:spPr/>
    </dgm:pt>
    <dgm:pt modelId="{5486EED8-5D11-4312-930B-43744082A835}" type="pres">
      <dgm:prSet presAssocID="{15E9B851-D612-4554-B76B-C767433F9501}" presName="accent_2" presStyleCnt="0"/>
      <dgm:spPr/>
    </dgm:pt>
    <dgm:pt modelId="{9782E322-E85D-4F73-9823-2EB1F313C863}" type="pres">
      <dgm:prSet presAssocID="{15E9B851-D612-4554-B76B-C767433F9501}" presName="accentRepeatNode" presStyleLbl="solidFgAcc1" presStyleIdx="1" presStyleCnt="5"/>
      <dgm:spPr/>
    </dgm:pt>
    <dgm:pt modelId="{CAB6B412-82D8-442F-8A55-262A6B758B1E}" type="pres">
      <dgm:prSet presAssocID="{BA876ADC-C8E5-4DD4-B4CB-2F4DB0563410}" presName="text_3" presStyleLbl="node1" presStyleIdx="2" presStyleCnt="5">
        <dgm:presLayoutVars>
          <dgm:bulletEnabled val="1"/>
        </dgm:presLayoutVars>
      </dgm:prSet>
      <dgm:spPr/>
    </dgm:pt>
    <dgm:pt modelId="{AF46511D-12AE-49EE-B406-FF2600340DCC}" type="pres">
      <dgm:prSet presAssocID="{BA876ADC-C8E5-4DD4-B4CB-2F4DB0563410}" presName="accent_3" presStyleCnt="0"/>
      <dgm:spPr/>
    </dgm:pt>
    <dgm:pt modelId="{FD2FB9D7-ED50-4235-8CC4-663BBB17B85E}" type="pres">
      <dgm:prSet presAssocID="{BA876ADC-C8E5-4DD4-B4CB-2F4DB0563410}" presName="accentRepeatNode" presStyleLbl="solidFgAcc1" presStyleIdx="2" presStyleCnt="5"/>
      <dgm:spPr/>
    </dgm:pt>
    <dgm:pt modelId="{40372BC0-D048-4E9D-AB8A-548D6B2D4145}" type="pres">
      <dgm:prSet presAssocID="{C73DC2BE-A779-454D-98A3-BEFE798A2CB6}" presName="text_4" presStyleLbl="node1" presStyleIdx="3" presStyleCnt="5">
        <dgm:presLayoutVars>
          <dgm:bulletEnabled val="1"/>
        </dgm:presLayoutVars>
      </dgm:prSet>
      <dgm:spPr/>
    </dgm:pt>
    <dgm:pt modelId="{EF356E10-BE94-4B2F-A254-DA8B88A9534A}" type="pres">
      <dgm:prSet presAssocID="{C73DC2BE-A779-454D-98A3-BEFE798A2CB6}" presName="accent_4" presStyleCnt="0"/>
      <dgm:spPr/>
    </dgm:pt>
    <dgm:pt modelId="{436B5126-95E2-4D52-9234-2BC733E9F87F}" type="pres">
      <dgm:prSet presAssocID="{C73DC2BE-A779-454D-98A3-BEFE798A2CB6}" presName="accentRepeatNode" presStyleLbl="solidFgAcc1" presStyleIdx="3" presStyleCnt="5"/>
      <dgm:spPr/>
    </dgm:pt>
    <dgm:pt modelId="{880E6BA9-6D5F-4A9C-8DF7-B5EC0DD3ACB0}" type="pres">
      <dgm:prSet presAssocID="{8B61E8C0-7050-436A-AAE5-C490898C55B2}" presName="text_5" presStyleLbl="node1" presStyleIdx="4" presStyleCnt="5">
        <dgm:presLayoutVars>
          <dgm:bulletEnabled val="1"/>
        </dgm:presLayoutVars>
      </dgm:prSet>
      <dgm:spPr/>
    </dgm:pt>
    <dgm:pt modelId="{F2DA6CC8-4FD9-48BF-A941-8091A4B72D09}" type="pres">
      <dgm:prSet presAssocID="{8B61E8C0-7050-436A-AAE5-C490898C55B2}" presName="accent_5" presStyleCnt="0"/>
      <dgm:spPr/>
    </dgm:pt>
    <dgm:pt modelId="{9E813E54-9BFA-471E-8128-99D7A3B3905C}" type="pres">
      <dgm:prSet presAssocID="{8B61E8C0-7050-436A-AAE5-C490898C55B2}" presName="accentRepeatNode" presStyleLbl="solidFgAcc1" presStyleIdx="4" presStyleCnt="5"/>
      <dgm:spPr/>
    </dgm:pt>
  </dgm:ptLst>
  <dgm:cxnLst>
    <dgm:cxn modelId="{875D6C16-0D1E-4806-A4B5-C69D35831FDF}" type="presOf" srcId="{C73DC2BE-A779-454D-98A3-BEFE798A2CB6}" destId="{40372BC0-D048-4E9D-AB8A-548D6B2D4145}" srcOrd="0" destOrd="0" presId="urn:microsoft.com/office/officeart/2008/layout/VerticalCurvedList"/>
    <dgm:cxn modelId="{8496605B-D7CE-4B9B-BC95-AC1ADC716CFC}" srcId="{90C68D4A-CBD0-47D3-9A06-E347A2F9FA4A}" destId="{C73DC2BE-A779-454D-98A3-BEFE798A2CB6}" srcOrd="3" destOrd="0" parTransId="{6CF293F8-1C27-4A85-A3EA-863139F55249}" sibTransId="{064EE86F-6EBD-4B97-A34A-64F134C50D48}"/>
    <dgm:cxn modelId="{EC85594E-7E6E-49B4-B9D2-6E8592D973C9}" type="presOf" srcId="{C15D13A1-073F-4929-ADE1-69CE9765B860}" destId="{351299C6-49EF-41BB-949A-FCA9A4DEC024}" srcOrd="0" destOrd="0" presId="urn:microsoft.com/office/officeart/2008/layout/VerticalCurvedList"/>
    <dgm:cxn modelId="{DE7A9B7E-A12D-4D34-9113-50E0B8B7FC3A}" type="presOf" srcId="{15E9B851-D612-4554-B76B-C767433F9501}" destId="{3D5E0DFB-1C3B-430C-964B-30B05ECD34AF}" srcOrd="0" destOrd="0" presId="urn:microsoft.com/office/officeart/2008/layout/VerticalCurvedList"/>
    <dgm:cxn modelId="{0A1F3799-1778-48B1-92AB-0F094914AD80}" srcId="{90C68D4A-CBD0-47D3-9A06-E347A2F9FA4A}" destId="{8B61E8C0-7050-436A-AAE5-C490898C55B2}" srcOrd="4" destOrd="0" parTransId="{7BC7364F-DC41-4D42-B8EA-2B970B17AE70}" sibTransId="{E197A6BA-31D2-4913-B1E5-0B6CBD17CE8A}"/>
    <dgm:cxn modelId="{308C85B7-7F13-46F9-845B-B1F9E7F66003}" type="presOf" srcId="{8B61E8C0-7050-436A-AAE5-C490898C55B2}" destId="{880E6BA9-6D5F-4A9C-8DF7-B5EC0DD3ACB0}" srcOrd="0" destOrd="0" presId="urn:microsoft.com/office/officeart/2008/layout/VerticalCurvedList"/>
    <dgm:cxn modelId="{7ED933BB-D2AC-40DC-BF0E-5BBCA8540AF3}" srcId="{90C68D4A-CBD0-47D3-9A06-E347A2F9FA4A}" destId="{15E9B851-D612-4554-B76B-C767433F9501}" srcOrd="1" destOrd="0" parTransId="{AF4ABF0E-9B50-4499-B9A6-792A21B573F6}" sibTransId="{5533D3E2-E00D-48D8-8A7C-77BF0153BAE8}"/>
    <dgm:cxn modelId="{9F2077C6-A8B4-4C60-9E74-498CBE4A4F47}" srcId="{90C68D4A-CBD0-47D3-9A06-E347A2F9FA4A}" destId="{BA876ADC-C8E5-4DD4-B4CB-2F4DB0563410}" srcOrd="2" destOrd="0" parTransId="{392E54FD-235C-47F0-9BA7-4A5BCF6E3B48}" sibTransId="{171069B9-EFFC-434C-B308-F44CD0D325A9}"/>
    <dgm:cxn modelId="{E38E51D9-2DC2-4C59-ABE1-9B046FF30FF6}" type="presOf" srcId="{BA876ADC-C8E5-4DD4-B4CB-2F4DB0563410}" destId="{CAB6B412-82D8-442F-8A55-262A6B758B1E}" srcOrd="0" destOrd="0" presId="urn:microsoft.com/office/officeart/2008/layout/VerticalCurvedList"/>
    <dgm:cxn modelId="{8CFA5FDA-E20C-4C26-9C2B-58FBF7DB60E8}" type="presOf" srcId="{90C68D4A-CBD0-47D3-9A06-E347A2F9FA4A}" destId="{1B3A53A0-38CA-44E9-BDC8-18B2B594037F}" srcOrd="0" destOrd="0" presId="urn:microsoft.com/office/officeart/2008/layout/VerticalCurvedList"/>
    <dgm:cxn modelId="{1C9FC5E9-6178-49EE-9E23-7CF2B89504D0}" type="presOf" srcId="{538FBC48-A348-4619-88A6-534EC572CDAC}" destId="{7612DAA6-7CA5-49C3-8CF3-8B5746DEDEE8}" srcOrd="0" destOrd="0" presId="urn:microsoft.com/office/officeart/2008/layout/VerticalCurvedList"/>
    <dgm:cxn modelId="{E16F40F7-A1BB-4573-A14D-FF998C870DD0}" srcId="{90C68D4A-CBD0-47D3-9A06-E347A2F9FA4A}" destId="{C15D13A1-073F-4929-ADE1-69CE9765B860}" srcOrd="0" destOrd="0" parTransId="{667BA633-28DD-4876-A92E-161B5403DB88}" sibTransId="{538FBC48-A348-4619-88A6-534EC572CDAC}"/>
    <dgm:cxn modelId="{046DE66F-6568-4D7B-BEB8-B3BFEAC8AE73}" type="presParOf" srcId="{1B3A53A0-38CA-44E9-BDC8-18B2B594037F}" destId="{07EEB20B-7ED3-435D-AFF8-6DCF95D55977}" srcOrd="0" destOrd="0" presId="urn:microsoft.com/office/officeart/2008/layout/VerticalCurvedList"/>
    <dgm:cxn modelId="{F2DAB4A1-9B08-4C9F-B550-2550DDB21EFE}" type="presParOf" srcId="{07EEB20B-7ED3-435D-AFF8-6DCF95D55977}" destId="{3ADA760C-B7F3-464F-8C38-1015E07593A4}" srcOrd="0" destOrd="0" presId="urn:microsoft.com/office/officeart/2008/layout/VerticalCurvedList"/>
    <dgm:cxn modelId="{B12CC5AC-D0C7-4B3A-94CC-E85B810A54C2}" type="presParOf" srcId="{3ADA760C-B7F3-464F-8C38-1015E07593A4}" destId="{BF5B7E0F-2721-4BD4-A209-EB945A82615D}" srcOrd="0" destOrd="0" presId="urn:microsoft.com/office/officeart/2008/layout/VerticalCurvedList"/>
    <dgm:cxn modelId="{0526D15E-2712-4ED3-9950-DB5A8FE72B29}" type="presParOf" srcId="{3ADA760C-B7F3-464F-8C38-1015E07593A4}" destId="{7612DAA6-7CA5-49C3-8CF3-8B5746DEDEE8}" srcOrd="1" destOrd="0" presId="urn:microsoft.com/office/officeart/2008/layout/VerticalCurvedList"/>
    <dgm:cxn modelId="{50461A6F-9D43-4CA2-BC1C-4C86D6218E27}" type="presParOf" srcId="{3ADA760C-B7F3-464F-8C38-1015E07593A4}" destId="{3CCBADD1-617B-4498-934D-BC655B94D0BC}" srcOrd="2" destOrd="0" presId="urn:microsoft.com/office/officeart/2008/layout/VerticalCurvedList"/>
    <dgm:cxn modelId="{75DFC95B-5DAD-472E-AA4A-59BDE7D351B7}" type="presParOf" srcId="{3ADA760C-B7F3-464F-8C38-1015E07593A4}" destId="{BFD9DA1B-691B-45EF-B5B8-0EF660586AAE}" srcOrd="3" destOrd="0" presId="urn:microsoft.com/office/officeart/2008/layout/VerticalCurvedList"/>
    <dgm:cxn modelId="{F5040F1A-D63C-4737-B48E-D241DFB36A36}" type="presParOf" srcId="{07EEB20B-7ED3-435D-AFF8-6DCF95D55977}" destId="{351299C6-49EF-41BB-949A-FCA9A4DEC024}" srcOrd="1" destOrd="0" presId="urn:microsoft.com/office/officeart/2008/layout/VerticalCurvedList"/>
    <dgm:cxn modelId="{D498596A-3275-46B0-95D2-D35287E6EB29}" type="presParOf" srcId="{07EEB20B-7ED3-435D-AFF8-6DCF95D55977}" destId="{D4EF2521-5AFF-423C-B6FF-AD3B8900F8A9}" srcOrd="2" destOrd="0" presId="urn:microsoft.com/office/officeart/2008/layout/VerticalCurvedList"/>
    <dgm:cxn modelId="{83084C2A-FACE-4A18-8706-C9079395D54D}" type="presParOf" srcId="{D4EF2521-5AFF-423C-B6FF-AD3B8900F8A9}" destId="{1528C0A4-C3F3-4A16-9E15-E3C7A4F81F9F}" srcOrd="0" destOrd="0" presId="urn:microsoft.com/office/officeart/2008/layout/VerticalCurvedList"/>
    <dgm:cxn modelId="{8B61259E-7633-4D41-B1A3-71B96B6407AC}" type="presParOf" srcId="{07EEB20B-7ED3-435D-AFF8-6DCF95D55977}" destId="{3D5E0DFB-1C3B-430C-964B-30B05ECD34AF}" srcOrd="3" destOrd="0" presId="urn:microsoft.com/office/officeart/2008/layout/VerticalCurvedList"/>
    <dgm:cxn modelId="{217157B3-4C1E-4923-A7DF-427933B340A6}" type="presParOf" srcId="{07EEB20B-7ED3-435D-AFF8-6DCF95D55977}" destId="{5486EED8-5D11-4312-930B-43744082A835}" srcOrd="4" destOrd="0" presId="urn:microsoft.com/office/officeart/2008/layout/VerticalCurvedList"/>
    <dgm:cxn modelId="{753A6D4E-AB84-42E0-9830-BAEB886E1001}" type="presParOf" srcId="{5486EED8-5D11-4312-930B-43744082A835}" destId="{9782E322-E85D-4F73-9823-2EB1F313C863}" srcOrd="0" destOrd="0" presId="urn:microsoft.com/office/officeart/2008/layout/VerticalCurvedList"/>
    <dgm:cxn modelId="{12F96E5B-BA80-450E-B58A-822D07FA309A}" type="presParOf" srcId="{07EEB20B-7ED3-435D-AFF8-6DCF95D55977}" destId="{CAB6B412-82D8-442F-8A55-262A6B758B1E}" srcOrd="5" destOrd="0" presId="urn:microsoft.com/office/officeart/2008/layout/VerticalCurvedList"/>
    <dgm:cxn modelId="{97698D0A-B25D-4C03-8DDF-7421FD9FB73F}" type="presParOf" srcId="{07EEB20B-7ED3-435D-AFF8-6DCF95D55977}" destId="{AF46511D-12AE-49EE-B406-FF2600340DCC}" srcOrd="6" destOrd="0" presId="urn:microsoft.com/office/officeart/2008/layout/VerticalCurvedList"/>
    <dgm:cxn modelId="{C9A76EB8-6707-4565-9972-07A4299D83FD}" type="presParOf" srcId="{AF46511D-12AE-49EE-B406-FF2600340DCC}" destId="{FD2FB9D7-ED50-4235-8CC4-663BBB17B85E}" srcOrd="0" destOrd="0" presId="urn:microsoft.com/office/officeart/2008/layout/VerticalCurvedList"/>
    <dgm:cxn modelId="{84EC70B1-2C0A-47D6-9034-7066A46718C1}" type="presParOf" srcId="{07EEB20B-7ED3-435D-AFF8-6DCF95D55977}" destId="{40372BC0-D048-4E9D-AB8A-548D6B2D4145}" srcOrd="7" destOrd="0" presId="urn:microsoft.com/office/officeart/2008/layout/VerticalCurvedList"/>
    <dgm:cxn modelId="{FC8DE96A-1BF9-4E2F-B931-AC497000876F}" type="presParOf" srcId="{07EEB20B-7ED3-435D-AFF8-6DCF95D55977}" destId="{EF356E10-BE94-4B2F-A254-DA8B88A9534A}" srcOrd="8" destOrd="0" presId="urn:microsoft.com/office/officeart/2008/layout/VerticalCurvedList"/>
    <dgm:cxn modelId="{E6EA72C0-C6BC-4402-B681-F9F366ECA55C}" type="presParOf" srcId="{EF356E10-BE94-4B2F-A254-DA8B88A9534A}" destId="{436B5126-95E2-4D52-9234-2BC733E9F87F}" srcOrd="0" destOrd="0" presId="urn:microsoft.com/office/officeart/2008/layout/VerticalCurvedList"/>
    <dgm:cxn modelId="{1E5FCC0D-B6A5-4BD7-8166-0866E814BE6F}" type="presParOf" srcId="{07EEB20B-7ED3-435D-AFF8-6DCF95D55977}" destId="{880E6BA9-6D5F-4A9C-8DF7-B5EC0DD3ACB0}" srcOrd="9" destOrd="0" presId="urn:microsoft.com/office/officeart/2008/layout/VerticalCurvedList"/>
    <dgm:cxn modelId="{5BF6AD14-812F-42A8-8C8B-ACE60ED2A863}" type="presParOf" srcId="{07EEB20B-7ED3-435D-AFF8-6DCF95D55977}" destId="{F2DA6CC8-4FD9-48BF-A941-8091A4B72D09}" srcOrd="10" destOrd="0" presId="urn:microsoft.com/office/officeart/2008/layout/VerticalCurvedList"/>
    <dgm:cxn modelId="{E3594847-7402-400E-A4C0-1DDB09552999}" type="presParOf" srcId="{F2DA6CC8-4FD9-48BF-A941-8091A4B72D09}" destId="{9E813E54-9BFA-471E-8128-99D7A3B3905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45F87B-0765-43FC-9FD5-8A2EA2DE789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D69D3B7-B39E-4F7B-9997-FB0076E4FB00}">
      <dgm:prSet/>
      <dgm:spPr/>
      <dgm:t>
        <a:bodyPr/>
        <a:lstStyle/>
        <a:p>
          <a:r>
            <a:rPr lang="it-IT" dirty="0"/>
            <a:t>Team </a:t>
          </a:r>
          <a:r>
            <a:rPr lang="it-IT" dirty="0" err="1"/>
            <a:t>Members</a:t>
          </a:r>
          <a:r>
            <a:rPr lang="it-IT" dirty="0"/>
            <a:t>:</a:t>
          </a:r>
          <a:endParaRPr lang="en-US" dirty="0"/>
        </a:p>
      </dgm:t>
    </dgm:pt>
    <dgm:pt modelId="{D69F49B7-9CA5-48B5-8D7B-778D695B0958}" type="parTrans" cxnId="{587BBB6B-EC60-4AA5-AD97-936AC1BFFE59}">
      <dgm:prSet/>
      <dgm:spPr/>
      <dgm:t>
        <a:bodyPr/>
        <a:lstStyle/>
        <a:p>
          <a:endParaRPr lang="en-US"/>
        </a:p>
      </dgm:t>
    </dgm:pt>
    <dgm:pt modelId="{042604A1-741C-4AA6-9D04-6907CE894CE3}" type="sibTrans" cxnId="{587BBB6B-EC60-4AA5-AD97-936AC1BFFE59}">
      <dgm:prSet/>
      <dgm:spPr/>
      <dgm:t>
        <a:bodyPr/>
        <a:lstStyle/>
        <a:p>
          <a:endParaRPr lang="en-US"/>
        </a:p>
      </dgm:t>
    </dgm:pt>
    <dgm:pt modelId="{72F2D20A-4E6D-462D-8A58-4442814646C8}">
      <dgm:prSet/>
      <dgm:spPr/>
      <dgm:t>
        <a:bodyPr/>
        <a:lstStyle/>
        <a:p>
          <a:r>
            <a:rPr lang="it-IT"/>
            <a:t>Alexandru Mihai Burlacu</a:t>
          </a:r>
          <a:endParaRPr lang="en-US"/>
        </a:p>
      </dgm:t>
    </dgm:pt>
    <dgm:pt modelId="{B5543EC8-889C-4A2D-91DD-506DA967FFFB}" type="parTrans" cxnId="{AF99B3C4-769B-408F-BF36-6C259FB50C13}">
      <dgm:prSet/>
      <dgm:spPr/>
      <dgm:t>
        <a:bodyPr/>
        <a:lstStyle/>
        <a:p>
          <a:endParaRPr lang="en-US"/>
        </a:p>
      </dgm:t>
    </dgm:pt>
    <dgm:pt modelId="{E8286E0A-B179-4512-B159-A5A0683C8BA1}" type="sibTrans" cxnId="{AF99B3C4-769B-408F-BF36-6C259FB50C13}">
      <dgm:prSet/>
      <dgm:spPr/>
      <dgm:t>
        <a:bodyPr/>
        <a:lstStyle/>
        <a:p>
          <a:endParaRPr lang="en-US"/>
        </a:p>
      </dgm:t>
    </dgm:pt>
    <dgm:pt modelId="{6CB6C279-7CA8-4967-A246-3E8D7FCF7AD7}">
      <dgm:prSet/>
      <dgm:spPr/>
      <dgm:t>
        <a:bodyPr/>
        <a:lstStyle/>
        <a:p>
          <a:r>
            <a:rPr lang="it-IT" dirty="0"/>
            <a:t>Giovanni Sorrentino</a:t>
          </a:r>
          <a:endParaRPr lang="en-US" dirty="0"/>
        </a:p>
      </dgm:t>
    </dgm:pt>
    <dgm:pt modelId="{FBB56063-66D0-4C14-95D9-B14E5CAD8E51}" type="parTrans" cxnId="{5EE00D43-3F6F-482B-9F2A-98E21C5F8931}">
      <dgm:prSet/>
      <dgm:spPr/>
      <dgm:t>
        <a:bodyPr/>
        <a:lstStyle/>
        <a:p>
          <a:endParaRPr lang="en-US"/>
        </a:p>
      </dgm:t>
    </dgm:pt>
    <dgm:pt modelId="{D89386A1-97E0-4D1C-A75B-B5372C0EEE41}" type="sibTrans" cxnId="{5EE00D43-3F6F-482B-9F2A-98E21C5F8931}">
      <dgm:prSet/>
      <dgm:spPr/>
      <dgm:t>
        <a:bodyPr/>
        <a:lstStyle/>
        <a:p>
          <a:endParaRPr lang="en-US"/>
        </a:p>
      </dgm:t>
    </dgm:pt>
    <dgm:pt modelId="{4C292FE9-0B00-4979-8EE6-A5C38F08E5BB}" type="pres">
      <dgm:prSet presAssocID="{A845F87B-0765-43FC-9FD5-8A2EA2DE789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06944B-75D1-45ED-B796-DFFB66860437}" type="pres">
      <dgm:prSet presAssocID="{7D69D3B7-B39E-4F7B-9997-FB0076E4FB00}" presName="hierRoot1" presStyleCnt="0">
        <dgm:presLayoutVars>
          <dgm:hierBranch val="init"/>
        </dgm:presLayoutVars>
      </dgm:prSet>
      <dgm:spPr/>
    </dgm:pt>
    <dgm:pt modelId="{31B78169-513C-43EE-AA6E-42EB8846F41B}" type="pres">
      <dgm:prSet presAssocID="{7D69D3B7-B39E-4F7B-9997-FB0076E4FB00}" presName="rootComposite1" presStyleCnt="0"/>
      <dgm:spPr/>
    </dgm:pt>
    <dgm:pt modelId="{863DD71C-415B-48B4-B0A7-5F256615C475}" type="pres">
      <dgm:prSet presAssocID="{7D69D3B7-B39E-4F7B-9997-FB0076E4FB00}" presName="rootText1" presStyleLbl="alignAcc1" presStyleIdx="0" presStyleCnt="0">
        <dgm:presLayoutVars>
          <dgm:chPref val="3"/>
        </dgm:presLayoutVars>
      </dgm:prSet>
      <dgm:spPr/>
    </dgm:pt>
    <dgm:pt modelId="{B298F8B8-4CC4-4A6A-AA74-A4FEA301AC01}" type="pres">
      <dgm:prSet presAssocID="{7D69D3B7-B39E-4F7B-9997-FB0076E4FB00}" presName="topArc1" presStyleLbl="parChTrans1D1" presStyleIdx="0" presStyleCnt="6"/>
      <dgm:spPr/>
    </dgm:pt>
    <dgm:pt modelId="{53104359-24D7-46BD-9F56-50054AE6A47E}" type="pres">
      <dgm:prSet presAssocID="{7D69D3B7-B39E-4F7B-9997-FB0076E4FB00}" presName="bottomArc1" presStyleLbl="parChTrans1D1" presStyleIdx="1" presStyleCnt="6"/>
      <dgm:spPr/>
    </dgm:pt>
    <dgm:pt modelId="{8C4C55A7-81C4-4E5E-952C-F3AD5D81F7E1}" type="pres">
      <dgm:prSet presAssocID="{7D69D3B7-B39E-4F7B-9997-FB0076E4FB00}" presName="topConnNode1" presStyleLbl="node1" presStyleIdx="0" presStyleCnt="0"/>
      <dgm:spPr/>
    </dgm:pt>
    <dgm:pt modelId="{47C9D35C-C759-4693-A106-F76706CDADDD}" type="pres">
      <dgm:prSet presAssocID="{7D69D3B7-B39E-4F7B-9997-FB0076E4FB00}" presName="hierChild2" presStyleCnt="0"/>
      <dgm:spPr/>
    </dgm:pt>
    <dgm:pt modelId="{5276D206-DFC8-4B7C-B7D9-E62631F13ED7}" type="pres">
      <dgm:prSet presAssocID="{B5543EC8-889C-4A2D-91DD-506DA967FFFB}" presName="Name28" presStyleLbl="parChTrans1D2" presStyleIdx="0" presStyleCnt="2"/>
      <dgm:spPr/>
    </dgm:pt>
    <dgm:pt modelId="{170C2EA6-F60A-4023-B0B7-9BBAD8CD3DCB}" type="pres">
      <dgm:prSet presAssocID="{72F2D20A-4E6D-462D-8A58-4442814646C8}" presName="hierRoot2" presStyleCnt="0">
        <dgm:presLayoutVars>
          <dgm:hierBranch val="init"/>
        </dgm:presLayoutVars>
      </dgm:prSet>
      <dgm:spPr/>
    </dgm:pt>
    <dgm:pt modelId="{AB3D0685-6C64-48D4-9AF5-4D0CB6F46C11}" type="pres">
      <dgm:prSet presAssocID="{72F2D20A-4E6D-462D-8A58-4442814646C8}" presName="rootComposite2" presStyleCnt="0"/>
      <dgm:spPr/>
    </dgm:pt>
    <dgm:pt modelId="{204F236A-BF35-4B59-9926-519849DCF86F}" type="pres">
      <dgm:prSet presAssocID="{72F2D20A-4E6D-462D-8A58-4442814646C8}" presName="rootText2" presStyleLbl="alignAcc1" presStyleIdx="0" presStyleCnt="0">
        <dgm:presLayoutVars>
          <dgm:chPref val="3"/>
        </dgm:presLayoutVars>
      </dgm:prSet>
      <dgm:spPr/>
    </dgm:pt>
    <dgm:pt modelId="{DD02BBF5-6D1F-4CB9-BAEB-A52A4627C467}" type="pres">
      <dgm:prSet presAssocID="{72F2D20A-4E6D-462D-8A58-4442814646C8}" presName="topArc2" presStyleLbl="parChTrans1D1" presStyleIdx="2" presStyleCnt="6"/>
      <dgm:spPr/>
    </dgm:pt>
    <dgm:pt modelId="{D05BC28A-988E-46EF-82F3-FA7C0ABD4ADB}" type="pres">
      <dgm:prSet presAssocID="{72F2D20A-4E6D-462D-8A58-4442814646C8}" presName="bottomArc2" presStyleLbl="parChTrans1D1" presStyleIdx="3" presStyleCnt="6"/>
      <dgm:spPr/>
    </dgm:pt>
    <dgm:pt modelId="{B20FC4AA-C08D-4C1A-9851-1D5B4229C8C9}" type="pres">
      <dgm:prSet presAssocID="{72F2D20A-4E6D-462D-8A58-4442814646C8}" presName="topConnNode2" presStyleLbl="node2" presStyleIdx="0" presStyleCnt="0"/>
      <dgm:spPr/>
    </dgm:pt>
    <dgm:pt modelId="{0BFF1552-98E3-4C26-860D-596FBB93C97E}" type="pres">
      <dgm:prSet presAssocID="{72F2D20A-4E6D-462D-8A58-4442814646C8}" presName="hierChild4" presStyleCnt="0"/>
      <dgm:spPr/>
    </dgm:pt>
    <dgm:pt modelId="{A7E2C7C7-D858-4B8C-8FC7-37989D78A5B9}" type="pres">
      <dgm:prSet presAssocID="{72F2D20A-4E6D-462D-8A58-4442814646C8}" presName="hierChild5" presStyleCnt="0"/>
      <dgm:spPr/>
    </dgm:pt>
    <dgm:pt modelId="{CB2AE8DE-49EC-4176-A994-CAEF5E541E06}" type="pres">
      <dgm:prSet presAssocID="{FBB56063-66D0-4C14-95D9-B14E5CAD8E51}" presName="Name28" presStyleLbl="parChTrans1D2" presStyleIdx="1" presStyleCnt="2"/>
      <dgm:spPr/>
    </dgm:pt>
    <dgm:pt modelId="{F78ED528-2F75-4458-9B03-BA92E29A5F09}" type="pres">
      <dgm:prSet presAssocID="{6CB6C279-7CA8-4967-A246-3E8D7FCF7AD7}" presName="hierRoot2" presStyleCnt="0">
        <dgm:presLayoutVars>
          <dgm:hierBranch val="init"/>
        </dgm:presLayoutVars>
      </dgm:prSet>
      <dgm:spPr/>
    </dgm:pt>
    <dgm:pt modelId="{AE988F8F-E94F-4714-A750-BC504DC9A703}" type="pres">
      <dgm:prSet presAssocID="{6CB6C279-7CA8-4967-A246-3E8D7FCF7AD7}" presName="rootComposite2" presStyleCnt="0"/>
      <dgm:spPr/>
    </dgm:pt>
    <dgm:pt modelId="{9B037994-5C89-4475-A983-BCC7E0555B31}" type="pres">
      <dgm:prSet presAssocID="{6CB6C279-7CA8-4967-A246-3E8D7FCF7AD7}" presName="rootText2" presStyleLbl="alignAcc1" presStyleIdx="0" presStyleCnt="0">
        <dgm:presLayoutVars>
          <dgm:chPref val="3"/>
        </dgm:presLayoutVars>
      </dgm:prSet>
      <dgm:spPr/>
    </dgm:pt>
    <dgm:pt modelId="{8F2C5365-65D1-42E1-92D7-AE41FF51267E}" type="pres">
      <dgm:prSet presAssocID="{6CB6C279-7CA8-4967-A246-3E8D7FCF7AD7}" presName="topArc2" presStyleLbl="parChTrans1D1" presStyleIdx="4" presStyleCnt="6"/>
      <dgm:spPr/>
    </dgm:pt>
    <dgm:pt modelId="{1EB6E24F-4255-413E-ACDF-EF3E6407C094}" type="pres">
      <dgm:prSet presAssocID="{6CB6C279-7CA8-4967-A246-3E8D7FCF7AD7}" presName="bottomArc2" presStyleLbl="parChTrans1D1" presStyleIdx="5" presStyleCnt="6"/>
      <dgm:spPr/>
    </dgm:pt>
    <dgm:pt modelId="{3E64376A-F599-4B06-8D19-82E5F037DBA4}" type="pres">
      <dgm:prSet presAssocID="{6CB6C279-7CA8-4967-A246-3E8D7FCF7AD7}" presName="topConnNode2" presStyleLbl="node2" presStyleIdx="0" presStyleCnt="0"/>
      <dgm:spPr/>
    </dgm:pt>
    <dgm:pt modelId="{62BA8D3F-1E3E-4DCE-B7D5-E9BCB2A90465}" type="pres">
      <dgm:prSet presAssocID="{6CB6C279-7CA8-4967-A246-3E8D7FCF7AD7}" presName="hierChild4" presStyleCnt="0"/>
      <dgm:spPr/>
    </dgm:pt>
    <dgm:pt modelId="{B1CBB320-B50C-43F8-B0D4-EEFF6C1A5FBB}" type="pres">
      <dgm:prSet presAssocID="{6CB6C279-7CA8-4967-A246-3E8D7FCF7AD7}" presName="hierChild5" presStyleCnt="0"/>
      <dgm:spPr/>
    </dgm:pt>
    <dgm:pt modelId="{6322DA6C-6AB8-4219-9638-9AB1E9AA898F}" type="pres">
      <dgm:prSet presAssocID="{7D69D3B7-B39E-4F7B-9997-FB0076E4FB00}" presName="hierChild3" presStyleCnt="0"/>
      <dgm:spPr/>
    </dgm:pt>
  </dgm:ptLst>
  <dgm:cxnLst>
    <dgm:cxn modelId="{A69A7C31-B1B2-454C-A8B6-EEAF861446C0}" type="presOf" srcId="{72F2D20A-4E6D-462D-8A58-4442814646C8}" destId="{B20FC4AA-C08D-4C1A-9851-1D5B4229C8C9}" srcOrd="1" destOrd="0" presId="urn:microsoft.com/office/officeart/2008/layout/HalfCircleOrganizationChart"/>
    <dgm:cxn modelId="{B1043C5B-C36E-45EE-BC93-D496DF5637D5}" type="presOf" srcId="{6CB6C279-7CA8-4967-A246-3E8D7FCF7AD7}" destId="{9B037994-5C89-4475-A983-BCC7E0555B31}" srcOrd="0" destOrd="0" presId="urn:microsoft.com/office/officeart/2008/layout/HalfCircleOrganizationChart"/>
    <dgm:cxn modelId="{5EE00D43-3F6F-482B-9F2A-98E21C5F8931}" srcId="{7D69D3B7-B39E-4F7B-9997-FB0076E4FB00}" destId="{6CB6C279-7CA8-4967-A246-3E8D7FCF7AD7}" srcOrd="1" destOrd="0" parTransId="{FBB56063-66D0-4C14-95D9-B14E5CAD8E51}" sibTransId="{D89386A1-97E0-4D1C-A75B-B5372C0EEE41}"/>
    <dgm:cxn modelId="{16672766-B96F-4529-AD45-C487FB5499E5}" type="presOf" srcId="{B5543EC8-889C-4A2D-91DD-506DA967FFFB}" destId="{5276D206-DFC8-4B7C-B7D9-E62631F13ED7}" srcOrd="0" destOrd="0" presId="urn:microsoft.com/office/officeart/2008/layout/HalfCircleOrganizationChart"/>
    <dgm:cxn modelId="{587BBB6B-EC60-4AA5-AD97-936AC1BFFE59}" srcId="{A845F87B-0765-43FC-9FD5-8A2EA2DE7899}" destId="{7D69D3B7-B39E-4F7B-9997-FB0076E4FB00}" srcOrd="0" destOrd="0" parTransId="{D69F49B7-9CA5-48B5-8D7B-778D695B0958}" sibTransId="{042604A1-741C-4AA6-9D04-6907CE894CE3}"/>
    <dgm:cxn modelId="{AF99B3C4-769B-408F-BF36-6C259FB50C13}" srcId="{7D69D3B7-B39E-4F7B-9997-FB0076E4FB00}" destId="{72F2D20A-4E6D-462D-8A58-4442814646C8}" srcOrd="0" destOrd="0" parTransId="{B5543EC8-889C-4A2D-91DD-506DA967FFFB}" sibTransId="{E8286E0A-B179-4512-B159-A5A0683C8BA1}"/>
    <dgm:cxn modelId="{8FF3D3CC-9A7A-4B2E-B45F-AE07BD020813}" type="presOf" srcId="{A845F87B-0765-43FC-9FD5-8A2EA2DE7899}" destId="{4C292FE9-0B00-4979-8EE6-A5C38F08E5BB}" srcOrd="0" destOrd="0" presId="urn:microsoft.com/office/officeart/2008/layout/HalfCircleOrganizationChart"/>
    <dgm:cxn modelId="{0EA8F7DE-EC33-44C4-B5BB-B44281FBD5C8}" type="presOf" srcId="{7D69D3B7-B39E-4F7B-9997-FB0076E4FB00}" destId="{8C4C55A7-81C4-4E5E-952C-F3AD5D81F7E1}" srcOrd="1" destOrd="0" presId="urn:microsoft.com/office/officeart/2008/layout/HalfCircleOrganizationChart"/>
    <dgm:cxn modelId="{20BA2EE1-428A-4086-8CDA-20D6D30BA9E0}" type="presOf" srcId="{72F2D20A-4E6D-462D-8A58-4442814646C8}" destId="{204F236A-BF35-4B59-9926-519849DCF86F}" srcOrd="0" destOrd="0" presId="urn:microsoft.com/office/officeart/2008/layout/HalfCircleOrganizationChart"/>
    <dgm:cxn modelId="{EAB088EE-25EB-4C2B-8752-B7BD5EE2CC05}" type="presOf" srcId="{FBB56063-66D0-4C14-95D9-B14E5CAD8E51}" destId="{CB2AE8DE-49EC-4176-A994-CAEF5E541E06}" srcOrd="0" destOrd="0" presId="urn:microsoft.com/office/officeart/2008/layout/HalfCircleOrganizationChart"/>
    <dgm:cxn modelId="{748C5BF5-813D-48FA-BF66-26397D7AAD54}" type="presOf" srcId="{7D69D3B7-B39E-4F7B-9997-FB0076E4FB00}" destId="{863DD71C-415B-48B4-B0A7-5F256615C475}" srcOrd="0" destOrd="0" presId="urn:microsoft.com/office/officeart/2008/layout/HalfCircleOrganizationChart"/>
    <dgm:cxn modelId="{A8F7E1FE-4EA3-4EEC-A8E6-5EACC5765096}" type="presOf" srcId="{6CB6C279-7CA8-4967-A246-3E8D7FCF7AD7}" destId="{3E64376A-F599-4B06-8D19-82E5F037DBA4}" srcOrd="1" destOrd="0" presId="urn:microsoft.com/office/officeart/2008/layout/HalfCircleOrganizationChart"/>
    <dgm:cxn modelId="{447C16FB-6FBB-4E25-A929-58664E417EAC}" type="presParOf" srcId="{4C292FE9-0B00-4979-8EE6-A5C38F08E5BB}" destId="{CD06944B-75D1-45ED-B796-DFFB66860437}" srcOrd="0" destOrd="0" presId="urn:microsoft.com/office/officeart/2008/layout/HalfCircleOrganizationChart"/>
    <dgm:cxn modelId="{4B4C5A1E-3FC7-4C68-B800-6D9428809A7D}" type="presParOf" srcId="{CD06944B-75D1-45ED-B796-DFFB66860437}" destId="{31B78169-513C-43EE-AA6E-42EB8846F41B}" srcOrd="0" destOrd="0" presId="urn:microsoft.com/office/officeart/2008/layout/HalfCircleOrganizationChart"/>
    <dgm:cxn modelId="{356D16AC-8D9E-4F65-B837-00833F98EDA9}" type="presParOf" srcId="{31B78169-513C-43EE-AA6E-42EB8846F41B}" destId="{863DD71C-415B-48B4-B0A7-5F256615C475}" srcOrd="0" destOrd="0" presId="urn:microsoft.com/office/officeart/2008/layout/HalfCircleOrganizationChart"/>
    <dgm:cxn modelId="{EBA006A0-785A-4F15-BAB0-05379AA7E394}" type="presParOf" srcId="{31B78169-513C-43EE-AA6E-42EB8846F41B}" destId="{B298F8B8-4CC4-4A6A-AA74-A4FEA301AC01}" srcOrd="1" destOrd="0" presId="urn:microsoft.com/office/officeart/2008/layout/HalfCircleOrganizationChart"/>
    <dgm:cxn modelId="{8D0A4017-C88F-4CF2-97DC-28637E57A256}" type="presParOf" srcId="{31B78169-513C-43EE-AA6E-42EB8846F41B}" destId="{53104359-24D7-46BD-9F56-50054AE6A47E}" srcOrd="2" destOrd="0" presId="urn:microsoft.com/office/officeart/2008/layout/HalfCircleOrganizationChart"/>
    <dgm:cxn modelId="{830A6BF2-E59E-46D5-8381-6B64E9F0C529}" type="presParOf" srcId="{31B78169-513C-43EE-AA6E-42EB8846F41B}" destId="{8C4C55A7-81C4-4E5E-952C-F3AD5D81F7E1}" srcOrd="3" destOrd="0" presId="urn:microsoft.com/office/officeart/2008/layout/HalfCircleOrganizationChart"/>
    <dgm:cxn modelId="{491D47A1-82FF-463E-8FC4-9195A43C007C}" type="presParOf" srcId="{CD06944B-75D1-45ED-B796-DFFB66860437}" destId="{47C9D35C-C759-4693-A106-F76706CDADDD}" srcOrd="1" destOrd="0" presId="urn:microsoft.com/office/officeart/2008/layout/HalfCircleOrganizationChart"/>
    <dgm:cxn modelId="{FE214ACD-04BC-42BA-919E-DA2DB055D542}" type="presParOf" srcId="{47C9D35C-C759-4693-A106-F76706CDADDD}" destId="{5276D206-DFC8-4B7C-B7D9-E62631F13ED7}" srcOrd="0" destOrd="0" presId="urn:microsoft.com/office/officeart/2008/layout/HalfCircleOrganizationChart"/>
    <dgm:cxn modelId="{B44EAEDF-DE50-49E7-A501-8F3C68D5A750}" type="presParOf" srcId="{47C9D35C-C759-4693-A106-F76706CDADDD}" destId="{170C2EA6-F60A-4023-B0B7-9BBAD8CD3DCB}" srcOrd="1" destOrd="0" presId="urn:microsoft.com/office/officeart/2008/layout/HalfCircleOrganizationChart"/>
    <dgm:cxn modelId="{15F5E6C9-0233-4679-9963-A2768DBB7BC0}" type="presParOf" srcId="{170C2EA6-F60A-4023-B0B7-9BBAD8CD3DCB}" destId="{AB3D0685-6C64-48D4-9AF5-4D0CB6F46C11}" srcOrd="0" destOrd="0" presId="urn:microsoft.com/office/officeart/2008/layout/HalfCircleOrganizationChart"/>
    <dgm:cxn modelId="{717DBE3C-4CA6-45D6-A540-116A88A3392D}" type="presParOf" srcId="{AB3D0685-6C64-48D4-9AF5-4D0CB6F46C11}" destId="{204F236A-BF35-4B59-9926-519849DCF86F}" srcOrd="0" destOrd="0" presId="urn:microsoft.com/office/officeart/2008/layout/HalfCircleOrganizationChart"/>
    <dgm:cxn modelId="{6F87F5E0-3692-47B8-B8B8-8ADF7651FE69}" type="presParOf" srcId="{AB3D0685-6C64-48D4-9AF5-4D0CB6F46C11}" destId="{DD02BBF5-6D1F-4CB9-BAEB-A52A4627C467}" srcOrd="1" destOrd="0" presId="urn:microsoft.com/office/officeart/2008/layout/HalfCircleOrganizationChart"/>
    <dgm:cxn modelId="{5D38F69F-C7D9-425E-AADC-DAF3A390DE0A}" type="presParOf" srcId="{AB3D0685-6C64-48D4-9AF5-4D0CB6F46C11}" destId="{D05BC28A-988E-46EF-82F3-FA7C0ABD4ADB}" srcOrd="2" destOrd="0" presId="urn:microsoft.com/office/officeart/2008/layout/HalfCircleOrganizationChart"/>
    <dgm:cxn modelId="{7970D2AC-F0F8-4235-8FFE-7A85F6C0DE59}" type="presParOf" srcId="{AB3D0685-6C64-48D4-9AF5-4D0CB6F46C11}" destId="{B20FC4AA-C08D-4C1A-9851-1D5B4229C8C9}" srcOrd="3" destOrd="0" presId="urn:microsoft.com/office/officeart/2008/layout/HalfCircleOrganizationChart"/>
    <dgm:cxn modelId="{9A6DEC16-1E4A-4CA1-901A-E172CA327470}" type="presParOf" srcId="{170C2EA6-F60A-4023-B0B7-9BBAD8CD3DCB}" destId="{0BFF1552-98E3-4C26-860D-596FBB93C97E}" srcOrd="1" destOrd="0" presId="urn:microsoft.com/office/officeart/2008/layout/HalfCircleOrganizationChart"/>
    <dgm:cxn modelId="{DF01CFDE-72CF-458E-9F76-E42C04BDC62B}" type="presParOf" srcId="{170C2EA6-F60A-4023-B0B7-9BBAD8CD3DCB}" destId="{A7E2C7C7-D858-4B8C-8FC7-37989D78A5B9}" srcOrd="2" destOrd="0" presId="urn:microsoft.com/office/officeart/2008/layout/HalfCircleOrganizationChart"/>
    <dgm:cxn modelId="{31EC9055-19EC-43F1-A102-7ADA6C7A30B7}" type="presParOf" srcId="{47C9D35C-C759-4693-A106-F76706CDADDD}" destId="{CB2AE8DE-49EC-4176-A994-CAEF5E541E06}" srcOrd="2" destOrd="0" presId="urn:microsoft.com/office/officeart/2008/layout/HalfCircleOrganizationChart"/>
    <dgm:cxn modelId="{5D997CC9-43EE-40E2-9632-FEAC6709DB83}" type="presParOf" srcId="{47C9D35C-C759-4693-A106-F76706CDADDD}" destId="{F78ED528-2F75-4458-9B03-BA92E29A5F09}" srcOrd="3" destOrd="0" presId="urn:microsoft.com/office/officeart/2008/layout/HalfCircleOrganizationChart"/>
    <dgm:cxn modelId="{D6FAD9EC-8D64-426C-95D9-32527FA7A600}" type="presParOf" srcId="{F78ED528-2F75-4458-9B03-BA92E29A5F09}" destId="{AE988F8F-E94F-4714-A750-BC504DC9A703}" srcOrd="0" destOrd="0" presId="urn:microsoft.com/office/officeart/2008/layout/HalfCircleOrganizationChart"/>
    <dgm:cxn modelId="{079AAD73-ED79-40BC-B809-FB92E83DFDB5}" type="presParOf" srcId="{AE988F8F-E94F-4714-A750-BC504DC9A703}" destId="{9B037994-5C89-4475-A983-BCC7E0555B31}" srcOrd="0" destOrd="0" presId="urn:microsoft.com/office/officeart/2008/layout/HalfCircleOrganizationChart"/>
    <dgm:cxn modelId="{D14974D4-1BDE-412B-9322-E98D50EE9BEB}" type="presParOf" srcId="{AE988F8F-E94F-4714-A750-BC504DC9A703}" destId="{8F2C5365-65D1-42E1-92D7-AE41FF51267E}" srcOrd="1" destOrd="0" presId="urn:microsoft.com/office/officeart/2008/layout/HalfCircleOrganizationChart"/>
    <dgm:cxn modelId="{E961B127-8F73-4AEB-A249-AC7DD8677BFF}" type="presParOf" srcId="{AE988F8F-E94F-4714-A750-BC504DC9A703}" destId="{1EB6E24F-4255-413E-ACDF-EF3E6407C094}" srcOrd="2" destOrd="0" presId="urn:microsoft.com/office/officeart/2008/layout/HalfCircleOrganizationChart"/>
    <dgm:cxn modelId="{8784853A-4860-4293-95DF-0680B86707D4}" type="presParOf" srcId="{AE988F8F-E94F-4714-A750-BC504DC9A703}" destId="{3E64376A-F599-4B06-8D19-82E5F037DBA4}" srcOrd="3" destOrd="0" presId="urn:microsoft.com/office/officeart/2008/layout/HalfCircleOrganizationChart"/>
    <dgm:cxn modelId="{8B6C7A6B-1D15-45EC-BB92-06D31C5806AB}" type="presParOf" srcId="{F78ED528-2F75-4458-9B03-BA92E29A5F09}" destId="{62BA8D3F-1E3E-4DCE-B7D5-E9BCB2A90465}" srcOrd="1" destOrd="0" presId="urn:microsoft.com/office/officeart/2008/layout/HalfCircleOrganizationChart"/>
    <dgm:cxn modelId="{C0A9B430-628C-4B91-B20D-F82ADCB0D4F7}" type="presParOf" srcId="{F78ED528-2F75-4458-9B03-BA92E29A5F09}" destId="{B1CBB320-B50C-43F8-B0D4-EEFF6C1A5FBB}" srcOrd="2" destOrd="0" presId="urn:microsoft.com/office/officeart/2008/layout/HalfCircleOrganizationChart"/>
    <dgm:cxn modelId="{6C88EBEA-18D9-49DA-A9E3-5A0A96DB5243}" type="presParOf" srcId="{CD06944B-75D1-45ED-B796-DFFB66860437}" destId="{6322DA6C-6AB8-4219-9638-9AB1E9AA898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2DAA6-7CA5-49C3-8CF3-8B5746DEDEE8}">
      <dsp:nvSpPr>
        <dsp:cNvPr id="0" name=""/>
        <dsp:cNvSpPr/>
      </dsp:nvSpPr>
      <dsp:spPr>
        <a:xfrm>
          <a:off x="-4571771" y="-700977"/>
          <a:ext cx="5446011" cy="5446011"/>
        </a:xfrm>
        <a:prstGeom prst="blockArc">
          <a:avLst>
            <a:gd name="adj1" fmla="val 18900000"/>
            <a:gd name="adj2" fmla="val 2700000"/>
            <a:gd name="adj3" fmla="val 397"/>
          </a:avLst>
        </a:pr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299C6-49EF-41BB-949A-FCA9A4DEC024}">
      <dsp:nvSpPr>
        <dsp:cNvPr id="0" name=""/>
        <dsp:cNvSpPr/>
      </dsp:nvSpPr>
      <dsp:spPr>
        <a:xfrm>
          <a:off x="382695" y="252672"/>
          <a:ext cx="6099867" cy="50566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3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800" kern="1200" dirty="0"/>
            <a:t>Introduzione</a:t>
          </a:r>
        </a:p>
      </dsp:txBody>
      <dsp:txXfrm>
        <a:off x="382695" y="252672"/>
        <a:ext cx="6099867" cy="505668"/>
      </dsp:txXfrm>
    </dsp:sp>
    <dsp:sp modelId="{1528C0A4-C3F3-4A16-9E15-E3C7A4F81F9F}">
      <dsp:nvSpPr>
        <dsp:cNvPr id="0" name=""/>
        <dsp:cNvSpPr/>
      </dsp:nvSpPr>
      <dsp:spPr>
        <a:xfrm>
          <a:off x="66652" y="189464"/>
          <a:ext cx="632085" cy="63208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E0DFB-1C3B-430C-964B-30B05ECD34AF}">
      <dsp:nvSpPr>
        <dsp:cNvPr id="0" name=""/>
        <dsp:cNvSpPr/>
      </dsp:nvSpPr>
      <dsp:spPr>
        <a:xfrm>
          <a:off x="745042" y="1010933"/>
          <a:ext cx="5737519" cy="50566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3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800" kern="1200" dirty="0"/>
            <a:t>Il nostro sistema</a:t>
          </a:r>
        </a:p>
      </dsp:txBody>
      <dsp:txXfrm>
        <a:off x="745042" y="1010933"/>
        <a:ext cx="5737519" cy="505668"/>
      </dsp:txXfrm>
    </dsp:sp>
    <dsp:sp modelId="{9782E322-E85D-4F73-9823-2EB1F313C863}">
      <dsp:nvSpPr>
        <dsp:cNvPr id="0" name=""/>
        <dsp:cNvSpPr/>
      </dsp:nvSpPr>
      <dsp:spPr>
        <a:xfrm>
          <a:off x="428999" y="947724"/>
          <a:ext cx="632085" cy="63208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6B412-82D8-442F-8A55-262A6B758B1E}">
      <dsp:nvSpPr>
        <dsp:cNvPr id="0" name=""/>
        <dsp:cNvSpPr/>
      </dsp:nvSpPr>
      <dsp:spPr>
        <a:xfrm>
          <a:off x="856254" y="1769193"/>
          <a:ext cx="5626308" cy="50566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3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800" kern="1200" dirty="0"/>
            <a:t>Implementazione </a:t>
          </a:r>
        </a:p>
      </dsp:txBody>
      <dsp:txXfrm>
        <a:off x="856254" y="1769193"/>
        <a:ext cx="5626308" cy="505668"/>
      </dsp:txXfrm>
    </dsp:sp>
    <dsp:sp modelId="{FD2FB9D7-ED50-4235-8CC4-663BBB17B85E}">
      <dsp:nvSpPr>
        <dsp:cNvPr id="0" name=""/>
        <dsp:cNvSpPr/>
      </dsp:nvSpPr>
      <dsp:spPr>
        <a:xfrm>
          <a:off x="540211" y="1705985"/>
          <a:ext cx="632085" cy="63208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2BC0-D048-4E9D-AB8A-548D6B2D4145}">
      <dsp:nvSpPr>
        <dsp:cNvPr id="0" name=""/>
        <dsp:cNvSpPr/>
      </dsp:nvSpPr>
      <dsp:spPr>
        <a:xfrm>
          <a:off x="745042" y="2527454"/>
          <a:ext cx="5737519" cy="50566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3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800" kern="1200" dirty="0"/>
            <a:t>Live demo</a:t>
          </a:r>
        </a:p>
      </dsp:txBody>
      <dsp:txXfrm>
        <a:off x="745042" y="2527454"/>
        <a:ext cx="5737519" cy="505668"/>
      </dsp:txXfrm>
    </dsp:sp>
    <dsp:sp modelId="{436B5126-95E2-4D52-9234-2BC733E9F87F}">
      <dsp:nvSpPr>
        <dsp:cNvPr id="0" name=""/>
        <dsp:cNvSpPr/>
      </dsp:nvSpPr>
      <dsp:spPr>
        <a:xfrm>
          <a:off x="428999" y="2464245"/>
          <a:ext cx="632085" cy="63208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E6BA9-6D5F-4A9C-8DF7-B5EC0DD3ACB0}">
      <dsp:nvSpPr>
        <dsp:cNvPr id="0" name=""/>
        <dsp:cNvSpPr/>
      </dsp:nvSpPr>
      <dsp:spPr>
        <a:xfrm>
          <a:off x="382695" y="3285714"/>
          <a:ext cx="6099867" cy="50566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3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800" kern="1200" dirty="0"/>
            <a:t>Considerazioni finali</a:t>
          </a:r>
        </a:p>
      </dsp:txBody>
      <dsp:txXfrm>
        <a:off x="382695" y="3285714"/>
        <a:ext cx="6099867" cy="505668"/>
      </dsp:txXfrm>
    </dsp:sp>
    <dsp:sp modelId="{9E813E54-9BFA-471E-8128-99D7A3B3905C}">
      <dsp:nvSpPr>
        <dsp:cNvPr id="0" name=""/>
        <dsp:cNvSpPr/>
      </dsp:nvSpPr>
      <dsp:spPr>
        <a:xfrm>
          <a:off x="66652" y="3222506"/>
          <a:ext cx="632085" cy="63208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AE8DE-49EC-4176-A994-CAEF5E541E06}">
      <dsp:nvSpPr>
        <dsp:cNvPr id="0" name=""/>
        <dsp:cNvSpPr/>
      </dsp:nvSpPr>
      <dsp:spPr>
        <a:xfrm>
          <a:off x="5084064" y="1132081"/>
          <a:ext cx="1368591" cy="475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524"/>
              </a:lnTo>
              <a:lnTo>
                <a:pt x="1368591" y="237524"/>
              </a:lnTo>
              <a:lnTo>
                <a:pt x="1368591" y="475048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6D206-DFC8-4B7C-B7D9-E62631F13ED7}">
      <dsp:nvSpPr>
        <dsp:cNvPr id="0" name=""/>
        <dsp:cNvSpPr/>
      </dsp:nvSpPr>
      <dsp:spPr>
        <a:xfrm>
          <a:off x="3715472" y="1132081"/>
          <a:ext cx="1368591" cy="475048"/>
        </a:xfrm>
        <a:custGeom>
          <a:avLst/>
          <a:gdLst/>
          <a:ahLst/>
          <a:cxnLst/>
          <a:rect l="0" t="0" r="0" b="0"/>
          <a:pathLst>
            <a:path>
              <a:moveTo>
                <a:pt x="1368591" y="0"/>
              </a:moveTo>
              <a:lnTo>
                <a:pt x="1368591" y="237524"/>
              </a:lnTo>
              <a:lnTo>
                <a:pt x="0" y="237524"/>
              </a:lnTo>
              <a:lnTo>
                <a:pt x="0" y="475048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8F8B8-4CC4-4A6A-AA74-A4FEA301AC01}">
      <dsp:nvSpPr>
        <dsp:cNvPr id="0" name=""/>
        <dsp:cNvSpPr/>
      </dsp:nvSpPr>
      <dsp:spPr>
        <a:xfrm>
          <a:off x="4518530" y="1013"/>
          <a:ext cx="1131067" cy="1131067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04359-24D7-46BD-9F56-50054AE6A47E}">
      <dsp:nvSpPr>
        <dsp:cNvPr id="0" name=""/>
        <dsp:cNvSpPr/>
      </dsp:nvSpPr>
      <dsp:spPr>
        <a:xfrm>
          <a:off x="4518530" y="1013"/>
          <a:ext cx="1131067" cy="1131067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DD71C-415B-48B4-B0A7-5F256615C475}">
      <dsp:nvSpPr>
        <dsp:cNvPr id="0" name=""/>
        <dsp:cNvSpPr/>
      </dsp:nvSpPr>
      <dsp:spPr>
        <a:xfrm>
          <a:off x="3952996" y="204605"/>
          <a:ext cx="2262135" cy="723883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Team </a:t>
          </a:r>
          <a:r>
            <a:rPr lang="it-IT" sz="2600" kern="1200" dirty="0" err="1"/>
            <a:t>Members</a:t>
          </a:r>
          <a:r>
            <a:rPr lang="it-IT" sz="2600" kern="1200" dirty="0"/>
            <a:t>:</a:t>
          </a:r>
          <a:endParaRPr lang="en-US" sz="2600" kern="1200" dirty="0"/>
        </a:p>
      </dsp:txBody>
      <dsp:txXfrm>
        <a:off x="3952996" y="204605"/>
        <a:ext cx="2262135" cy="723883"/>
      </dsp:txXfrm>
    </dsp:sp>
    <dsp:sp modelId="{DD02BBF5-6D1F-4CB9-BAEB-A52A4627C467}">
      <dsp:nvSpPr>
        <dsp:cNvPr id="0" name=""/>
        <dsp:cNvSpPr/>
      </dsp:nvSpPr>
      <dsp:spPr>
        <a:xfrm>
          <a:off x="3149938" y="1607129"/>
          <a:ext cx="1131067" cy="1131067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BC28A-988E-46EF-82F3-FA7C0ABD4ADB}">
      <dsp:nvSpPr>
        <dsp:cNvPr id="0" name=""/>
        <dsp:cNvSpPr/>
      </dsp:nvSpPr>
      <dsp:spPr>
        <a:xfrm>
          <a:off x="3149938" y="1607129"/>
          <a:ext cx="1131067" cy="1131067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F236A-BF35-4B59-9926-519849DCF86F}">
      <dsp:nvSpPr>
        <dsp:cNvPr id="0" name=""/>
        <dsp:cNvSpPr/>
      </dsp:nvSpPr>
      <dsp:spPr>
        <a:xfrm>
          <a:off x="2584404" y="1810721"/>
          <a:ext cx="2262135" cy="723883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Alexandru Mihai Burlacu</a:t>
          </a:r>
          <a:endParaRPr lang="en-US" sz="2600" kern="1200"/>
        </a:p>
      </dsp:txBody>
      <dsp:txXfrm>
        <a:off x="2584404" y="1810721"/>
        <a:ext cx="2262135" cy="723883"/>
      </dsp:txXfrm>
    </dsp:sp>
    <dsp:sp modelId="{8F2C5365-65D1-42E1-92D7-AE41FF51267E}">
      <dsp:nvSpPr>
        <dsp:cNvPr id="0" name=""/>
        <dsp:cNvSpPr/>
      </dsp:nvSpPr>
      <dsp:spPr>
        <a:xfrm>
          <a:off x="5887122" y="1607129"/>
          <a:ext cx="1131067" cy="1131067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6E24F-4255-413E-ACDF-EF3E6407C094}">
      <dsp:nvSpPr>
        <dsp:cNvPr id="0" name=""/>
        <dsp:cNvSpPr/>
      </dsp:nvSpPr>
      <dsp:spPr>
        <a:xfrm>
          <a:off x="5887122" y="1607129"/>
          <a:ext cx="1131067" cy="1131067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37994-5C89-4475-A983-BCC7E0555B31}">
      <dsp:nvSpPr>
        <dsp:cNvPr id="0" name=""/>
        <dsp:cNvSpPr/>
      </dsp:nvSpPr>
      <dsp:spPr>
        <a:xfrm>
          <a:off x="5321588" y="1810721"/>
          <a:ext cx="2262135" cy="723883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Giovanni Sorrentino</a:t>
          </a:r>
          <a:endParaRPr lang="en-US" sz="2600" kern="1200" dirty="0"/>
        </a:p>
      </dsp:txBody>
      <dsp:txXfrm>
        <a:off x="5321588" y="1810721"/>
        <a:ext cx="2262135" cy="723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4A8F39-B5FD-4A57-A19A-8EABB7C22B7A}" type="datetimeFigureOut">
              <a:rPr lang="it-IT" smtClean="0"/>
              <a:t>19/02/2022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09818F-0098-413F-AE6F-2B16ADE809A0}" type="slidenum">
              <a:rPr lang="it-IT" smtClean="0"/>
              <a:t>‹N›</a:t>
            </a:fld>
            <a:endParaRPr lang="it-IT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5814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F39-B5FD-4A57-A19A-8EABB7C22B7A}" type="datetimeFigureOut">
              <a:rPr lang="it-IT" smtClean="0"/>
              <a:t>19/02/2022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818F-0098-413F-AE6F-2B16ADE8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61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F39-B5FD-4A57-A19A-8EABB7C22B7A}" type="datetimeFigureOut">
              <a:rPr lang="it-IT" smtClean="0"/>
              <a:t>19/02/2022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818F-0098-413F-AE6F-2B16ADE8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653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F39-B5FD-4A57-A19A-8EABB7C22B7A}" type="datetimeFigureOut">
              <a:rPr lang="it-IT" smtClean="0"/>
              <a:t>19/02/2022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818F-0098-413F-AE6F-2B16ADE8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38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4A8F39-B5FD-4A57-A19A-8EABB7C22B7A}" type="datetimeFigureOut">
              <a:rPr lang="it-IT" smtClean="0"/>
              <a:t>19/02/2022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9818F-0098-413F-AE6F-2B16ADE809A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1876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F39-B5FD-4A57-A19A-8EABB7C22B7A}" type="datetimeFigureOut">
              <a:rPr lang="it-IT" smtClean="0"/>
              <a:t>19/02/2022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818F-0098-413F-AE6F-2B16ADE8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22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F39-B5FD-4A57-A19A-8EABB7C22B7A}" type="datetimeFigureOut">
              <a:rPr lang="it-IT" smtClean="0"/>
              <a:t>19/02/2022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818F-0098-413F-AE6F-2B16ADE8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0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F39-B5FD-4A57-A19A-8EABB7C22B7A}" type="datetimeFigureOut">
              <a:rPr lang="it-IT" smtClean="0"/>
              <a:t>19/02/2022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818F-0098-413F-AE6F-2B16ADE8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12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8F39-B5FD-4A57-A19A-8EABB7C22B7A}" type="datetimeFigureOut">
              <a:rPr lang="it-IT" smtClean="0"/>
              <a:t>19/02/2022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818F-0098-413F-AE6F-2B16ADE8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04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4A8F39-B5FD-4A57-A19A-8EABB7C22B7A}" type="datetimeFigureOut">
              <a:rPr lang="it-IT" smtClean="0"/>
              <a:t>19/02/2022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9818F-0098-413F-AE6F-2B16ADE809A0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041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4A8F39-B5FD-4A57-A19A-8EABB7C22B7A}" type="datetimeFigureOut">
              <a:rPr lang="it-IT" smtClean="0"/>
              <a:t>19/02/2022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9818F-0098-413F-AE6F-2B16ADE809A0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97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A4A8F39-B5FD-4A57-A19A-8EABB7C22B7A}" type="datetimeFigureOut">
              <a:rPr lang="it-IT" smtClean="0"/>
              <a:t>19/02/2022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09818F-0098-413F-AE6F-2B16ADE809A0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386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localhost:8080/UNISAChecke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B48A8EA-8B9A-4658-BBE8-E2B8672B1FE2}"/>
              </a:ext>
            </a:extLst>
          </p:cNvPr>
          <p:cNvSpPr txBox="1"/>
          <p:nvPr/>
        </p:nvSpPr>
        <p:spPr>
          <a:xfrm>
            <a:off x="2220897" y="2656254"/>
            <a:ext cx="77502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it-IT" sz="2800" dirty="0">
                <a:latin typeface="Amasis MT Pro Black" panose="020B0604020202020204" pitchFamily="18" charset="0"/>
              </a:rPr>
            </a:br>
            <a:br>
              <a:rPr lang="it-IT" sz="2400" dirty="0">
                <a:latin typeface="Amasis MT Pro Black" panose="020B0604020202020204" pitchFamily="18" charset="0"/>
              </a:rPr>
            </a:br>
            <a:r>
              <a:rPr lang="it-IT" sz="2400" dirty="0">
                <a:latin typeface="Amasis MT Pro Black" panose="020B0604020202020204" pitchFamily="18" charset="0"/>
              </a:rPr>
              <a:t>Corso di FIA</a:t>
            </a:r>
            <a:br>
              <a:rPr lang="it-IT" sz="2400" dirty="0">
                <a:latin typeface="Amasis MT Pro Black" panose="020B0604020202020204" pitchFamily="18" charset="0"/>
              </a:rPr>
            </a:br>
            <a:r>
              <a:rPr lang="it-IT" sz="2400" dirty="0">
                <a:latin typeface="Amasis MT Pro Black" panose="020B0604020202020204" pitchFamily="18" charset="0"/>
              </a:rPr>
              <a:t>Prof Fabio Palomba</a:t>
            </a:r>
          </a:p>
          <a:p>
            <a:pPr algn="ctr"/>
            <a:r>
              <a:rPr lang="it-IT" sz="2400" dirty="0">
                <a:latin typeface="Amasis MT Pro Black" panose="020B0604020202020204" pitchFamily="18" charset="0"/>
              </a:rPr>
              <a:t>aa 2021 - 2022</a:t>
            </a: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A0445C7-B672-4751-A64A-A42E4856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002" y="384941"/>
            <a:ext cx="3885714" cy="18952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672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47C267-F95D-4FFB-A5B0-A550978C9AAA}"/>
              </a:ext>
            </a:extLst>
          </p:cNvPr>
          <p:cNvSpPr txBox="1"/>
          <p:nvPr/>
        </p:nvSpPr>
        <p:spPr>
          <a:xfrm>
            <a:off x="4231334" y="140398"/>
            <a:ext cx="4204354" cy="52322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Mosse con priorità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2FFAAB-3CD6-40A6-9191-9777652ECCC1}"/>
              </a:ext>
            </a:extLst>
          </p:cNvPr>
          <p:cNvSpPr txBox="1"/>
          <p:nvPr/>
        </p:nvSpPr>
        <p:spPr>
          <a:xfrm>
            <a:off x="1228436" y="858981"/>
            <a:ext cx="10224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</a:t>
            </a:r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a potatura taglia i rami dell’albero se in precedenza ha analizzato possibilità migliori. Di conseguenza, il grado di ottimizzazione di alpha-beta migliora quando si analizzano prima mosse migliori.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295EF0-5843-4CDF-8216-112307C5E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24" y="2478777"/>
            <a:ext cx="3897072" cy="339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A827645-ED03-4FE4-B7EC-75E0E673951F}"/>
              </a:ext>
            </a:extLst>
          </p:cNvPr>
          <p:cNvSpPr txBox="1"/>
          <p:nvPr/>
        </p:nvSpPr>
        <p:spPr>
          <a:xfrm flipH="1">
            <a:off x="6899101" y="1782311"/>
            <a:ext cx="4553990" cy="991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Di seguito è possibile osservare l’efficienza del sistema rispetto alla potatura alpha-beta senza analizzare la priorità delle mosse.</a:t>
            </a: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4D437C3F-E18A-4426-91E7-1C2BFD283B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355896"/>
              </p:ext>
            </p:extLst>
          </p:nvPr>
        </p:nvGraphicFramePr>
        <p:xfrm>
          <a:off x="6864791" y="2991514"/>
          <a:ext cx="4553990" cy="3395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3D8F551F-92EB-4379-AAF3-05C06741826E}"/>
              </a:ext>
            </a:extLst>
          </p:cNvPr>
          <p:cNvSpPr txBox="1"/>
          <p:nvPr/>
        </p:nvSpPr>
        <p:spPr>
          <a:xfrm flipH="1">
            <a:off x="1227761" y="1891328"/>
            <a:ext cx="5301673" cy="991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Con queste impostazioni, il sistema ha dei tempi di risposta più rapidi del 64% rispetto alla potatura senza priorità e del 96,4% rispetto al Minimax puro.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1931E785-CD81-4CB5-89C0-56996D516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548093"/>
              </p:ext>
            </p:extLst>
          </p:nvPr>
        </p:nvGraphicFramePr>
        <p:xfrm>
          <a:off x="1785700" y="2991514"/>
          <a:ext cx="4547811" cy="3395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156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Graphic spid="8" grpId="0">
        <p:bldAsOne/>
      </p:bldGraphic>
      <p:bldP spid="9" grpId="0"/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BE9563-C8FB-414A-A834-5E4A9989B2E1}"/>
              </a:ext>
            </a:extLst>
          </p:cNvPr>
          <p:cNvSpPr txBox="1"/>
          <p:nvPr/>
        </p:nvSpPr>
        <p:spPr>
          <a:xfrm>
            <a:off x="4231334" y="140398"/>
            <a:ext cx="4204354" cy="52322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Ulteriori aspetti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E574AB-CE34-4A15-9C2E-B794E0638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01" y="1493519"/>
            <a:ext cx="3805099" cy="4974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57E3B00-4175-43B7-BC08-CE52C2708D76}"/>
              </a:ext>
            </a:extLst>
          </p:cNvPr>
          <p:cNvSpPr txBox="1"/>
          <p:nvPr/>
        </p:nvSpPr>
        <p:spPr>
          <a:xfrm>
            <a:off x="1481673" y="816958"/>
            <a:ext cx="4204354" cy="523220"/>
          </a:xfrm>
          <a:prstGeom prst="rect">
            <a:avLst/>
          </a:prstGeom>
          <a:noFill/>
          <a:effectLst>
            <a:outerShdw dist="38100" dir="16200000" sx="1000" sy="1000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Funzione </a:t>
            </a:r>
            <a:r>
              <a:rPr lang="it-IT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eval</a:t>
            </a:r>
            <a:endParaRPr lang="it-IT" sz="2800" dirty="0">
              <a:solidFill>
                <a:schemeClr val="tx1">
                  <a:lumMod val="95000"/>
                  <a:lumOff val="5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923AECF-7924-4B53-BB8F-E1081EDB2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2172"/>
            <a:ext cx="5746693" cy="2657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F930A4F-DC24-4A67-A5C1-0ABC167BD7DC}"/>
              </a:ext>
            </a:extLst>
          </p:cNvPr>
          <p:cNvSpPr txBox="1"/>
          <p:nvPr/>
        </p:nvSpPr>
        <p:spPr>
          <a:xfrm>
            <a:off x="6978233" y="816958"/>
            <a:ext cx="4204354" cy="523220"/>
          </a:xfrm>
          <a:prstGeom prst="rect">
            <a:avLst/>
          </a:prstGeom>
          <a:noFill/>
          <a:effectLst>
            <a:outerShdw dist="38100" dir="16200000" sx="1000" sy="1000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Mossa random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A492DB-10C4-4D33-A1AA-D722D4AA8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567865"/>
            <a:ext cx="3330229" cy="1722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6289CD4-43BC-4CB5-B40F-A6CC3C5E2CF9}"/>
              </a:ext>
            </a:extLst>
          </p:cNvPr>
          <p:cNvSpPr txBox="1"/>
          <p:nvPr/>
        </p:nvSpPr>
        <p:spPr>
          <a:xfrm>
            <a:off x="1272358" y="1151110"/>
            <a:ext cx="4622983" cy="52322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Condizione di vittoria</a:t>
            </a:r>
          </a:p>
        </p:txBody>
      </p:sp>
    </p:spTree>
    <p:extLst>
      <p:ext uri="{BB962C8B-B14F-4D97-AF65-F5344CB8AC3E}">
        <p14:creationId xmlns:p14="http://schemas.microsoft.com/office/powerpoint/2010/main" val="32866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7643F2-0515-4918-A133-5C4A92626767}"/>
              </a:ext>
            </a:extLst>
          </p:cNvPr>
          <p:cNvSpPr txBox="1"/>
          <p:nvPr/>
        </p:nvSpPr>
        <p:spPr>
          <a:xfrm>
            <a:off x="3993822" y="241291"/>
            <a:ext cx="4204354" cy="52322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Live demo</a:t>
            </a:r>
          </a:p>
        </p:txBody>
      </p:sp>
      <p:pic>
        <p:nvPicPr>
          <p:cNvPr id="6" name="Immagine 5" descr="Immagine che contiene testo&#10;&#10;Descrizione generata automaticamente">
            <a:hlinkClick r:id="rId2"/>
            <a:extLst>
              <a:ext uri="{FF2B5EF4-FFF2-40B4-BE49-F238E27FC236}">
                <a16:creationId xmlns:a16="http://schemas.microsoft.com/office/drawing/2014/main" id="{ADA7FBDB-AFB7-4265-A7A9-980B8C9A0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63" y="1077012"/>
            <a:ext cx="6678473" cy="5278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147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4D0EE1-B22B-4E1C-86A0-88DD4B4A749F}"/>
              </a:ext>
            </a:extLst>
          </p:cNvPr>
          <p:cNvSpPr txBox="1"/>
          <p:nvPr/>
        </p:nvSpPr>
        <p:spPr>
          <a:xfrm>
            <a:off x="4456103" y="261611"/>
            <a:ext cx="4204354" cy="52322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Conclusioni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4BA20C-A1BD-4C13-AEC7-40877CA84A1D}"/>
              </a:ext>
            </a:extLst>
          </p:cNvPr>
          <p:cNvSpPr txBox="1"/>
          <p:nvPr/>
        </p:nvSpPr>
        <p:spPr>
          <a:xfrm>
            <a:off x="1280160" y="861029"/>
            <a:ext cx="10556240" cy="1600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L’obiettivo del progetto è stato ampiamente raggiunto, sia per quanto riguarda la sua struttura e funzionamento che per i tempi di risposta che il team si era prefissato di ottenere. Durante il corso dello sviluppo, il team ha appreso nuovi concetti e sperimentato con nuovi tool, e ciò è stato possibile non solo grazie a un accesa motivazione di ogni individuo, ma anche grazie all’interesse nel migliorare il risultato e l’efficienza del sistema.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D93E6D-8176-433C-AA17-25424339919A}"/>
              </a:ext>
            </a:extLst>
          </p:cNvPr>
          <p:cNvSpPr txBox="1"/>
          <p:nvPr/>
        </p:nvSpPr>
        <p:spPr>
          <a:xfrm>
            <a:off x="-255970" y="3167390"/>
            <a:ext cx="7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Amasis MT Pro Black" panose="020B0604020202020204" pitchFamily="18" charset="0"/>
              </a:rPr>
              <a:t>Alexandru Mihai </a:t>
            </a:r>
            <a:r>
              <a:rPr lang="it-IT" sz="2800" dirty="0" err="1">
                <a:latin typeface="Amasis MT Pro Black" panose="020B0604020202020204" pitchFamily="18" charset="0"/>
              </a:rPr>
              <a:t>Burlacu</a:t>
            </a:r>
            <a:endParaRPr lang="it-IT" sz="2000" dirty="0">
              <a:latin typeface="Amasis MT Pro Black" panose="020B06040202020202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FB304F-4460-4496-9C7C-44DD2B4A67AB}"/>
              </a:ext>
            </a:extLst>
          </p:cNvPr>
          <p:cNvSpPr txBox="1"/>
          <p:nvPr/>
        </p:nvSpPr>
        <p:spPr>
          <a:xfrm>
            <a:off x="-1234578" y="3827465"/>
            <a:ext cx="7750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Amasis MT Pro Black" panose="020B0604020202020204" pitchFamily="18" charset="0"/>
              </a:rPr>
              <a:t>Cosa ho imparato?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C0D46DF-915F-4737-AF25-E93AB8BFAB26}"/>
              </a:ext>
            </a:extLst>
          </p:cNvPr>
          <p:cNvSpPr txBox="1"/>
          <p:nvPr/>
        </p:nvSpPr>
        <p:spPr>
          <a:xfrm>
            <a:off x="988470" y="4445190"/>
            <a:ext cx="5527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Amasis MT Pro Black" panose="020B0604020202020204" pitchFamily="18" charset="0"/>
              </a:rPr>
              <a:t>Collaborare in un gruppo rispettandone orari ed esigenze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Amasis MT Pro Black" panose="020B0604020202020204" pitchFamily="18" charset="0"/>
              </a:rPr>
              <a:t>Collegare moduli esterni (modulo FIA)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Amasis MT Pro Black" panose="020B0604020202020204" pitchFamily="18" charset="0"/>
              </a:rPr>
              <a:t>Utilizzare nuovi tool per il testing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4AEF426-C1A8-47CC-A809-D2668EC20BDA}"/>
              </a:ext>
            </a:extLst>
          </p:cNvPr>
          <p:cNvCxnSpPr>
            <a:cxnSpLocks/>
          </p:cNvCxnSpPr>
          <p:nvPr/>
        </p:nvCxnSpPr>
        <p:spPr>
          <a:xfrm>
            <a:off x="6686659" y="2613650"/>
            <a:ext cx="0" cy="390340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AE6AD27-BEC1-4C89-8C7F-220147E72A6F}"/>
              </a:ext>
            </a:extLst>
          </p:cNvPr>
          <p:cNvSpPr txBox="1"/>
          <p:nvPr/>
        </p:nvSpPr>
        <p:spPr>
          <a:xfrm>
            <a:off x="5488001" y="3167390"/>
            <a:ext cx="777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Amasis MT Pro Black" panose="020B0604020202020204" pitchFamily="18" charset="0"/>
              </a:rPr>
              <a:t>Giovanni Sorrentino</a:t>
            </a:r>
            <a:endParaRPr lang="it-IT" sz="2000" dirty="0">
              <a:latin typeface="Amasis MT Pro Black" panose="020B06040202020202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3212E5-4F67-4F99-8A2F-C38836E329CE}"/>
              </a:ext>
            </a:extLst>
          </p:cNvPr>
          <p:cNvSpPr txBox="1"/>
          <p:nvPr/>
        </p:nvSpPr>
        <p:spPr>
          <a:xfrm>
            <a:off x="6857691" y="4445190"/>
            <a:ext cx="5232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Amasis MT Pro Black" panose="020B0604020202020204" pitchFamily="18" charset="0"/>
              </a:rPr>
              <a:t>Collaborare in un gruppo rispettandone orari ed esigenze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Amasis MT Pro Black" panose="020B0604020202020204" pitchFamily="18" charset="0"/>
              </a:rPr>
              <a:t>Rispettare le scadenze prefissate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Amasis MT Pro Black" panose="020B0604020202020204" pitchFamily="18" charset="0"/>
              </a:rPr>
              <a:t>Usare diverse piattaforme di comunicazione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B13B7D3-F9D8-4B6C-921E-69BB65D7D3A5}"/>
              </a:ext>
            </a:extLst>
          </p:cNvPr>
          <p:cNvSpPr txBox="1"/>
          <p:nvPr/>
        </p:nvSpPr>
        <p:spPr>
          <a:xfrm>
            <a:off x="4441794" y="3827465"/>
            <a:ext cx="777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Amasis MT Pro Black" panose="020B0604020202020204" pitchFamily="18" charset="0"/>
              </a:rPr>
              <a:t>Cosa ho imparato?</a:t>
            </a:r>
          </a:p>
        </p:txBody>
      </p:sp>
    </p:spTree>
    <p:extLst>
      <p:ext uri="{BB962C8B-B14F-4D97-AF65-F5344CB8AC3E}">
        <p14:creationId xmlns:p14="http://schemas.microsoft.com/office/powerpoint/2010/main" val="129021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140D2D-8327-44D1-A5FF-2DC5E07DCD2E}"/>
              </a:ext>
            </a:extLst>
          </p:cNvPr>
          <p:cNvSpPr txBox="1"/>
          <p:nvPr/>
        </p:nvSpPr>
        <p:spPr>
          <a:xfrm>
            <a:off x="4991603" y="719282"/>
            <a:ext cx="4204354" cy="52322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Sommario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353FA848-742F-4E59-986B-ECFC5D26BB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053596"/>
              </p:ext>
            </p:extLst>
          </p:nvPr>
        </p:nvGraphicFramePr>
        <p:xfrm>
          <a:off x="909185" y="2396626"/>
          <a:ext cx="6537434" cy="404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B2AC0C-EC79-4DC8-92CA-96479E3EA8B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8" y="61156"/>
            <a:ext cx="3258764" cy="1589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143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612DAA6-7CA5-49C3-8CF3-8B5746DED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graphicEl>
                                              <a:dgm id="{7612DAA6-7CA5-49C3-8CF3-8B5746DED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graphicEl>
                                              <a:dgm id="{7612DAA6-7CA5-49C3-8CF3-8B5746DED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528C0A4-C3F3-4A16-9E15-E3C7A4F81F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graphicEl>
                                              <a:dgm id="{1528C0A4-C3F3-4A16-9E15-E3C7A4F81F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1528C0A4-C3F3-4A16-9E15-E3C7A4F81F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51299C6-49EF-41BB-949A-FCA9A4DEC0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graphicEl>
                                              <a:dgm id="{351299C6-49EF-41BB-949A-FCA9A4DEC0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graphicEl>
                                              <a:dgm id="{351299C6-49EF-41BB-949A-FCA9A4DEC0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782E322-E85D-4F73-9823-2EB1F313C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graphicEl>
                                              <a:dgm id="{9782E322-E85D-4F73-9823-2EB1F313C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graphicEl>
                                              <a:dgm id="{9782E322-E85D-4F73-9823-2EB1F313C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D5E0DFB-1C3B-430C-964B-30B05ECD3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graphicEl>
                                              <a:dgm id="{3D5E0DFB-1C3B-430C-964B-30B05ECD3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graphicEl>
                                              <a:dgm id="{3D5E0DFB-1C3B-430C-964B-30B05ECD3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D2FB9D7-ED50-4235-8CC4-663BBB17B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graphicEl>
                                              <a:dgm id="{FD2FB9D7-ED50-4235-8CC4-663BBB17B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graphicEl>
                                              <a:dgm id="{FD2FB9D7-ED50-4235-8CC4-663BBB17B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AB6B412-82D8-442F-8A55-262A6B758B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graphicEl>
                                              <a:dgm id="{CAB6B412-82D8-442F-8A55-262A6B758B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graphicEl>
                                              <a:dgm id="{CAB6B412-82D8-442F-8A55-262A6B758B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36B5126-95E2-4D52-9234-2BC733E9F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graphicEl>
                                              <a:dgm id="{436B5126-95E2-4D52-9234-2BC733E9F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graphicEl>
                                              <a:dgm id="{436B5126-95E2-4D52-9234-2BC733E9F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0372BC0-D048-4E9D-AB8A-548D6B2D41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graphicEl>
                                              <a:dgm id="{40372BC0-D048-4E9D-AB8A-548D6B2D41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graphicEl>
                                              <a:dgm id="{40372BC0-D048-4E9D-AB8A-548D6B2D41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E813E54-9BFA-471E-8128-99D7A3B39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graphicEl>
                                              <a:dgm id="{9E813E54-9BFA-471E-8128-99D7A3B39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graphicEl>
                                              <a:dgm id="{9E813E54-9BFA-471E-8128-99D7A3B39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80E6BA9-6D5F-4A9C-8DF7-B5EC0DD3AC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graphicEl>
                                              <a:dgm id="{880E6BA9-6D5F-4A9C-8DF7-B5EC0DD3AC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graphicEl>
                                              <a:dgm id="{880E6BA9-6D5F-4A9C-8DF7-B5EC0DD3AC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C63EC3-6E1C-4FF6-9FBF-0C9213ED771A}"/>
              </a:ext>
            </a:extLst>
          </p:cNvPr>
          <p:cNvSpPr txBox="1"/>
          <p:nvPr/>
        </p:nvSpPr>
        <p:spPr>
          <a:xfrm>
            <a:off x="4615474" y="772072"/>
            <a:ext cx="4204354" cy="52322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Introduzione</a:t>
            </a:r>
          </a:p>
        </p:txBody>
      </p:sp>
      <p:graphicFrame>
        <p:nvGraphicFramePr>
          <p:cNvPr id="7" name="CasellaDiTesto 4">
            <a:extLst>
              <a:ext uri="{FF2B5EF4-FFF2-40B4-BE49-F238E27FC236}">
                <a16:creationId xmlns:a16="http://schemas.microsoft.com/office/drawing/2014/main" id="{5C8E7020-8B21-4D23-ACDB-81C2CD9F2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111735"/>
              </p:ext>
            </p:extLst>
          </p:nvPr>
        </p:nvGraphicFramePr>
        <p:xfrm>
          <a:off x="1188720" y="1898973"/>
          <a:ext cx="10168128" cy="2739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897E2A3-699F-4E02-BBA9-C0B5B554672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8" y="61156"/>
            <a:ext cx="3258764" cy="1589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195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57B99D-4CA9-4219-837A-30078ACE69AF}"/>
              </a:ext>
            </a:extLst>
          </p:cNvPr>
          <p:cNvSpPr txBox="1"/>
          <p:nvPr/>
        </p:nvSpPr>
        <p:spPr>
          <a:xfrm>
            <a:off x="4528294" y="594269"/>
            <a:ext cx="4204354" cy="52322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Metodologie di lavoro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7100C0-67A3-4B4D-8D58-DEFBD948AABB}"/>
              </a:ext>
            </a:extLst>
          </p:cNvPr>
          <p:cNvSpPr txBox="1"/>
          <p:nvPr/>
        </p:nvSpPr>
        <p:spPr>
          <a:xfrm>
            <a:off x="2627352" y="795489"/>
            <a:ext cx="7750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it-IT" sz="2800" dirty="0">
                <a:latin typeface="Amasis MT Pro Black" panose="020B0604020202020204" pitchFamily="18" charset="0"/>
              </a:rPr>
            </a:br>
            <a:r>
              <a:rPr lang="it-IT" sz="2400" dirty="0">
                <a:latin typeface="Amasis MT Pro Black" panose="020B0604020202020204" pitchFamily="18" charset="0"/>
              </a:rPr>
              <a:t>Comunicazione</a:t>
            </a:r>
            <a:br>
              <a:rPr lang="it-IT" sz="2000" dirty="0">
                <a:latin typeface="Amasis MT Pro Black" panose="020B0604020202020204" pitchFamily="18" charset="0"/>
              </a:rPr>
            </a:br>
            <a:r>
              <a:rPr lang="it-IT" sz="2000" dirty="0">
                <a:latin typeface="Amasis MT Pro Black" panose="020B0604020202020204" pitchFamily="18" charset="0"/>
              </a:rPr>
              <a:t>Piattaforme e applicazioni utilizzate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60E15CC-A482-4866-AE9A-A8C5D8BD3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43" y="3238090"/>
            <a:ext cx="1158324" cy="115832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CC1C28-A723-4A13-AB1C-2E5BD0049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62" y="4988804"/>
            <a:ext cx="1158324" cy="8337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3EA9C1E-2FD0-41C2-AA33-745A0088D9B1}"/>
              </a:ext>
            </a:extLst>
          </p:cNvPr>
          <p:cNvSpPr txBox="1"/>
          <p:nvPr/>
        </p:nvSpPr>
        <p:spPr>
          <a:xfrm>
            <a:off x="653191" y="3463309"/>
            <a:ext cx="7750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Amasis MT Pro Black" panose="020B0604020202020204" pitchFamily="18" charset="0"/>
              </a:rPr>
              <a:t>Microsoft Teams: </a:t>
            </a:r>
            <a:br>
              <a:rPr lang="it-IT" sz="2000" dirty="0">
                <a:latin typeface="Amasis MT Pro Black" panose="020B0604020202020204" pitchFamily="18" charset="0"/>
              </a:rPr>
            </a:br>
            <a:r>
              <a:rPr lang="it-IT" sz="2000" dirty="0">
                <a:latin typeface="Amasis MT Pro Black" panose="020B0604020202020204" pitchFamily="18" charset="0"/>
              </a:rPr>
              <a:t>riunioni giornaliere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9D8DF6-522F-4533-ADB4-B51880574F30}"/>
              </a:ext>
            </a:extLst>
          </p:cNvPr>
          <p:cNvSpPr txBox="1"/>
          <p:nvPr/>
        </p:nvSpPr>
        <p:spPr>
          <a:xfrm>
            <a:off x="475157" y="4897841"/>
            <a:ext cx="7750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Amasis MT Pro Black" panose="020B0604020202020204" pitchFamily="18" charset="0"/>
              </a:rPr>
              <a:t>Discord</a:t>
            </a:r>
            <a:r>
              <a:rPr lang="it-IT" sz="2000" dirty="0">
                <a:latin typeface="Amasis MT Pro Black" panose="020B0604020202020204" pitchFamily="18" charset="0"/>
              </a:rPr>
              <a:t>: </a:t>
            </a:r>
            <a:br>
              <a:rPr lang="it-IT" sz="2000" dirty="0">
                <a:latin typeface="Amasis MT Pro Black" panose="020B0604020202020204" pitchFamily="18" charset="0"/>
              </a:rPr>
            </a:br>
            <a:r>
              <a:rPr lang="it-IT" sz="2000" dirty="0">
                <a:latin typeface="Amasis MT Pro Black" panose="020B0604020202020204" pitchFamily="18" charset="0"/>
              </a:rPr>
              <a:t>invio di file o link utili </a:t>
            </a:r>
            <a:br>
              <a:rPr lang="it-IT" sz="2000" dirty="0">
                <a:latin typeface="Amasis MT Pro Black" panose="020B0604020202020204" pitchFamily="18" charset="0"/>
              </a:rPr>
            </a:br>
            <a:r>
              <a:rPr lang="it-IT" sz="2000" dirty="0">
                <a:latin typeface="Amasis MT Pro Black" panose="020B0604020202020204" pitchFamily="18" charset="0"/>
              </a:rPr>
              <a:t>al progetto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2585C72-3AC9-47BA-BB30-561E35E690FE}"/>
              </a:ext>
            </a:extLst>
          </p:cNvPr>
          <p:cNvSpPr txBox="1"/>
          <p:nvPr/>
        </p:nvSpPr>
        <p:spPr>
          <a:xfrm>
            <a:off x="6502455" y="4907650"/>
            <a:ext cx="7750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Amasis MT Pro Black" panose="020B0604020202020204" pitchFamily="18" charset="0"/>
              </a:rPr>
              <a:t>Whastapp</a:t>
            </a:r>
            <a:r>
              <a:rPr lang="it-IT" sz="2000" dirty="0">
                <a:latin typeface="Amasis MT Pro Black" panose="020B0604020202020204" pitchFamily="18" charset="0"/>
              </a:rPr>
              <a:t>:</a:t>
            </a:r>
            <a:br>
              <a:rPr lang="it-IT" sz="2000" dirty="0">
                <a:latin typeface="Amasis MT Pro Black" panose="020B0604020202020204" pitchFamily="18" charset="0"/>
              </a:rPr>
            </a:br>
            <a:r>
              <a:rPr lang="it-IT" sz="2000" dirty="0">
                <a:latin typeface="Amasis MT Pro Black" panose="020B0604020202020204" pitchFamily="18" charset="0"/>
              </a:rPr>
              <a:t>Comunicazioni e </a:t>
            </a:r>
            <a:br>
              <a:rPr lang="it-IT" sz="2000" dirty="0">
                <a:latin typeface="Amasis MT Pro Black" panose="020B0604020202020204" pitchFamily="18" charset="0"/>
              </a:rPr>
            </a:br>
            <a:r>
              <a:rPr lang="it-IT" sz="2000" dirty="0">
                <a:latin typeface="Amasis MT Pro Black" panose="020B0604020202020204" pitchFamily="18" charset="0"/>
              </a:rPr>
              <a:t>organizzazione del lavoro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3BF5CD-8D0E-435E-A658-A67096BA6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88" y="4759534"/>
            <a:ext cx="1387100" cy="13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6D01FFA-7CE4-4150-9A30-1E0EA7F13BE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8" y="61156"/>
            <a:ext cx="3258764" cy="1589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C2A73C5-F8FF-4184-98E1-09B8C05CA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821" y="3046910"/>
            <a:ext cx="2582234" cy="1452507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D52F47-D36A-40F0-80AC-393EA081BCFC}"/>
              </a:ext>
            </a:extLst>
          </p:cNvPr>
          <p:cNvSpPr txBox="1"/>
          <p:nvPr/>
        </p:nvSpPr>
        <p:spPr>
          <a:xfrm>
            <a:off x="6630471" y="3356973"/>
            <a:ext cx="7750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Amasis MT Pro Black" panose="020B0604020202020204" pitchFamily="18" charset="0"/>
              </a:rPr>
              <a:t>GitHub: </a:t>
            </a:r>
            <a:br>
              <a:rPr lang="it-IT" sz="2000" dirty="0">
                <a:latin typeface="Amasis MT Pro Black" panose="020B0604020202020204" pitchFamily="18" charset="0"/>
              </a:rPr>
            </a:br>
            <a:r>
              <a:rPr lang="it-IT" sz="2000" dirty="0">
                <a:latin typeface="Amasis MT Pro Black" panose="020B0604020202020204" pitchFamily="18" charset="0"/>
              </a:rPr>
              <a:t>Condivisione e </a:t>
            </a:r>
          </a:p>
          <a:p>
            <a:pPr algn="ctr"/>
            <a:r>
              <a:rPr lang="it-IT" sz="2000" dirty="0">
                <a:latin typeface="Amasis MT Pro Black" panose="020B0604020202020204" pitchFamily="18" charset="0"/>
              </a:rPr>
              <a:t>sincronizzazione </a:t>
            </a:r>
          </a:p>
          <a:p>
            <a:pPr algn="ctr"/>
            <a:r>
              <a:rPr lang="it-IT" sz="2000" dirty="0">
                <a:latin typeface="Amasis MT Pro Black" panose="020B0604020202020204" pitchFamily="18" charset="0"/>
              </a:rPr>
              <a:t>del codice</a:t>
            </a:r>
          </a:p>
        </p:txBody>
      </p:sp>
    </p:spTree>
    <p:extLst>
      <p:ext uri="{BB962C8B-B14F-4D97-AF65-F5344CB8AC3E}">
        <p14:creationId xmlns:p14="http://schemas.microsoft.com/office/powerpoint/2010/main" val="337334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AC953F-21E0-41FE-BA3A-F9CC0DC6EA65}"/>
              </a:ext>
            </a:extLst>
          </p:cNvPr>
          <p:cNvSpPr txBox="1"/>
          <p:nvPr/>
        </p:nvSpPr>
        <p:spPr>
          <a:xfrm>
            <a:off x="4240570" y="214288"/>
            <a:ext cx="4204354" cy="52322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Il nostro sistema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5487BF4-214F-4260-B2B0-12B4BD79C4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44" y="2971124"/>
            <a:ext cx="3885714" cy="18952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ttangolo ad angolo ripiegato 6">
            <a:extLst>
              <a:ext uri="{FF2B5EF4-FFF2-40B4-BE49-F238E27FC236}">
                <a16:creationId xmlns:a16="http://schemas.microsoft.com/office/drawing/2014/main" id="{15442979-C2D1-4EA3-891D-79D6CBD42AAA}"/>
              </a:ext>
            </a:extLst>
          </p:cNvPr>
          <p:cNvSpPr/>
          <p:nvPr/>
        </p:nvSpPr>
        <p:spPr>
          <a:xfrm>
            <a:off x="5425149" y="1173653"/>
            <a:ext cx="2350100" cy="1358284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40A04050005020304" pitchFamily="18" charset="0"/>
              </a:rPr>
              <a:t>Giocare a dama contro un’altra persona in locale</a:t>
            </a:r>
            <a:endParaRPr lang="it-I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9" name="Rettangolo ad angolo ripiegato 8">
            <a:extLst>
              <a:ext uri="{FF2B5EF4-FFF2-40B4-BE49-F238E27FC236}">
                <a16:creationId xmlns:a16="http://schemas.microsoft.com/office/drawing/2014/main" id="{E7398E50-1248-49AF-85E4-CB3F0BACAE45}"/>
              </a:ext>
            </a:extLst>
          </p:cNvPr>
          <p:cNvSpPr/>
          <p:nvPr/>
        </p:nvSpPr>
        <p:spPr>
          <a:xfrm>
            <a:off x="1316375" y="2840033"/>
            <a:ext cx="2421121" cy="1494389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40A04050005020304" pitchFamily="18" charset="0"/>
              </a:rPr>
              <a:t>Giocare a dama contro la CPU scegliendo tra tre difficoltà</a:t>
            </a:r>
            <a:endParaRPr lang="it-I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ttangolo ad angolo ripiegato 9">
            <a:extLst>
              <a:ext uri="{FF2B5EF4-FFF2-40B4-BE49-F238E27FC236}">
                <a16:creationId xmlns:a16="http://schemas.microsoft.com/office/drawing/2014/main" id="{B3D5AA0F-BD0A-4444-8EAC-06F51C0A1EBC}"/>
              </a:ext>
            </a:extLst>
          </p:cNvPr>
          <p:cNvSpPr/>
          <p:nvPr/>
        </p:nvSpPr>
        <p:spPr>
          <a:xfrm>
            <a:off x="2324520" y="4949161"/>
            <a:ext cx="2421121" cy="1494388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40A04050005020304" pitchFamily="18" charset="0"/>
              </a:rPr>
              <a:t>Scegliere di cambiare plancia di gioco (</a:t>
            </a:r>
            <a:r>
              <a:rPr lang="it-IT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40A04050005020304" pitchFamily="18" charset="0"/>
              </a:rPr>
              <a:t>skin</a:t>
            </a:r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40A04050005020304" pitchFamily="18" charset="0"/>
              </a:rPr>
              <a:t>)</a:t>
            </a:r>
            <a:endParaRPr lang="it-I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Rettangolo ad angolo ripiegato 11">
            <a:extLst>
              <a:ext uri="{FF2B5EF4-FFF2-40B4-BE49-F238E27FC236}">
                <a16:creationId xmlns:a16="http://schemas.microsoft.com/office/drawing/2014/main" id="{D2C75E31-E482-4605-8B3A-FF76691CBE69}"/>
              </a:ext>
            </a:extLst>
          </p:cNvPr>
          <p:cNvSpPr/>
          <p:nvPr/>
        </p:nvSpPr>
        <p:spPr>
          <a:xfrm>
            <a:off x="9462903" y="2950165"/>
            <a:ext cx="2421121" cy="1494388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40A04050005020304" pitchFamily="18" charset="0"/>
              </a:rPr>
              <a:t>Visualizzare lo storico delle partite effettuate</a:t>
            </a:r>
            <a:endParaRPr lang="it-I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4" name="Rettangolo ad angolo ripiegato 13">
            <a:extLst>
              <a:ext uri="{FF2B5EF4-FFF2-40B4-BE49-F238E27FC236}">
                <a16:creationId xmlns:a16="http://schemas.microsoft.com/office/drawing/2014/main" id="{527BFA83-F5E0-4891-B586-2EA93588AAAB}"/>
              </a:ext>
            </a:extLst>
          </p:cNvPr>
          <p:cNvSpPr/>
          <p:nvPr/>
        </p:nvSpPr>
        <p:spPr>
          <a:xfrm>
            <a:off x="8656919" y="4935911"/>
            <a:ext cx="2421121" cy="1494388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40A04050005020304" pitchFamily="18" charset="0"/>
              </a:rPr>
              <a:t>Ottenere punteggio dalle partite contro la CPU (</a:t>
            </a:r>
            <a:r>
              <a:rPr lang="it-IT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40A04050005020304" pitchFamily="18" charset="0"/>
              </a:rPr>
              <a:t>elo</a:t>
            </a:r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40A04050005020304" pitchFamily="18" charset="0"/>
              </a:rPr>
              <a:t>)</a:t>
            </a:r>
            <a:endParaRPr lang="it-I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masis MT Pro Black" panose="02040A04050005020304" pitchFamily="18" charset="0"/>
            </a:endParaRP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3DEE2DF-7354-4583-8BB9-6073A1DE796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600199" y="2531937"/>
            <a:ext cx="0" cy="600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9BDBF43-5F5E-46C2-947B-060982B82EA9}"/>
              </a:ext>
            </a:extLst>
          </p:cNvPr>
          <p:cNvCxnSpPr>
            <a:cxnSpLocks/>
          </p:cNvCxnSpPr>
          <p:nvPr/>
        </p:nvCxnSpPr>
        <p:spPr>
          <a:xfrm>
            <a:off x="3717351" y="3832201"/>
            <a:ext cx="10081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4C171B2C-9BC4-4F70-86A4-891D777C357E}"/>
              </a:ext>
            </a:extLst>
          </p:cNvPr>
          <p:cNvCxnSpPr>
            <a:cxnSpLocks/>
          </p:cNvCxnSpPr>
          <p:nvPr/>
        </p:nvCxnSpPr>
        <p:spPr>
          <a:xfrm>
            <a:off x="8454758" y="3832201"/>
            <a:ext cx="10081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D690352-2F81-477D-95B1-1DD8F89912E7}"/>
              </a:ext>
            </a:extLst>
          </p:cNvPr>
          <p:cNvCxnSpPr>
            <a:cxnSpLocks/>
          </p:cNvCxnSpPr>
          <p:nvPr/>
        </p:nvCxnSpPr>
        <p:spPr>
          <a:xfrm flipV="1">
            <a:off x="4745641" y="4762322"/>
            <a:ext cx="682069" cy="541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3837BE5-A799-48F8-8335-0D93BE34465C}"/>
              </a:ext>
            </a:extLst>
          </p:cNvPr>
          <p:cNvCxnSpPr>
            <a:cxnSpLocks/>
          </p:cNvCxnSpPr>
          <p:nvPr/>
        </p:nvCxnSpPr>
        <p:spPr>
          <a:xfrm flipH="1" flipV="1">
            <a:off x="7991537" y="4747072"/>
            <a:ext cx="639818" cy="556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B6028BC-026D-4D44-9F88-41F6BA34CF29}"/>
              </a:ext>
            </a:extLst>
          </p:cNvPr>
          <p:cNvSpPr txBox="1"/>
          <p:nvPr/>
        </p:nvSpPr>
        <p:spPr>
          <a:xfrm>
            <a:off x="4240570" y="214288"/>
            <a:ext cx="4204354" cy="52322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Possibili approcci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D03A0A-735E-4ABD-ABAC-3CBC6139B82F}"/>
              </a:ext>
            </a:extLst>
          </p:cNvPr>
          <p:cNvSpPr txBox="1"/>
          <p:nvPr/>
        </p:nvSpPr>
        <p:spPr>
          <a:xfrm>
            <a:off x="1899243" y="971178"/>
            <a:ext cx="933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Un primo possibile approccio a cui il team ha pensato consiste nell’utilizzare una rete neurale allenata attraverso apprendimento non supervisionato grazie ai GA. Il team ha preso spunto da </a:t>
            </a:r>
            <a:r>
              <a:rPr lang="it-IT" sz="1800" dirty="0" err="1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AlphaZero</a:t>
            </a:r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.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FCA8048-048B-4A16-9216-4DB54679A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97" y="2568581"/>
            <a:ext cx="4284904" cy="304427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355842-2B14-42B3-9846-0A61C48C2698}"/>
              </a:ext>
            </a:extLst>
          </p:cNvPr>
          <p:cNvSpPr txBox="1"/>
          <p:nvPr/>
        </p:nvSpPr>
        <p:spPr>
          <a:xfrm>
            <a:off x="6566493" y="2292449"/>
            <a:ext cx="4399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Esso è un motore scacchistico sviluppato dall’azienda </a:t>
            </a:r>
            <a:r>
              <a:rPr lang="it-IT" sz="1800" dirty="0" err="1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DeepMind</a:t>
            </a:r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, il quale è stato in grado di sconfiggere </a:t>
            </a:r>
            <a:r>
              <a:rPr lang="it-IT" sz="1800" dirty="0" err="1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StockFish</a:t>
            </a:r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(il più forte motore fino ad allora) allenandosi soltanto per quattro ore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211098C-1E00-40A2-B7CF-842E6235AC0C}"/>
              </a:ext>
            </a:extLst>
          </p:cNvPr>
          <p:cNvSpPr txBox="1"/>
          <p:nvPr/>
        </p:nvSpPr>
        <p:spPr>
          <a:xfrm flipH="1">
            <a:off x="6566493" y="4331139"/>
            <a:ext cx="439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Questa opzione, tuttavia, è stata scartata per motivi di budget.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98FBE84-F8CA-4926-A294-52EAC616B23D}"/>
              </a:ext>
            </a:extLst>
          </p:cNvPr>
          <p:cNvSpPr txBox="1"/>
          <p:nvPr/>
        </p:nvSpPr>
        <p:spPr>
          <a:xfrm>
            <a:off x="2515592" y="1042272"/>
            <a:ext cx="765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In seguito, si è giunti alla conclusione che il miglior approccio a questo problema fosse quello di implementare un algoritmo minimax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155C787-51F1-40B3-80BD-66FBC2749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74" y="2236644"/>
            <a:ext cx="7847736" cy="35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1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8" grpId="0"/>
      <p:bldP spid="8" grpId="1"/>
      <p:bldP spid="9" grpId="0"/>
      <p:bldP spid="9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BB6E72-CD5D-4026-9A78-8CD4CA0F2755}"/>
              </a:ext>
            </a:extLst>
          </p:cNvPr>
          <p:cNvSpPr txBox="1"/>
          <p:nvPr/>
        </p:nvSpPr>
        <p:spPr>
          <a:xfrm>
            <a:off x="4240570" y="214288"/>
            <a:ext cx="4204354" cy="52322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Implementazione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6931B7-5DE7-4643-8A09-778A4EABA6EC}"/>
              </a:ext>
            </a:extLst>
          </p:cNvPr>
          <p:cNvSpPr txBox="1"/>
          <p:nvPr/>
        </p:nvSpPr>
        <p:spPr>
          <a:xfrm>
            <a:off x="1453896" y="1005840"/>
            <a:ext cx="1006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L’ idea proposta è quella di utilizzare un algoritmo di ricerca di tipo Minimax poiché la dama è un gioco a somma zero e quindi si presta bene ad algoritmi di questa tipologia.</a:t>
            </a:r>
            <a:endParaRPr lang="it-IT" dirty="0"/>
          </a:p>
        </p:txBody>
      </p:sp>
      <p:pic>
        <p:nvPicPr>
          <p:cNvPr id="10" name="Immagine 9" descr="Immagine che contiene oggetto, controllore&#10;&#10;Descrizione generata automaticamente">
            <a:extLst>
              <a:ext uri="{FF2B5EF4-FFF2-40B4-BE49-F238E27FC236}">
                <a16:creationId xmlns:a16="http://schemas.microsoft.com/office/drawing/2014/main" id="{E7A2FF41-7B33-4708-8DCB-3CF12E41F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49" y="2296884"/>
            <a:ext cx="5540745" cy="368400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98F4098-FA9B-417F-A570-4D3EFCF1BE5F}"/>
              </a:ext>
            </a:extLst>
          </p:cNvPr>
          <p:cNvSpPr txBox="1"/>
          <p:nvPr/>
        </p:nvSpPr>
        <p:spPr>
          <a:xfrm>
            <a:off x="7635240" y="2296884"/>
            <a:ext cx="3666744" cy="1600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L’agente dovrà essere in grado di offrire una diversa prestazione in base alla difficoltà scelta dall’utente e avere un tempo di risposta inferiore ad un secondo.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270F5BC-A623-414F-B88F-407487716F81}"/>
              </a:ext>
            </a:extLst>
          </p:cNvPr>
          <p:cNvSpPr txBox="1"/>
          <p:nvPr/>
        </p:nvSpPr>
        <p:spPr>
          <a:xfrm>
            <a:off x="7708392" y="4306824"/>
            <a:ext cx="334670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L’obiettivo dell’agente è quello di trovare la mossa migliore in una determinata configurazione della damiera.</a:t>
            </a:r>
          </a:p>
        </p:txBody>
      </p:sp>
    </p:spTree>
    <p:extLst>
      <p:ext uri="{BB962C8B-B14F-4D97-AF65-F5344CB8AC3E}">
        <p14:creationId xmlns:p14="http://schemas.microsoft.com/office/powerpoint/2010/main" val="107720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342A1F-C2C2-4951-860A-CFFE00258065}"/>
              </a:ext>
            </a:extLst>
          </p:cNvPr>
          <p:cNvSpPr txBox="1"/>
          <p:nvPr/>
        </p:nvSpPr>
        <p:spPr>
          <a:xfrm>
            <a:off x="4240570" y="75743"/>
            <a:ext cx="4204354" cy="52322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Efficienza Minimax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3EDE06-1F0F-48A8-8D2A-79046C1FD323}"/>
              </a:ext>
            </a:extLst>
          </p:cNvPr>
          <p:cNvSpPr txBox="1"/>
          <p:nvPr/>
        </p:nvSpPr>
        <p:spPr>
          <a:xfrm flipH="1">
            <a:off x="1394228" y="766617"/>
            <a:ext cx="9533778" cy="68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L’efficienza e i tempi di risposta (medi ed espressi in </a:t>
            </a:r>
            <a:r>
              <a:rPr lang="it-IT" sz="1800" dirty="0" err="1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ms</a:t>
            </a:r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) in funzione della profondità utilizzata, sono rappresentati di seguito.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8DEA049B-2526-4E4F-B6E8-C5675F2C4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623279"/>
              </p:ext>
            </p:extLst>
          </p:nvPr>
        </p:nvGraphicFramePr>
        <p:xfrm>
          <a:off x="1557751" y="1769579"/>
          <a:ext cx="4982197" cy="4492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C3CED2-8A0A-476C-9C3C-9D2ED66AEBFA}"/>
              </a:ext>
            </a:extLst>
          </p:cNvPr>
          <p:cNvSpPr txBox="1"/>
          <p:nvPr/>
        </p:nvSpPr>
        <p:spPr>
          <a:xfrm>
            <a:off x="7204363" y="1769579"/>
            <a:ext cx="423025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E’ possibile osservare una complessità esponenziale, esattamente ciò che ci si aspetterebbe da un algoritmo di ricerca in profondità.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821F7A-3E1F-44FC-9CB9-BC64F3ED1167}"/>
              </a:ext>
            </a:extLst>
          </p:cNvPr>
          <p:cNvSpPr txBox="1"/>
          <p:nvPr/>
        </p:nvSpPr>
        <p:spPr>
          <a:xfrm>
            <a:off x="7204363" y="3639127"/>
            <a:ext cx="4230254" cy="1600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La media è stata calcolata sommando i tempi di risposta delle mosse eseguite nel corso di 10 partite (entrambi i lati sono gestiti dal sistema con data profondità).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F0D15DB-A0BD-49DA-A65B-4426E95D8EAD}"/>
              </a:ext>
            </a:extLst>
          </p:cNvPr>
          <p:cNvSpPr txBox="1"/>
          <p:nvPr/>
        </p:nvSpPr>
        <p:spPr>
          <a:xfrm>
            <a:off x="7204363" y="5444041"/>
            <a:ext cx="4230254" cy="68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E’ possibile, tuttavia, applicare alcune ottimizzazioni.</a:t>
            </a:r>
          </a:p>
        </p:txBody>
      </p:sp>
    </p:spTree>
    <p:extLst>
      <p:ext uri="{BB962C8B-B14F-4D97-AF65-F5344CB8AC3E}">
        <p14:creationId xmlns:p14="http://schemas.microsoft.com/office/powerpoint/2010/main" val="25876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E90CD3-249E-4E9D-8510-A537CD7D5D80}"/>
              </a:ext>
            </a:extLst>
          </p:cNvPr>
          <p:cNvSpPr txBox="1"/>
          <p:nvPr/>
        </p:nvSpPr>
        <p:spPr>
          <a:xfrm>
            <a:off x="4231334" y="140398"/>
            <a:ext cx="4204354" cy="52322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Efficienza Alpha-Beta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211D68-E05A-4157-A6F0-052428A7D85F}"/>
              </a:ext>
            </a:extLst>
          </p:cNvPr>
          <p:cNvSpPr txBox="1"/>
          <p:nvPr/>
        </p:nvSpPr>
        <p:spPr>
          <a:xfrm flipH="1">
            <a:off x="1394227" y="1071418"/>
            <a:ext cx="10003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La potatura Alpha-Beta è un particolare tipo di ottimizzazione per l’algoritmo Minimax che cerca di diminuire il numero di nodi analizzati nell’albero di ricerca. Quando applicato a un albero minimax standard, restituisce la stessa mossa, ma pota i rami che non possono in alcun modo influire su questa decisione.</a:t>
            </a:r>
            <a:endParaRPr lang="it-IT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9FDAD96-9AFB-4A41-A44A-D49F917848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8900679"/>
              </p:ext>
            </p:extLst>
          </p:nvPr>
        </p:nvGraphicFramePr>
        <p:xfrm>
          <a:off x="6096000" y="2362747"/>
          <a:ext cx="4976756" cy="3755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74FD0AB-69DD-4D14-8C4B-7F33D04DE579}"/>
              </a:ext>
            </a:extLst>
          </p:cNvPr>
          <p:cNvSpPr txBox="1"/>
          <p:nvPr/>
        </p:nvSpPr>
        <p:spPr>
          <a:xfrm>
            <a:off x="1394227" y="2760508"/>
            <a:ext cx="3759200" cy="991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E’ possibile osservare un miglioramento di circa 89,8% (per quanto riguarda la profondità 6).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939E30B-2ADC-479C-AE0D-6A0719C804BD}"/>
              </a:ext>
            </a:extLst>
          </p:cNvPr>
          <p:cNvSpPr txBox="1"/>
          <p:nvPr/>
        </p:nvSpPr>
        <p:spPr>
          <a:xfrm>
            <a:off x="1394227" y="4240438"/>
            <a:ext cx="3759200" cy="68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it-IT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I tempi di risposta possono essere migliorati ulteriormente.</a:t>
            </a:r>
          </a:p>
        </p:txBody>
      </p:sp>
    </p:spTree>
    <p:extLst>
      <p:ext uri="{BB962C8B-B14F-4D97-AF65-F5344CB8AC3E}">
        <p14:creationId xmlns:p14="http://schemas.microsoft.com/office/powerpoint/2010/main" val="14287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  <p:bldP spid="7" grpId="0"/>
      <p:bldP spid="10" grpId="0"/>
    </p:bldLst>
  </p:timing>
</p:sld>
</file>

<file path=ppt/theme/theme1.xml><?xml version="1.0" encoding="utf-8"?>
<a:theme xmlns:a="http://schemas.openxmlformats.org/drawingml/2006/main" name="Ritaglio">
  <a:themeElements>
    <a:clrScheme name="Personalizzato 6">
      <a:dk1>
        <a:sysClr val="windowText" lastClr="000000"/>
      </a:dk1>
      <a:lt1>
        <a:sysClr val="window" lastClr="FFFFFF"/>
      </a:lt1>
      <a:dk2>
        <a:srgbClr val="D98009"/>
      </a:dk2>
      <a:lt2>
        <a:srgbClr val="FCE6C8"/>
      </a:lt2>
      <a:accent1>
        <a:srgbClr val="FFEFB3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698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Amasis MT Pro Black</vt:lpstr>
      <vt:lpstr>Arial</vt:lpstr>
      <vt:lpstr>Constantia</vt:lpstr>
      <vt:lpstr>Franklin Gothic Book</vt:lpstr>
      <vt:lpstr>Ritaglio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TORTORA</dc:creator>
  <cp:lastModifiedBy>Alex Burlacu</cp:lastModifiedBy>
  <cp:revision>9</cp:revision>
  <dcterms:created xsi:type="dcterms:W3CDTF">2022-02-10T11:29:31Z</dcterms:created>
  <dcterms:modified xsi:type="dcterms:W3CDTF">2022-02-19T16:36:45Z</dcterms:modified>
</cp:coreProperties>
</file>