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4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7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4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8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78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41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F8D4-5167-4835-9A0F-75056D648ECF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B190-38E1-4623-9C0E-FBA5826A5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502627" y="407375"/>
            <a:ext cx="11245362" cy="5635869"/>
            <a:chOff x="502627" y="407375"/>
            <a:chExt cx="11245362" cy="5635869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02627" y="407375"/>
              <a:ext cx="11245362" cy="5635869"/>
            </a:xfrm>
            <a:prstGeom prst="rect">
              <a:avLst/>
            </a:prstGeom>
            <a:solidFill>
              <a:srgbClr val="031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754" y="858714"/>
              <a:ext cx="7573108" cy="4733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534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Главатских</dc:creator>
  <cp:lastModifiedBy>Александр Главатских</cp:lastModifiedBy>
  <cp:revision>2</cp:revision>
  <dcterms:created xsi:type="dcterms:W3CDTF">2025-01-04T14:13:33Z</dcterms:created>
  <dcterms:modified xsi:type="dcterms:W3CDTF">2025-01-04T15:58:04Z</dcterms:modified>
</cp:coreProperties>
</file>