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F85E-163F-4267-B1F8-49D59DAF2C71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FE2-0BB4-4C0E-BCA9-B3D985E6C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F85E-163F-4267-B1F8-49D59DAF2C71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FE2-0BB4-4C0E-BCA9-B3D985E6C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F85E-163F-4267-B1F8-49D59DAF2C71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FE2-0BB4-4C0E-BCA9-B3D985E6C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F85E-163F-4267-B1F8-49D59DAF2C71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FE2-0BB4-4C0E-BCA9-B3D985E6C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F85E-163F-4267-B1F8-49D59DAF2C71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FE2-0BB4-4C0E-BCA9-B3D985E6C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F85E-163F-4267-B1F8-49D59DAF2C71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FE2-0BB4-4C0E-BCA9-B3D985E6C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F85E-163F-4267-B1F8-49D59DAF2C71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FE2-0BB4-4C0E-BCA9-B3D985E6C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F85E-163F-4267-B1F8-49D59DAF2C71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FE2-0BB4-4C0E-BCA9-B3D985E6C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F85E-163F-4267-B1F8-49D59DAF2C71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FE2-0BB4-4C0E-BCA9-B3D985E6C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F85E-163F-4267-B1F8-49D59DAF2C71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FE2-0BB4-4C0E-BCA9-B3D985E6C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F85E-163F-4267-B1F8-49D59DAF2C71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FE2-0BB4-4C0E-BCA9-B3D985E6C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7F85E-163F-4267-B1F8-49D59DAF2C71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B3FE2-0BB4-4C0E-BCA9-B3D985E6C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Tabbed </a:t>
            </a:r>
            <a:r>
              <a:rPr lang="en-US" altLang="zh-CN" sz="2800" dirty="0" err="1" smtClean="0">
                <a:solidFill>
                  <a:schemeClr val="accent5">
                    <a:lumMod val="75000"/>
                  </a:schemeClr>
                </a:solidFill>
              </a:rPr>
              <a:t>Nav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 Structure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14414" y="2000240"/>
            <a:ext cx="54292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8728" y="1785926"/>
            <a:ext cx="11630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div.tabbed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8926" y="1785926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ul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2001026" y="3571082"/>
            <a:ext cx="3143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86182" y="1773784"/>
            <a:ext cx="2904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li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4357686" y="2714620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>
            <a:off x="4001290" y="2356636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4876" y="2500306"/>
            <a:ext cx="1344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div.tab</a:t>
            </a:r>
            <a:r>
              <a:rPr lang="en-US" altLang="zh-CN" dirty="0" smtClean="0"/>
              <a:t>-body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571868" y="3429000"/>
            <a:ext cx="30718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86182" y="3214686"/>
            <a:ext cx="2904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li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14876" y="1785926"/>
            <a:ext cx="2952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14876" y="3214686"/>
            <a:ext cx="2952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 rot="5400000">
            <a:off x="4001290" y="3785396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357686" y="4143380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14876" y="4000504"/>
            <a:ext cx="1344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div.tab</a:t>
            </a:r>
            <a:r>
              <a:rPr lang="en-US" altLang="zh-CN" dirty="0" smtClean="0"/>
              <a:t>-body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Tabbed </a:t>
            </a:r>
            <a:r>
              <a:rPr lang="en-US" altLang="zh-CN" sz="2800" dirty="0" err="1" smtClean="0">
                <a:solidFill>
                  <a:schemeClr val="accent5">
                    <a:lumMod val="75000"/>
                  </a:schemeClr>
                </a:solidFill>
              </a:rPr>
              <a:t>Nav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 Structure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Pure-CSS: IE7+, Chrome, Firefox, Safari, Opera</a:t>
            </a:r>
          </a:p>
          <a:p>
            <a:r>
              <a:rPr lang="en-US" altLang="zh-CN" sz="2000" dirty="0" smtClean="0"/>
              <a:t>IE6: nature </a:t>
            </a:r>
            <a:r>
              <a:rPr lang="en-US" altLang="zh-CN" sz="2000" dirty="0" err="1" smtClean="0"/>
              <a:t>js</a:t>
            </a:r>
            <a:r>
              <a:rPr lang="en-US" altLang="zh-CN" sz="2000" dirty="0" smtClean="0"/>
              <a:t> achieve</a:t>
            </a:r>
          </a:p>
          <a:p>
            <a:r>
              <a:rPr lang="en-US" altLang="zh-CN" sz="2000" dirty="0" smtClean="0"/>
              <a:t>Disable CSS: </a:t>
            </a:r>
          </a:p>
          <a:p>
            <a:r>
              <a:rPr lang="en-US" altLang="zh-CN" sz="2000" dirty="0" smtClean="0"/>
              <a:t>Disable JavaScript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 smtClean="0"/>
              <a:t>Extensibility</a:t>
            </a:r>
          </a:p>
          <a:p>
            <a:r>
              <a:rPr lang="en-US" altLang="zh-CN" sz="2000" dirty="0" smtClean="0"/>
              <a:t>Nature JavaScript &amp; </a:t>
            </a:r>
            <a:r>
              <a:rPr lang="en-US" altLang="zh-CN" sz="2000" dirty="0" err="1" smtClean="0"/>
              <a:t>jQuery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Tabbed </a:t>
            </a:r>
            <a:r>
              <a:rPr lang="en-US" altLang="zh-CN" sz="2800" dirty="0" err="1" smtClean="0">
                <a:solidFill>
                  <a:schemeClr val="accent5">
                    <a:lumMod val="75000"/>
                  </a:schemeClr>
                </a:solidFill>
              </a:rPr>
              <a:t>Nav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 Structure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Tabbed:</a:t>
            </a:r>
          </a:p>
          <a:p>
            <a:pPr>
              <a:buNone/>
            </a:pPr>
            <a:r>
              <a:rPr lang="en-US" altLang="zh-CN" sz="2000" dirty="0" err="1" smtClean="0"/>
              <a:t>eventType</a:t>
            </a:r>
            <a:r>
              <a:rPr lang="en-US" altLang="zh-CN" sz="2000" dirty="0" smtClean="0"/>
              <a:t>: “hover” || “click”;</a:t>
            </a:r>
          </a:p>
          <a:p>
            <a:pPr>
              <a:buNone/>
            </a:pPr>
            <a:r>
              <a:rPr lang="en-US" altLang="zh-CN" sz="2000" dirty="0" smtClean="0"/>
              <a:t>animation: “normal” || “slide” || “fade”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Tabbed Nav Structure</vt:lpstr>
      <vt:lpstr>Tabbed Nav Structure</vt:lpstr>
      <vt:lpstr>Tabbed Nav Structure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Tabbed Nav Structure</dc:title>
  <dc:creator>CJC</dc:creator>
  <cp:lastModifiedBy>CJC</cp:lastModifiedBy>
  <cp:revision>6</cp:revision>
  <dcterms:created xsi:type="dcterms:W3CDTF">2013-05-30T10:58:48Z</dcterms:created>
  <dcterms:modified xsi:type="dcterms:W3CDTF">2013-05-30T11:22:12Z</dcterms:modified>
</cp:coreProperties>
</file>