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5"/>
  </p:notesMasterIdLst>
  <p:sldIdLst>
    <p:sldId id="329" r:id="rId3"/>
    <p:sldId id="315" r:id="rId4"/>
    <p:sldId id="340" r:id="rId5"/>
    <p:sldId id="342" r:id="rId6"/>
    <p:sldId id="343" r:id="rId7"/>
    <p:sldId id="322" r:id="rId8"/>
    <p:sldId id="336" r:id="rId9"/>
    <p:sldId id="338" r:id="rId10"/>
    <p:sldId id="346" r:id="rId11"/>
    <p:sldId id="330" r:id="rId12"/>
    <p:sldId id="327" r:id="rId13"/>
    <p:sldId id="341" r:id="rId14"/>
    <p:sldId id="345" r:id="rId15"/>
    <p:sldId id="337" r:id="rId16"/>
    <p:sldId id="328" r:id="rId17"/>
    <p:sldId id="333" r:id="rId18"/>
    <p:sldId id="332" r:id="rId19"/>
    <p:sldId id="335" r:id="rId20"/>
    <p:sldId id="331" r:id="rId21"/>
    <p:sldId id="324" r:id="rId22"/>
    <p:sldId id="334" r:id="rId23"/>
    <p:sldId id="34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46"/>
            <p14:sldId id="330"/>
          </p14:sldIdLst>
        </p14:section>
        <p14:section name="FileSender" id="{4B16B376-E454-4A3C-8ADB-D9E32B61680A}">
          <p14:sldIdLst>
            <p14:sldId id="327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1" autoAdjust="0"/>
    <p:restoredTop sz="83410" autoAdjust="0"/>
  </p:normalViewPr>
  <p:slideViewPr>
    <p:cSldViewPr snapToGrid="0">
      <p:cViewPr varScale="1">
        <p:scale>
          <a:sx n="83" d="100"/>
          <a:sy n="83" d="100"/>
        </p:scale>
        <p:origin x="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</a:t>
            </a:r>
            <a:r>
              <a:rPr lang="ru-RU" baseline="0" dirty="0" err="1"/>
              <a:t>фреймворка</a:t>
            </a:r>
            <a:r>
              <a:rPr lang="ru-RU" baseline="0" dirty="0"/>
              <a:t>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/>
          </a:p>
          <a:p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ДРУГИЕ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</a:t>
            </a:r>
            <a:r>
              <a:rPr lang="ru-RU" sz="3600" dirty="0" err="1"/>
              <a:t>по-умолчанию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Arrange:</a:t>
            </a:r>
            <a:endParaRPr lang="ru-RU" sz="2600" b="1" dirty="0"/>
          </a:p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fake = </a:t>
            </a:r>
            <a:r>
              <a:rPr lang="ru-RU" altLang="ru-RU" sz="26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</a:rPr>
              <a:t>ISomeService</a:t>
            </a:r>
            <a:r>
              <a:rPr lang="en-US" sz="26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6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dirty="0"/>
              <a:t>Assert: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(); //</a:t>
            </a:r>
            <a:r>
              <a:rPr lang="ru-RU" sz="2600" dirty="0">
                <a:latin typeface="Consolas" panose="020B0609020204030204" pitchFamily="49" charset="0"/>
              </a:rPr>
              <a:t>должен быть в конце теста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</a:rPr>
              <a:t>Repeated.Exactly.Twice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11279</TotalTime>
  <Words>1264</Words>
  <Application>Microsoft Office PowerPoint</Application>
  <PresentationFormat>Широкоэкранный</PresentationFormat>
  <Paragraphs>276</Paragraphs>
  <Slides>22</Slides>
  <Notes>18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Задача ThingCache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по-умолчанию?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307</cp:revision>
  <dcterms:created xsi:type="dcterms:W3CDTF">2015-02-05T09:30:20Z</dcterms:created>
  <dcterms:modified xsi:type="dcterms:W3CDTF">2019-04-16T07:01:32Z</dcterms:modified>
</cp:coreProperties>
</file>