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6"/>
  </p:notesMasterIdLst>
  <p:sldIdLst>
    <p:sldId id="329" r:id="rId3"/>
    <p:sldId id="315" r:id="rId4"/>
    <p:sldId id="340" r:id="rId5"/>
    <p:sldId id="342" r:id="rId6"/>
    <p:sldId id="343" r:id="rId7"/>
    <p:sldId id="350" r:id="rId8"/>
    <p:sldId id="322" r:id="rId9"/>
    <p:sldId id="348" r:id="rId10"/>
    <p:sldId id="338" r:id="rId11"/>
    <p:sldId id="346" r:id="rId12"/>
    <p:sldId id="330" r:id="rId13"/>
    <p:sldId id="349" r:id="rId14"/>
    <p:sldId id="341" r:id="rId15"/>
    <p:sldId id="345" r:id="rId16"/>
    <p:sldId id="337" r:id="rId17"/>
    <p:sldId id="328" r:id="rId18"/>
    <p:sldId id="333" r:id="rId19"/>
    <p:sldId id="332" r:id="rId20"/>
    <p:sldId id="335" r:id="rId21"/>
    <p:sldId id="331" r:id="rId22"/>
    <p:sldId id="324" r:id="rId23"/>
    <p:sldId id="334" r:id="rId24"/>
    <p:sldId id="34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  <p14:sldId id="350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83" d="100"/>
          <a:sy n="83" d="100"/>
        </p:scale>
        <p:origin x="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23T17:23:58.638" idx="1">
    <p:pos x="1437" y="3673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будет вести себя </a:t>
            </a:r>
            <a:r>
              <a:rPr lang="ru-RU" dirty="0" err="1"/>
              <a:t>mock</a:t>
            </a:r>
            <a:r>
              <a:rPr lang="ru-RU" dirty="0"/>
              <a:t>-объект, если вызов будет происходить при тестировании многопоточного кода? Например, мы тестируем метод класса </a:t>
            </a:r>
            <a:r>
              <a:rPr lang="ru-RU" dirty="0" err="1"/>
              <a:t>Server</a:t>
            </a:r>
            <a:r>
              <a:rPr lang="ru-RU" dirty="0"/>
              <a:t>, который зависит от </a:t>
            </a:r>
            <a:r>
              <a:rPr lang="ru-RU" dirty="0" err="1"/>
              <a:t>Ilogger</a:t>
            </a:r>
            <a:r>
              <a:rPr lang="ru-RU" dirty="0"/>
              <a:t>, и хотим замокать </a:t>
            </a:r>
            <a:r>
              <a:rPr lang="ru-RU" dirty="0" err="1"/>
              <a:t>логирование</a:t>
            </a:r>
            <a:r>
              <a:rPr lang="ru-RU" dirty="0"/>
              <a:t>. Не упадет ли наш тест из-за того, что обращение к «</a:t>
            </a:r>
            <a:r>
              <a:rPr lang="ru-RU" dirty="0" err="1"/>
              <a:t>фейковому</a:t>
            </a:r>
            <a:r>
              <a:rPr lang="ru-RU" dirty="0"/>
              <a:t>» логгеру будет происходить из разных потоков?</a:t>
            </a:r>
          </a:p>
          <a:p>
            <a:r>
              <a:rPr lang="ru-RU" dirty="0"/>
              <a:t>Ответ: нет.</a:t>
            </a:r>
          </a:p>
          <a:p>
            <a:r>
              <a:rPr lang="ru-RU" dirty="0"/>
              <a:t>Библиотека </a:t>
            </a:r>
            <a:r>
              <a:rPr lang="ru-RU" dirty="0" err="1"/>
              <a:t>FakeItEasy</a:t>
            </a:r>
            <a:r>
              <a:rPr lang="ru-RU" dirty="0"/>
              <a:t> корректно работает в многопоточном коде.</a:t>
            </a:r>
          </a:p>
          <a:p>
            <a:r>
              <a:rPr lang="ru-RU" dirty="0"/>
              <a:t>По ссылке небольшая статья о тестировании многопоточного кода с использованием </a:t>
            </a:r>
            <a:r>
              <a:rPr lang="ru-RU" dirty="0" err="1"/>
              <a:t>моков</a:t>
            </a:r>
            <a:r>
              <a:rPr lang="ru-RU" dirty="0"/>
              <a:t> на пример </a:t>
            </a:r>
            <a:r>
              <a:rPr lang="ru-RU" dirty="0" err="1"/>
              <a:t>Typemock</a:t>
            </a:r>
            <a:r>
              <a:rPr lang="ru-RU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</a:t>
            </a:r>
            <a:r>
              <a:rPr lang="ru-RU" baseline="0"/>
              <a:t>еще несколько слайдов, </a:t>
            </a:r>
            <a:r>
              <a:rPr lang="ru-RU" baseline="0" dirty="0"/>
              <a:t>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dcconferences.com/unit-testing-multi-threaded-code-using-mock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</a:t>
            </a:r>
            <a:r>
              <a:rPr lang="ru-RU" sz="3600"/>
              <a:t>значения по 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Returns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lollipop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latin typeface="Consolas" panose="020B0609020204030204" pitchFamily="49" charset="0"/>
              </a:rPr>
              <a:t> 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Parallel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latin typeface="Consolas" panose="020B0609020204030204" pitchFamily="49" charset="0"/>
              </a:rPr>
              <a:t>(0, </a:t>
            </a:r>
            <a:r>
              <a:rPr lang="ru-RU" dirty="0" err="1">
                <a:latin typeface="Consolas" panose="020B0609020204030204" pitchFamily="49" charset="0"/>
              </a:rPr>
              <a:t>callCount</a:t>
            </a:r>
            <a:r>
              <a:rPr lang="ru-RU" dirty="0">
                <a:latin typeface="Consolas" panose="020B0609020204030204" pitchFamily="49" charset="0"/>
              </a:rPr>
              <a:t>, 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());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MustHaveHappened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callCount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Times</a:t>
            </a:r>
            <a:r>
              <a:rPr lang="ru-RU" dirty="0" err="1">
                <a:latin typeface="Consolas" panose="020B0609020204030204" pitchFamily="49" charset="0"/>
              </a:rPr>
              <a:t>.Exactly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Какой будет результат выполнения кода?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Метод будет вызван ровно </a:t>
            </a:r>
            <a:r>
              <a:rPr lang="ru-RU" dirty="0" err="1"/>
              <a:t>callCount</a:t>
            </a:r>
            <a:r>
              <a:rPr lang="ru-RU" dirty="0"/>
              <a:t> раз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r>
              <a:rPr lang="ru-RU" u="sng" dirty="0">
                <a:hlinkClick r:id="rId3"/>
              </a:rPr>
              <a:t>https://blog.ndcconferences.com/unit-testing-multi-threaded-code-using-mocks/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Mock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9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11363</TotalTime>
  <Words>1855</Words>
  <Application>Microsoft Office PowerPoint</Application>
  <PresentationFormat>Широкоэкранный</PresentationFormat>
  <Paragraphs>298</Paragraphs>
  <Slides>23</Slides>
  <Notes>19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Mock unit test for concurrency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 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315</cp:revision>
  <dcterms:created xsi:type="dcterms:W3CDTF">2015-02-05T09:30:20Z</dcterms:created>
  <dcterms:modified xsi:type="dcterms:W3CDTF">2020-06-15T13:45:27Z</dcterms:modified>
</cp:coreProperties>
</file>