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E3F47-F724-4AC1-96A9-DF4BFB89CC95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FA6B3-C788-481C-BFC1-1C67187083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0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FA6B3-C788-481C-BFC1-1C671870832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4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6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33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55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4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73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10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81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87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8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7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9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9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2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99A8BA-F6C6-4BEE-894D-ECD14EEDB34D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46B068-A0D9-432D-AF74-E7E46D345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47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74C7F-C148-980E-FF78-E4A979AD3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 задание по предмету «Базы и хранилища данных» на тему: «создание дашборда по датасету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4B7747-1EB9-90C6-B720-10B5B2650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проекта: Зинатов Алексей Андреевич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ПИ-201 </a:t>
            </a:r>
          </a:p>
        </p:txBody>
      </p:sp>
    </p:spTree>
    <p:extLst>
      <p:ext uri="{BB962C8B-B14F-4D97-AF65-F5344CB8AC3E}">
        <p14:creationId xmlns:p14="http://schemas.microsoft.com/office/powerpoint/2010/main" val="151823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8BBC-16C8-3610-CA44-0DCF2C6E8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757D1-2EA0-5FFB-0CEC-B2CAD721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Мои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5F020-AEDE-302F-DA32-6FC01423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03" y="2404530"/>
            <a:ext cx="5965370" cy="407247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Данный инструмент я смог освоить достаточно легко и частично интуитивно. Также мне было относительно легко создать как приложение, так и визуализации (размещая данные в специальных «полках»).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Но есть в этой бочке мёда и одна ложка дёгтя: если не открыть полный экран в браузере, то размещать новые визуализации не очень легко (при первом размещении они постоянно куда-то съезжают)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6D6840-6CD7-730A-F60A-48F5C015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773" y="2404530"/>
            <a:ext cx="5509318" cy="35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3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8DC0B-B1B4-760D-3893-74CA2A3A2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0251D-749C-FF31-34D7-7B5DBFA35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 задание по предмету «Базы и хранилища данных» на тему: «создание дашборда по датасету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CB0C19-D139-A82F-1D7D-A4F95371F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проекта: Зинатов Алексей Андреевич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ПИ-201 </a:t>
            </a:r>
          </a:p>
        </p:txBody>
      </p:sp>
    </p:spTree>
    <p:extLst>
      <p:ext uri="{BB962C8B-B14F-4D97-AF65-F5344CB8AC3E}">
        <p14:creationId xmlns:p14="http://schemas.microsoft.com/office/powerpoint/2010/main" val="29955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54F08-58B5-04F7-F30A-5488DE28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Выбранный инструмент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73A365-3C7A-A876-907B-0464CCE4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18775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создания дашборда по датасету «Netflix» был выбран следующий инструмент: PIX BI.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81F4E44A-DDD5-190D-246D-9703F19A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13" y="3797905"/>
            <a:ext cx="7717971" cy="18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61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CEE7B-1C09-5524-B688-CB81A608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27E02-8BA7-4FD6-AF32-5FFFB1CE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 BI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52008-FB03-6B38-C6AD-3A6290AD9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71874"/>
            <a:ext cx="9601196" cy="420309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Подключения к различным источникам данных: базы данных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файлы, REST API;</a:t>
            </a:r>
          </a:p>
          <a:p>
            <a:pPr marL="0" indent="0" algn="just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Преобразования данных (ETL);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Создание наборов данных: организация данных в таблицы, управление источниками данных;</a:t>
            </a:r>
          </a:p>
          <a:p>
            <a:pPr marL="0" indent="0" algn="just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Создание дашбордов: интерактивные визуализации данных с различными типами графиков и диаграмм;</a:t>
            </a:r>
          </a:p>
          <a:p>
            <a:pPr marL="0" indent="0" algn="just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Визуализация данных: широкий выбор типов визуализации с возможностью настройки и интерактивности;</a:t>
            </a:r>
          </a:p>
          <a:p>
            <a:pPr marL="0" indent="0" algn="just"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Управление пользователями и доступом: разграничение прав доступа к данным и </a:t>
            </a:r>
            <a:r>
              <a:rPr lang="ru-RU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дашбордам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49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E24E6-6C9E-02FB-9863-FCC6A3E61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A3500-542D-3FD7-8499-5FBCBB36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PIX BI для бизнес-пользователей (топ 5)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ADCA9-86F8-9392-2876-D3A64280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8656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	Self-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интуитивно понятная система, которую любой сотрудник освоит за 2 часа;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	Адаптивный интерфейс: интерфейс адаптируется к размеру экрана любого устройства;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	Сквозная фильтрация: сквозные фильтры на всё приложение, чтобы быстрее анализировать данные;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	Ассоциативный анализ: трёхцветное выделение значений при фильтрации;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5)	Язык формул PIX Meta: позволяет написать формулы для различных действий с данными;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3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ECC8E-F6BD-1A2B-9027-90D0191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64506-E248-9942-0B26-2F4014B9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демо-режима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 BI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2E471-E8F0-22FF-2D9E-0AAE28C3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0"/>
            <a:ext cx="9601196" cy="384386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1)	Частые небольшие зависания и лаги во время создания дашборда;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	Трудное размещение визуализаций не в режиме полного экрана: во время работы я обнаружил, что визуализации часто «съезжают не туда» при размещении и приходится немного постараться, чтобы разместить их там, где это необходимо;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	Трудное редактирования текста в текстовых визуализациях (блоках): после печати нескольких символов «каретка печати» перемещается в самое начало текста и приходится аккуратно её перемещать на то место, где ты только что остановился;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	Ограничения по объёму данных: в демо-режиме PIX BI установлены лимиты на объем загружаемых и обрабатываемых данных;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5)	Ограниченная интеграция с другими продуктами компании PIX: платформами PIX RPA и PIX Процессы.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8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9956B-F182-AC43-2C67-F44960DEB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0C181-3CCF-6F50-7AF2-064053E2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A7E5E7-DF3B-41F0-3818-16A1C652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4" y="2556930"/>
            <a:ext cx="5965370" cy="38438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Описание датасета: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Netflix — это популярный видео-сервис, предлагающий обширный каталог фильмов, телешоу и оригинальных сериалов. Выбранный датасет (файл «.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 содержит данные о контенте, который был добавлен в Netflix с 1925 по 2021 год.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11AE2-2C67-36AF-26E1-A61608E0E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642" y="2556930"/>
            <a:ext cx="4886400" cy="24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6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BBA9-7F62-EA14-210C-03047CE0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CCF32-069B-70F8-3041-66E11C95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Какая модель получилась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743B43-3CB8-EC36-CDBC-A227DCE5E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4" y="2556930"/>
            <a:ext cx="3559627" cy="34344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Когда я начал создавать приложение, то на вкладке «Подготовка» у меня получилась следующая модель данных: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304FF7-A25B-2B05-1CE9-10C63DBBC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19" y="2228844"/>
            <a:ext cx="7416281" cy="4171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390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1990C-5F21-043C-14B3-5E4E0F64C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A1574-6A0F-991B-366C-2051D2D9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№1. Тип контента в процентах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2F30587-6133-6B25-2814-8BE9648CF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029" y="2285999"/>
            <a:ext cx="7737942" cy="4354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80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4DA42-E093-4B4C-8EBC-0ED19D90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59217-DA17-711E-B5D4-B0790274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№2. Распределение контента по странам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C1A519-C922-0593-057D-926D6DE38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754" y="2285999"/>
            <a:ext cx="7770492" cy="4371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04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991</TotalTime>
  <Words>549</Words>
  <Application>Microsoft Office PowerPoint</Application>
  <PresentationFormat>Широкоэкранный</PresentationFormat>
  <Paragraphs>38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Натуральные материалы</vt:lpstr>
      <vt:lpstr>Индивидуальное задание по предмету «Базы и хранилища данных» на тему: «создание дашборда по датасету Netflix»</vt:lpstr>
      <vt:lpstr>Выбранный инструмент</vt:lpstr>
      <vt:lpstr>Функциональные возможности PIX BI</vt:lpstr>
      <vt:lpstr>Преимущества PIX BI для бизнес-пользователей (топ 5)</vt:lpstr>
      <vt:lpstr>Недостатки демо-режима PIX BI</vt:lpstr>
      <vt:lpstr>Постановка задачи</vt:lpstr>
      <vt:lpstr>Какая модель получилась</vt:lpstr>
      <vt:lpstr>Визуализация №1. Тип контента в процентах</vt:lpstr>
      <vt:lpstr>Визуализация №2. Распределение контента по странам</vt:lpstr>
      <vt:lpstr>Мои выводы</vt:lpstr>
      <vt:lpstr>Индивидуальное задание по предмету «Базы и хранилища данных» на тему: «создание дашборда по датасету Netflix»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Зинатов</dc:creator>
  <cp:lastModifiedBy>Алексей Зинатов</cp:lastModifiedBy>
  <cp:revision>16</cp:revision>
  <dcterms:created xsi:type="dcterms:W3CDTF">2024-12-15T11:19:41Z</dcterms:created>
  <dcterms:modified xsi:type="dcterms:W3CDTF">2024-12-16T03:52:12Z</dcterms:modified>
</cp:coreProperties>
</file>