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45" r:id="rId2"/>
    <p:sldId id="446" r:id="rId3"/>
    <p:sldId id="423" r:id="rId4"/>
    <p:sldId id="434" r:id="rId5"/>
    <p:sldId id="322" r:id="rId6"/>
    <p:sldId id="258" r:id="rId7"/>
    <p:sldId id="267" r:id="rId8"/>
    <p:sldId id="329" r:id="rId9"/>
    <p:sldId id="40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4E4E4"/>
    <a:srgbClr val="F7E3D8"/>
    <a:srgbClr val="F6E2D8"/>
    <a:srgbClr val="3B3A57"/>
    <a:srgbClr val="68687E"/>
    <a:srgbClr val="B68D44"/>
    <a:srgbClr val="DCDBDB"/>
    <a:srgbClr val="A59B96"/>
    <a:srgbClr val="9E7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795" autoAdjust="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76BEB-EE60-4DBC-89D2-754B757CD6E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CE229-B20A-4164-A8E2-E3E5341644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7-03-14T04:16:14.1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Group>
    <inkml:annotationXML>
      <emma:emma xmlns:emma="http://www.w3.org/2003/04/emma" version="1.0">
        <emma:interpretation id="{78A12E4F-53BC-4071-BA84-83644AE62983}" emma:medium="tactile" emma:mode="ink">
          <msink:context xmlns:msink="http://schemas.microsoft.com/ink/2010/main" type="writingRegion" rotatedBoundingBox="5412,3438 5455,3438 5455,3462 5412,3462"/>
        </emma:interpretation>
      </emma:emma>
    </inkml:annotationXML>
    <inkml:traceGroup>
      <inkml:annotationXML>
        <emma:emma xmlns:emma="http://www.w3.org/2003/04/emma" version="1.0">
          <emma:interpretation id="{ABA279C7-DE9C-4AE9-8A73-C1F5F89EAEA2}" emma:medium="tactile" emma:mode="ink">
            <msink:context xmlns:msink="http://schemas.microsoft.com/ink/2010/main" type="paragraph" rotatedBoundingBox="5412,3438 5455,3438 5455,3462 5412,34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A15C22F-C8F9-4CB1-94CA-27EA1F78DCFB}" emma:medium="tactile" emma:mode="ink">
              <msink:context xmlns:msink="http://schemas.microsoft.com/ink/2010/main" type="line" rotatedBoundingBox="5412,3438 5455,3438 5455,3462 5412,3462"/>
            </emma:interpretation>
          </emma:emma>
        </inkml:annotationXML>
        <inkml:traceGroup>
          <inkml:annotationXML>
            <emma:emma xmlns:emma="http://www.w3.org/2003/04/emma" version="1.0">
              <emma:interpretation id="{2E064EA2-AB13-4303-8C65-FD12A79DDFE6}" emma:medium="tactile" emma:mode="ink">
                <msink:context xmlns:msink="http://schemas.microsoft.com/ink/2010/main" type="inkWord" rotatedBoundingBox="5412,3438 5455,3438 5455,3462 5412,3462"/>
              </emma:interpretation>
              <emma:one-of disjunction-type="recognition" id="oneOf0">
                <emma:interpretation id="interp0" emma:lang="en-US" emma:confidence="1">
                  <emma:literal>L</emma:literal>
                </emma:interpretation>
                <emma:interpretation id="interp1" emma:lang="en-US" emma:confidence="0">
                  <emma:literal>•</emma:literal>
                </emma:interpretation>
                <emma:interpretation id="interp2" emma:lang="en-US" emma:confidence="0">
                  <emma:literal>z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Z</emma:literal>
                </emma:interpretation>
              </emma:one-of>
            </emma:emma>
          </inkml:annotationXML>
          <inkml:trace contextRef="#ctx0" brushRef="#br0">0 0 254 0,'0'0'5'16,"0"0"-2"-16,0 0-3 0,0 0 2 16,0 0-1-16,0 0-1 15,0 24 0-15,25-24-3 16,-17 0-25-16,2 0-112 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7-03-14T04:16:14.7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Group>
    <inkml:annotationXML>
      <emma:emma xmlns:emma="http://www.w3.org/2003/04/emma" version="1.0">
        <emma:interpretation id="{7DD17247-9192-47B4-8D24-41E4FB8CAD44}" emma:medium="tactile" emma:mode="ink">
          <msink:context xmlns:msink="http://schemas.microsoft.com/ink/2010/main" type="writingRegion" rotatedBoundingBox="13498,7175 13513,7175 13513,7190 13498,7190"/>
        </emma:interpretation>
      </emma:emma>
    </inkml:annotationXML>
    <inkml:traceGroup>
      <inkml:annotationXML>
        <emma:emma xmlns:emma="http://www.w3.org/2003/04/emma" version="1.0">
          <emma:interpretation id="{64A171CF-54D9-4DDF-879D-B340F8D1042D}" emma:medium="tactile" emma:mode="ink">
            <msink:context xmlns:msink="http://schemas.microsoft.com/ink/2010/main" type="paragraph" rotatedBoundingBox="13498,7175 13513,7175 13513,7190 13498,71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78C875-F8C8-4EAC-B3D7-DC98D66C31D2}" emma:medium="tactile" emma:mode="ink">
              <msink:context xmlns:msink="http://schemas.microsoft.com/ink/2010/main" type="line" rotatedBoundingBox="13498,7175 13513,7175 13513,7190 13498,7190"/>
            </emma:interpretation>
          </emma:emma>
        </inkml:annotationXML>
        <inkml:traceGroup>
          <inkml:annotationXML>
            <emma:emma xmlns:emma="http://www.w3.org/2003/04/emma" version="1.0">
              <emma:interpretation id="{F5D36246-0146-4DE2-8210-D1E834FE8E73}" emma:medium="tactile" emma:mode="ink">
                <msink:context xmlns:msink="http://schemas.microsoft.com/ink/2010/main" type="inkWord" rotatedBoundingBox="13498,7175 13513,7175 13513,7190 13498,7190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0 0 85 0,'0'0'0'0,"0"0"-25"16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6D8DA-7125-4CA3-828C-7DD38985E50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B5DC-3C00-4937-9CE4-4DA4D5B615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81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97630" y="1302657"/>
            <a:ext cx="6596742" cy="18977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 sz="60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317437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672943" y="1"/>
            <a:ext cx="5519057" cy="37229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672943" y="3842657"/>
            <a:ext cx="5519056" cy="30153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632857" y="2361980"/>
            <a:ext cx="3385456" cy="10232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sz="3200" b="1"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2756852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40150" y="977900"/>
            <a:ext cx="4711700" cy="1612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sz="37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787963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9338" y="4953000"/>
            <a:ext cx="4711700" cy="1346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37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1226565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40150" y="5080000"/>
            <a:ext cx="4711700" cy="1231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sz="37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3126208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745881" y="4698999"/>
            <a:ext cx="4711700" cy="1351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>
              <a:defRPr sz="37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2792844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289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75216" y="4223658"/>
            <a:ext cx="6041568" cy="63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sz="3200" b="1"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2155930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445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445000" y="3429000"/>
            <a:ext cx="7747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901949" y="4166954"/>
            <a:ext cx="4241800" cy="17385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7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3924808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473700" y="4622800"/>
            <a:ext cx="6718300" cy="2235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473700" y="0"/>
            <a:ext cx="6718300" cy="2235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473700" y="2235200"/>
            <a:ext cx="6718300" cy="23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54737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665512" y="2809421"/>
            <a:ext cx="4241800" cy="17385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7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2237499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7400" y="0"/>
            <a:ext cx="553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864600" y="0"/>
            <a:ext cx="33274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864600" y="3429000"/>
            <a:ext cx="33274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3274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3429000"/>
            <a:ext cx="33274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75100" y="1944454"/>
            <a:ext cx="4241800" cy="14845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sz="33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2384739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665512" y="4310742"/>
            <a:ext cx="3581402" cy="1619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700" b="1"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835830" y="1069158"/>
            <a:ext cx="5139510" cy="4719684"/>
          </a:xfrm>
          <a:custGeom>
            <a:avLst/>
            <a:gdLst>
              <a:gd name="connsiteX0" fmla="*/ 0 w 5139510"/>
              <a:gd name="connsiteY0" fmla="*/ 2393042 h 4719684"/>
              <a:gd name="connsiteX1" fmla="*/ 2535110 w 5139510"/>
              <a:gd name="connsiteY1" fmla="*/ 2393042 h 4719684"/>
              <a:gd name="connsiteX2" fmla="*/ 2535110 w 5139510"/>
              <a:gd name="connsiteY2" fmla="*/ 4719684 h 4719684"/>
              <a:gd name="connsiteX3" fmla="*/ 0 w 5139510"/>
              <a:gd name="connsiteY3" fmla="*/ 4719684 h 4719684"/>
              <a:gd name="connsiteX4" fmla="*/ 2603690 w 5139510"/>
              <a:gd name="connsiteY4" fmla="*/ 2392392 h 4719684"/>
              <a:gd name="connsiteX5" fmla="*/ 5139508 w 5139510"/>
              <a:gd name="connsiteY5" fmla="*/ 2392392 h 4719684"/>
              <a:gd name="connsiteX6" fmla="*/ 5139508 w 5139510"/>
              <a:gd name="connsiteY6" fmla="*/ 4719684 h 4719684"/>
              <a:gd name="connsiteX7" fmla="*/ 2603690 w 5139510"/>
              <a:gd name="connsiteY7" fmla="*/ 4719684 h 4719684"/>
              <a:gd name="connsiteX8" fmla="*/ 2603690 w 5139510"/>
              <a:gd name="connsiteY8" fmla="*/ 0 h 4719684"/>
              <a:gd name="connsiteX9" fmla="*/ 5139510 w 5139510"/>
              <a:gd name="connsiteY9" fmla="*/ 0 h 4719684"/>
              <a:gd name="connsiteX10" fmla="*/ 5139510 w 5139510"/>
              <a:gd name="connsiteY10" fmla="*/ 2327293 h 4719684"/>
              <a:gd name="connsiteX11" fmla="*/ 2603690 w 5139510"/>
              <a:gd name="connsiteY11" fmla="*/ 2327293 h 4719684"/>
              <a:gd name="connsiteX12" fmla="*/ 2 w 5139510"/>
              <a:gd name="connsiteY12" fmla="*/ 0 h 4719684"/>
              <a:gd name="connsiteX13" fmla="*/ 2535110 w 5139510"/>
              <a:gd name="connsiteY13" fmla="*/ 0 h 4719684"/>
              <a:gd name="connsiteX14" fmla="*/ 2535110 w 5139510"/>
              <a:gd name="connsiteY14" fmla="*/ 2326640 h 4719684"/>
              <a:gd name="connsiteX15" fmla="*/ 2 w 5139510"/>
              <a:gd name="connsiteY15" fmla="*/ 2326640 h 471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39510" h="4719684">
                <a:moveTo>
                  <a:pt x="0" y="2393042"/>
                </a:moveTo>
                <a:lnTo>
                  <a:pt x="2535110" y="2393042"/>
                </a:lnTo>
                <a:lnTo>
                  <a:pt x="2535110" y="4719684"/>
                </a:lnTo>
                <a:lnTo>
                  <a:pt x="0" y="4719684"/>
                </a:lnTo>
                <a:close/>
                <a:moveTo>
                  <a:pt x="2603690" y="2392392"/>
                </a:moveTo>
                <a:lnTo>
                  <a:pt x="5139508" y="2392392"/>
                </a:lnTo>
                <a:lnTo>
                  <a:pt x="5139508" y="4719684"/>
                </a:lnTo>
                <a:lnTo>
                  <a:pt x="2603690" y="4719684"/>
                </a:lnTo>
                <a:close/>
                <a:moveTo>
                  <a:pt x="2603690" y="0"/>
                </a:moveTo>
                <a:lnTo>
                  <a:pt x="5139510" y="0"/>
                </a:lnTo>
                <a:lnTo>
                  <a:pt x="5139510" y="2327293"/>
                </a:lnTo>
                <a:lnTo>
                  <a:pt x="2603690" y="2327293"/>
                </a:lnTo>
                <a:close/>
                <a:moveTo>
                  <a:pt x="2" y="0"/>
                </a:moveTo>
                <a:lnTo>
                  <a:pt x="2535110" y="0"/>
                </a:lnTo>
                <a:lnTo>
                  <a:pt x="2535110" y="2326640"/>
                </a:lnTo>
                <a:lnTo>
                  <a:pt x="2" y="2326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1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027713" y="1117600"/>
            <a:ext cx="3320144" cy="4622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23029"/>
            <a:ext cx="4408714" cy="1533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700" b="1"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1520628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452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3046" y="4166954"/>
            <a:ext cx="4241800" cy="17385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700" b="1"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45200" y="3429000"/>
            <a:ext cx="61468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72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441700"/>
            <a:ext cx="12192000" cy="341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57789" y="4173981"/>
            <a:ext cx="3136900" cy="14845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300" b="1">
                <a:solidFill>
                  <a:schemeClr val="accent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41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57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965200" y="1079500"/>
            <a:ext cx="3962400" cy="5778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88000" y="1680029"/>
            <a:ext cx="4152900" cy="1533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33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85001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85651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767942" y="994231"/>
            <a:ext cx="4452257" cy="1248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37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2566953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9550400" y="0"/>
            <a:ext cx="26416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50371" y="228600"/>
            <a:ext cx="11691258" cy="640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536700" y="2374900"/>
            <a:ext cx="3733800" cy="1917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37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1112741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674100" y="1117600"/>
            <a:ext cx="3517900" cy="4622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79600" y="1121229"/>
            <a:ext cx="5627914" cy="1533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>
              <a:defRPr sz="3300" b="1"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3222853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6334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7086600" y="1730829"/>
            <a:ext cx="4147458" cy="2721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696200" y="4780165"/>
            <a:ext cx="4321629" cy="1087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3300" b="1"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3159984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30124" y="228600"/>
            <a:ext cx="11731752" cy="640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536700" y="1079022"/>
            <a:ext cx="4495800" cy="17403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3700" b="1"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2542230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041570" y="0"/>
            <a:ext cx="615042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338943" y="1197429"/>
            <a:ext cx="3385458" cy="44631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959600" y="1404798"/>
            <a:ext cx="4152900" cy="1533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33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2182915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6150429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50371" y="228600"/>
            <a:ext cx="11691258" cy="640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1936540"/>
            <a:ext cx="1988582" cy="31727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7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88852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413500" y="289560"/>
            <a:ext cx="5502730" cy="6278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611233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57380" y="2047631"/>
            <a:ext cx="3997569" cy="30330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>
              <a:defRPr sz="37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1839265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228493" y="1617785"/>
            <a:ext cx="3540368" cy="52402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86707" y="1045587"/>
            <a:ext cx="3774831" cy="1879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>
              <a:defRPr sz="37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9142477" y="0"/>
            <a:ext cx="2133599" cy="2672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9142477" y="2924907"/>
            <a:ext cx="2133599" cy="2672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16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15924" y="3575538"/>
            <a:ext cx="2919046" cy="3282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15924" y="1852245"/>
            <a:ext cx="3065584" cy="13598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>
              <a:defRPr sz="33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029201" y="1"/>
            <a:ext cx="2661138" cy="304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884569" y="3048001"/>
            <a:ext cx="2391507" cy="289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42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15924" y="3575538"/>
            <a:ext cx="3845168" cy="3282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15924" y="1688121"/>
            <a:ext cx="3845169" cy="1453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>
              <a:defRPr sz="33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293768" y="1"/>
            <a:ext cx="4982308" cy="29424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81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1117600"/>
            <a:ext cx="4408714" cy="1973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700" b="1"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205147" y="1117600"/>
            <a:ext cx="5070929" cy="4622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51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75006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312991" y="1050333"/>
            <a:ext cx="3845168" cy="47573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25666" y="1057311"/>
            <a:ext cx="2498544" cy="2518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7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750062" y="0"/>
            <a:ext cx="1441938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71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7523291" y="1164634"/>
            <a:ext cx="3845168" cy="47573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310566" y="1"/>
            <a:ext cx="4313109" cy="2959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1936540"/>
            <a:ext cx="1988582" cy="2317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7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2464147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46584"/>
            <a:ext cx="12192000" cy="34114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50371" y="228600"/>
            <a:ext cx="11691258" cy="640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763330" y="2473210"/>
            <a:ext cx="2726093" cy="211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>
              <a:defRPr sz="37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1035618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30124" y="228600"/>
            <a:ext cx="11731752" cy="640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598188" y="2286000"/>
            <a:ext cx="2759258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20914" y="1031633"/>
            <a:ext cx="5750173" cy="668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sz="33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417757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37176" y="914400"/>
            <a:ext cx="3015343" cy="3679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260733" y="914400"/>
            <a:ext cx="3015343" cy="3679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199" y="1792515"/>
            <a:ext cx="4778829" cy="1453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33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3322523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20574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15924" y="1197429"/>
            <a:ext cx="3385458" cy="44631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97500" y="4384707"/>
            <a:ext cx="3670301" cy="1453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33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3284736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34114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250371" y="228600"/>
            <a:ext cx="11691258" cy="640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166506" y="1155701"/>
            <a:ext cx="3223987" cy="45465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72715" y="2873273"/>
            <a:ext cx="3997569" cy="1111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7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3038725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184900" y="0"/>
            <a:ext cx="60071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1849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6184900" y="4876800"/>
            <a:ext cx="6007100" cy="1981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985000" y="1285907"/>
            <a:ext cx="3670301" cy="1453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33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647200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0"/>
            <a:ext cx="12191999" cy="374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72715" y="1290586"/>
            <a:ext cx="2894485" cy="2117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7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" y="3746500"/>
            <a:ext cx="12192000" cy="311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2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272313" y="1455057"/>
            <a:ext cx="3135087" cy="3962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732157" y="0"/>
            <a:ext cx="2253344" cy="2806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9753600" y="3149599"/>
            <a:ext cx="2438400" cy="31568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427284" y="1455057"/>
            <a:ext cx="3520272" cy="19347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7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1736976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1117600"/>
            <a:ext cx="4408714" cy="1973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700" b="1"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326376" y="0"/>
            <a:ext cx="3949700" cy="3875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64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67013" y="2298702"/>
            <a:ext cx="3223987" cy="2298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484007" y="2298702"/>
            <a:ext cx="3223987" cy="2298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001001" y="2298701"/>
            <a:ext cx="3223987" cy="2298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177143" y="1121229"/>
            <a:ext cx="7837714" cy="1177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sz="3700" b="1"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368051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15923" y="3514968"/>
            <a:ext cx="4755533" cy="2428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22231" y="1534745"/>
            <a:ext cx="3641968" cy="13598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>
              <a:defRPr sz="37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520543" y="914400"/>
            <a:ext cx="4755533" cy="2428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97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911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911600" y="0"/>
            <a:ext cx="82804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7436" y="2506328"/>
            <a:ext cx="2540000" cy="18453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3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3487544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57404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740400" y="0"/>
            <a:ext cx="64516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466850" y="1631950"/>
            <a:ext cx="2806700" cy="2806700"/>
          </a:xfrm>
          <a:custGeom>
            <a:avLst/>
            <a:gdLst>
              <a:gd name="connsiteX0" fmla="*/ 1403350 w 2806700"/>
              <a:gd name="connsiteY0" fmla="*/ 0 h 2806700"/>
              <a:gd name="connsiteX1" fmla="*/ 2806700 w 2806700"/>
              <a:gd name="connsiteY1" fmla="*/ 1403350 h 2806700"/>
              <a:gd name="connsiteX2" fmla="*/ 1403350 w 2806700"/>
              <a:gd name="connsiteY2" fmla="*/ 2806700 h 2806700"/>
              <a:gd name="connsiteX3" fmla="*/ 0 w 2806700"/>
              <a:gd name="connsiteY3" fmla="*/ 1403350 h 2806700"/>
              <a:gd name="connsiteX4" fmla="*/ 1403350 w 2806700"/>
              <a:gd name="connsiteY4" fmla="*/ 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6700" h="2806700">
                <a:moveTo>
                  <a:pt x="1403350" y="0"/>
                </a:moveTo>
                <a:cubicBezTo>
                  <a:pt x="2178399" y="0"/>
                  <a:pt x="2806700" y="628301"/>
                  <a:pt x="2806700" y="1403350"/>
                </a:cubicBezTo>
                <a:cubicBezTo>
                  <a:pt x="2806700" y="2178399"/>
                  <a:pt x="2178399" y="2806700"/>
                  <a:pt x="1403350" y="2806700"/>
                </a:cubicBezTo>
                <a:cubicBezTo>
                  <a:pt x="628301" y="2806700"/>
                  <a:pt x="0" y="2178399"/>
                  <a:pt x="0" y="1403350"/>
                </a:cubicBezTo>
                <a:cubicBezTo>
                  <a:pt x="0" y="628301"/>
                  <a:pt x="628301" y="0"/>
                  <a:pt x="14033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71416" y="4765573"/>
            <a:ext cx="3997569" cy="1111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sz="33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3348738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9072"/>
            <a:ext cx="12192000" cy="6867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886700" y="0"/>
            <a:ext cx="3517900" cy="436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80715" y="1696986"/>
            <a:ext cx="2894485" cy="2117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7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3491346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50608" y="1941144"/>
            <a:ext cx="3286368" cy="1792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37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5370577" y="914400"/>
            <a:ext cx="5905499" cy="5029200"/>
          </a:xfrm>
          <a:custGeom>
            <a:avLst/>
            <a:gdLst>
              <a:gd name="connsiteX0" fmla="*/ 2476500 w 4838699"/>
              <a:gd name="connsiteY0" fmla="*/ 1 h 4982798"/>
              <a:gd name="connsiteX1" fmla="*/ 4838699 w 4838699"/>
              <a:gd name="connsiteY1" fmla="*/ 1 h 4982798"/>
              <a:gd name="connsiteX2" fmla="*/ 4838699 w 4838699"/>
              <a:gd name="connsiteY2" fmla="*/ 4982798 h 4982798"/>
              <a:gd name="connsiteX3" fmla="*/ 2476500 w 4838699"/>
              <a:gd name="connsiteY3" fmla="*/ 4982798 h 4982798"/>
              <a:gd name="connsiteX4" fmla="*/ 0 w 4838699"/>
              <a:gd name="connsiteY4" fmla="*/ 0 h 4982798"/>
              <a:gd name="connsiteX5" fmla="*/ 2362199 w 4838699"/>
              <a:gd name="connsiteY5" fmla="*/ 0 h 4982798"/>
              <a:gd name="connsiteX6" fmla="*/ 2362199 w 4838699"/>
              <a:gd name="connsiteY6" fmla="*/ 4982797 h 4982798"/>
              <a:gd name="connsiteX7" fmla="*/ 0 w 4838699"/>
              <a:gd name="connsiteY7" fmla="*/ 4982797 h 498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699" h="4982798">
                <a:moveTo>
                  <a:pt x="2476500" y="1"/>
                </a:moveTo>
                <a:lnTo>
                  <a:pt x="4838699" y="1"/>
                </a:lnTo>
                <a:lnTo>
                  <a:pt x="4838699" y="4982798"/>
                </a:lnTo>
                <a:lnTo>
                  <a:pt x="2476500" y="4982798"/>
                </a:lnTo>
                <a:close/>
                <a:moveTo>
                  <a:pt x="0" y="0"/>
                </a:moveTo>
                <a:lnTo>
                  <a:pt x="2362199" y="0"/>
                </a:lnTo>
                <a:lnTo>
                  <a:pt x="2362199" y="4982797"/>
                </a:lnTo>
                <a:lnTo>
                  <a:pt x="0" y="498279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58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315200" y="0"/>
            <a:ext cx="2870200" cy="292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574800" y="2921000"/>
            <a:ext cx="4864100" cy="2857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178800" y="5054600"/>
            <a:ext cx="4013200" cy="180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315200" y="3535972"/>
            <a:ext cx="3467100" cy="1792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37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1213499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15924" y="1"/>
            <a:ext cx="10360152" cy="1968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9722" y="2717799"/>
            <a:ext cx="3578468" cy="1727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37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915924" y="4889499"/>
            <a:ext cx="10360152" cy="1968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13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9072"/>
            <a:ext cx="12192000" cy="6867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933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51032" y="1244601"/>
            <a:ext cx="2994268" cy="18033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37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2598123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803900" y="-9072"/>
            <a:ext cx="6388100" cy="6867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715582" y="1146632"/>
            <a:ext cx="4564736" cy="4564736"/>
          </a:xfrm>
          <a:custGeom>
            <a:avLst/>
            <a:gdLst>
              <a:gd name="connsiteX0" fmla="*/ 2282368 w 4564736"/>
              <a:gd name="connsiteY0" fmla="*/ 0 h 4564736"/>
              <a:gd name="connsiteX1" fmla="*/ 4564736 w 4564736"/>
              <a:gd name="connsiteY1" fmla="*/ 2282368 h 4564736"/>
              <a:gd name="connsiteX2" fmla="*/ 2282368 w 4564736"/>
              <a:gd name="connsiteY2" fmla="*/ 4564736 h 4564736"/>
              <a:gd name="connsiteX3" fmla="*/ 0 w 4564736"/>
              <a:gd name="connsiteY3" fmla="*/ 2282368 h 4564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4736" h="4564736">
                <a:moveTo>
                  <a:pt x="2282368" y="0"/>
                </a:moveTo>
                <a:lnTo>
                  <a:pt x="4564736" y="2282368"/>
                </a:lnTo>
                <a:lnTo>
                  <a:pt x="2282368" y="4564736"/>
                </a:lnTo>
                <a:lnTo>
                  <a:pt x="0" y="2282368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50608" y="1941144"/>
            <a:ext cx="3286368" cy="1792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37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978625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30124" y="228600"/>
            <a:ext cx="11731752" cy="640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95500" y="2603500"/>
            <a:ext cx="3797300" cy="2298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33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2908200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9073"/>
            <a:ext cx="12192000" cy="6867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343400" y="1799768"/>
            <a:ext cx="6286500" cy="3267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343400" y="-1467766"/>
            <a:ext cx="6286500" cy="3267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49993" y="2824386"/>
            <a:ext cx="4260850" cy="12001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37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343400" y="5067302"/>
            <a:ext cx="6286500" cy="3267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03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9073"/>
            <a:ext cx="12192000" cy="6867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0" y="-10886"/>
            <a:ext cx="3619500" cy="426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72500" y="-10886"/>
            <a:ext cx="3619500" cy="426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86250" y="2806700"/>
            <a:ext cx="3619500" cy="4051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54500" y="968829"/>
            <a:ext cx="3683000" cy="1177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sz="33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440292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89200" y="828432"/>
            <a:ext cx="7213600" cy="759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sz="3700" b="1"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8675" y="1765300"/>
            <a:ext cx="2914650" cy="2914650"/>
          </a:xfrm>
          <a:custGeom>
            <a:avLst/>
            <a:gdLst>
              <a:gd name="connsiteX0" fmla="*/ 1403350 w 2806700"/>
              <a:gd name="connsiteY0" fmla="*/ 0 h 2806700"/>
              <a:gd name="connsiteX1" fmla="*/ 2806700 w 2806700"/>
              <a:gd name="connsiteY1" fmla="*/ 1403350 h 2806700"/>
              <a:gd name="connsiteX2" fmla="*/ 1403350 w 2806700"/>
              <a:gd name="connsiteY2" fmla="*/ 2806700 h 2806700"/>
              <a:gd name="connsiteX3" fmla="*/ 0 w 2806700"/>
              <a:gd name="connsiteY3" fmla="*/ 1403350 h 2806700"/>
              <a:gd name="connsiteX4" fmla="*/ 1403350 w 2806700"/>
              <a:gd name="connsiteY4" fmla="*/ 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6700" h="2806700">
                <a:moveTo>
                  <a:pt x="1403350" y="0"/>
                </a:moveTo>
                <a:cubicBezTo>
                  <a:pt x="2178399" y="0"/>
                  <a:pt x="2806700" y="628301"/>
                  <a:pt x="2806700" y="1403350"/>
                </a:cubicBezTo>
                <a:cubicBezTo>
                  <a:pt x="2806700" y="2178399"/>
                  <a:pt x="2178399" y="2806700"/>
                  <a:pt x="1403350" y="2806700"/>
                </a:cubicBezTo>
                <a:cubicBezTo>
                  <a:pt x="628301" y="2806700"/>
                  <a:pt x="0" y="2178399"/>
                  <a:pt x="0" y="1403350"/>
                </a:cubicBezTo>
                <a:cubicBezTo>
                  <a:pt x="0" y="628301"/>
                  <a:pt x="628301" y="0"/>
                  <a:pt x="14033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843088" y="2603500"/>
            <a:ext cx="2076450" cy="2076450"/>
          </a:xfrm>
          <a:custGeom>
            <a:avLst/>
            <a:gdLst>
              <a:gd name="connsiteX0" fmla="*/ 1403350 w 2806700"/>
              <a:gd name="connsiteY0" fmla="*/ 0 h 2806700"/>
              <a:gd name="connsiteX1" fmla="*/ 2806700 w 2806700"/>
              <a:gd name="connsiteY1" fmla="*/ 1403350 h 2806700"/>
              <a:gd name="connsiteX2" fmla="*/ 1403350 w 2806700"/>
              <a:gd name="connsiteY2" fmla="*/ 2806700 h 2806700"/>
              <a:gd name="connsiteX3" fmla="*/ 0 w 2806700"/>
              <a:gd name="connsiteY3" fmla="*/ 1403350 h 2806700"/>
              <a:gd name="connsiteX4" fmla="*/ 1403350 w 2806700"/>
              <a:gd name="connsiteY4" fmla="*/ 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6700" h="2806700">
                <a:moveTo>
                  <a:pt x="1403350" y="0"/>
                </a:moveTo>
                <a:cubicBezTo>
                  <a:pt x="2178399" y="0"/>
                  <a:pt x="2806700" y="628301"/>
                  <a:pt x="2806700" y="1403350"/>
                </a:cubicBezTo>
                <a:cubicBezTo>
                  <a:pt x="2806700" y="2178399"/>
                  <a:pt x="2178399" y="2806700"/>
                  <a:pt x="1403350" y="2806700"/>
                </a:cubicBezTo>
                <a:cubicBezTo>
                  <a:pt x="628301" y="2806700"/>
                  <a:pt x="0" y="2178399"/>
                  <a:pt x="0" y="1403350"/>
                </a:cubicBezTo>
                <a:cubicBezTo>
                  <a:pt x="0" y="628301"/>
                  <a:pt x="628301" y="0"/>
                  <a:pt x="14033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272462" y="2603500"/>
            <a:ext cx="2076450" cy="2076450"/>
          </a:xfrm>
          <a:custGeom>
            <a:avLst/>
            <a:gdLst>
              <a:gd name="connsiteX0" fmla="*/ 1403350 w 2806700"/>
              <a:gd name="connsiteY0" fmla="*/ 0 h 2806700"/>
              <a:gd name="connsiteX1" fmla="*/ 2806700 w 2806700"/>
              <a:gd name="connsiteY1" fmla="*/ 1403350 h 2806700"/>
              <a:gd name="connsiteX2" fmla="*/ 1403350 w 2806700"/>
              <a:gd name="connsiteY2" fmla="*/ 2806700 h 2806700"/>
              <a:gd name="connsiteX3" fmla="*/ 0 w 2806700"/>
              <a:gd name="connsiteY3" fmla="*/ 1403350 h 2806700"/>
              <a:gd name="connsiteX4" fmla="*/ 1403350 w 2806700"/>
              <a:gd name="connsiteY4" fmla="*/ 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6700" h="2806700">
                <a:moveTo>
                  <a:pt x="1403350" y="0"/>
                </a:moveTo>
                <a:cubicBezTo>
                  <a:pt x="2178399" y="0"/>
                  <a:pt x="2806700" y="628301"/>
                  <a:pt x="2806700" y="1403350"/>
                </a:cubicBezTo>
                <a:cubicBezTo>
                  <a:pt x="2806700" y="2178399"/>
                  <a:pt x="2178399" y="2806700"/>
                  <a:pt x="1403350" y="2806700"/>
                </a:cubicBezTo>
                <a:cubicBezTo>
                  <a:pt x="628301" y="2806700"/>
                  <a:pt x="0" y="2178399"/>
                  <a:pt x="0" y="1403350"/>
                </a:cubicBezTo>
                <a:cubicBezTo>
                  <a:pt x="0" y="628301"/>
                  <a:pt x="628301" y="0"/>
                  <a:pt x="14033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46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50608" y="1941144"/>
            <a:ext cx="4521492" cy="16021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3700" b="1"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8034079" y="685800"/>
            <a:ext cx="4157921" cy="5486400"/>
          </a:xfrm>
          <a:custGeom>
            <a:avLst/>
            <a:gdLst>
              <a:gd name="connsiteX0" fmla="*/ 2383326 w 3597275"/>
              <a:gd name="connsiteY0" fmla="*/ 0 h 4746625"/>
              <a:gd name="connsiteX1" fmla="*/ 3597275 w 3597275"/>
              <a:gd name="connsiteY1" fmla="*/ 329155 h 4746625"/>
              <a:gd name="connsiteX2" fmla="*/ 3597275 w 3597275"/>
              <a:gd name="connsiteY2" fmla="*/ 4417470 h 4746625"/>
              <a:gd name="connsiteX3" fmla="*/ 2383326 w 3597275"/>
              <a:gd name="connsiteY3" fmla="*/ 4746625 h 4746625"/>
              <a:gd name="connsiteX4" fmla="*/ 0 w 3597275"/>
              <a:gd name="connsiteY4" fmla="*/ 2374619 h 4746625"/>
              <a:gd name="connsiteX5" fmla="*/ 2383326 w 3597275"/>
              <a:gd name="connsiteY5" fmla="*/ 0 h 474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7275" h="4746625">
                <a:moveTo>
                  <a:pt x="2383326" y="0"/>
                </a:moveTo>
                <a:cubicBezTo>
                  <a:pt x="2826430" y="0"/>
                  <a:pt x="3240694" y="120168"/>
                  <a:pt x="3597275" y="329155"/>
                </a:cubicBezTo>
                <a:cubicBezTo>
                  <a:pt x="3597275" y="329155"/>
                  <a:pt x="3597275" y="329155"/>
                  <a:pt x="3597275" y="4417470"/>
                </a:cubicBezTo>
                <a:cubicBezTo>
                  <a:pt x="3240694" y="4626458"/>
                  <a:pt x="2826430" y="4746625"/>
                  <a:pt x="2383326" y="4746625"/>
                </a:cubicBezTo>
                <a:cubicBezTo>
                  <a:pt x="1067122" y="4746625"/>
                  <a:pt x="0" y="3686014"/>
                  <a:pt x="0" y="2374619"/>
                </a:cubicBezTo>
                <a:cubicBezTo>
                  <a:pt x="0" y="1063223"/>
                  <a:pt x="1067122" y="0"/>
                  <a:pt x="23833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10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0" y="685800"/>
            <a:ext cx="4157979" cy="5486400"/>
          </a:xfrm>
          <a:custGeom>
            <a:avLst/>
            <a:gdLst>
              <a:gd name="connsiteX0" fmla="*/ 1212342 w 3592513"/>
              <a:gd name="connsiteY0" fmla="*/ 0 h 4740275"/>
              <a:gd name="connsiteX1" fmla="*/ 3592513 w 3592513"/>
              <a:gd name="connsiteY1" fmla="*/ 2371442 h 4740275"/>
              <a:gd name="connsiteX2" fmla="*/ 1212342 w 3592513"/>
              <a:gd name="connsiteY2" fmla="*/ 4740275 h 4740275"/>
              <a:gd name="connsiteX3" fmla="*/ 0 w 3592513"/>
              <a:gd name="connsiteY3" fmla="*/ 4411561 h 4740275"/>
              <a:gd name="connsiteX4" fmla="*/ 0 w 3592513"/>
              <a:gd name="connsiteY4" fmla="*/ 328715 h 4740275"/>
              <a:gd name="connsiteX5" fmla="*/ 1212342 w 3592513"/>
              <a:gd name="connsiteY5" fmla="*/ 0 h 474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2513" h="4740275">
                <a:moveTo>
                  <a:pt x="1212342" y="0"/>
                </a:moveTo>
                <a:cubicBezTo>
                  <a:pt x="2526804" y="0"/>
                  <a:pt x="3592513" y="1061801"/>
                  <a:pt x="3592513" y="2371442"/>
                </a:cubicBezTo>
                <a:cubicBezTo>
                  <a:pt x="3592513" y="3681083"/>
                  <a:pt x="2526804" y="4740275"/>
                  <a:pt x="1212342" y="4740275"/>
                </a:cubicBezTo>
                <a:cubicBezTo>
                  <a:pt x="769824" y="4740275"/>
                  <a:pt x="356109" y="4620268"/>
                  <a:pt x="0" y="4411561"/>
                </a:cubicBezTo>
                <a:cubicBezTo>
                  <a:pt x="0" y="4411561"/>
                  <a:pt x="0" y="4411561"/>
                  <a:pt x="0" y="328715"/>
                </a:cubicBezTo>
                <a:cubicBezTo>
                  <a:pt x="356109" y="120007"/>
                  <a:pt x="769824" y="0"/>
                  <a:pt x="12123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32108" y="1941144"/>
            <a:ext cx="3286368" cy="1792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37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4094406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259784" y="886845"/>
            <a:ext cx="1520032" cy="1520032"/>
          </a:xfrm>
          <a:custGeom>
            <a:avLst/>
            <a:gdLst>
              <a:gd name="connsiteX0" fmla="*/ 1403350 w 2806700"/>
              <a:gd name="connsiteY0" fmla="*/ 0 h 2806700"/>
              <a:gd name="connsiteX1" fmla="*/ 2806700 w 2806700"/>
              <a:gd name="connsiteY1" fmla="*/ 1403350 h 2806700"/>
              <a:gd name="connsiteX2" fmla="*/ 1403350 w 2806700"/>
              <a:gd name="connsiteY2" fmla="*/ 2806700 h 2806700"/>
              <a:gd name="connsiteX3" fmla="*/ 0 w 2806700"/>
              <a:gd name="connsiteY3" fmla="*/ 1403350 h 2806700"/>
              <a:gd name="connsiteX4" fmla="*/ 1403350 w 2806700"/>
              <a:gd name="connsiteY4" fmla="*/ 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6700" h="2806700">
                <a:moveTo>
                  <a:pt x="1403350" y="0"/>
                </a:moveTo>
                <a:cubicBezTo>
                  <a:pt x="2178399" y="0"/>
                  <a:pt x="2806700" y="628301"/>
                  <a:pt x="2806700" y="1403350"/>
                </a:cubicBezTo>
                <a:cubicBezTo>
                  <a:pt x="2806700" y="2178399"/>
                  <a:pt x="2178399" y="2806700"/>
                  <a:pt x="1403350" y="2806700"/>
                </a:cubicBezTo>
                <a:cubicBezTo>
                  <a:pt x="628301" y="2806700"/>
                  <a:pt x="0" y="2178399"/>
                  <a:pt x="0" y="1403350"/>
                </a:cubicBezTo>
                <a:cubicBezTo>
                  <a:pt x="0" y="628301"/>
                  <a:pt x="628301" y="0"/>
                  <a:pt x="14033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259784" y="2664448"/>
            <a:ext cx="1520032" cy="1520032"/>
          </a:xfrm>
          <a:custGeom>
            <a:avLst/>
            <a:gdLst>
              <a:gd name="connsiteX0" fmla="*/ 1403350 w 2806700"/>
              <a:gd name="connsiteY0" fmla="*/ 0 h 2806700"/>
              <a:gd name="connsiteX1" fmla="*/ 2806700 w 2806700"/>
              <a:gd name="connsiteY1" fmla="*/ 1403350 h 2806700"/>
              <a:gd name="connsiteX2" fmla="*/ 1403350 w 2806700"/>
              <a:gd name="connsiteY2" fmla="*/ 2806700 h 2806700"/>
              <a:gd name="connsiteX3" fmla="*/ 0 w 2806700"/>
              <a:gd name="connsiteY3" fmla="*/ 1403350 h 2806700"/>
              <a:gd name="connsiteX4" fmla="*/ 1403350 w 2806700"/>
              <a:gd name="connsiteY4" fmla="*/ 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6700" h="2806700">
                <a:moveTo>
                  <a:pt x="1403350" y="0"/>
                </a:moveTo>
                <a:cubicBezTo>
                  <a:pt x="2178399" y="0"/>
                  <a:pt x="2806700" y="628301"/>
                  <a:pt x="2806700" y="1403350"/>
                </a:cubicBezTo>
                <a:cubicBezTo>
                  <a:pt x="2806700" y="2178399"/>
                  <a:pt x="2178399" y="2806700"/>
                  <a:pt x="1403350" y="2806700"/>
                </a:cubicBezTo>
                <a:cubicBezTo>
                  <a:pt x="628301" y="2806700"/>
                  <a:pt x="0" y="2178399"/>
                  <a:pt x="0" y="1403350"/>
                </a:cubicBezTo>
                <a:cubicBezTo>
                  <a:pt x="0" y="628301"/>
                  <a:pt x="628301" y="0"/>
                  <a:pt x="14033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208984" y="4442051"/>
            <a:ext cx="1520032" cy="1520032"/>
          </a:xfrm>
          <a:custGeom>
            <a:avLst/>
            <a:gdLst>
              <a:gd name="connsiteX0" fmla="*/ 1403350 w 2806700"/>
              <a:gd name="connsiteY0" fmla="*/ 0 h 2806700"/>
              <a:gd name="connsiteX1" fmla="*/ 2806700 w 2806700"/>
              <a:gd name="connsiteY1" fmla="*/ 1403350 h 2806700"/>
              <a:gd name="connsiteX2" fmla="*/ 1403350 w 2806700"/>
              <a:gd name="connsiteY2" fmla="*/ 2806700 h 2806700"/>
              <a:gd name="connsiteX3" fmla="*/ 0 w 2806700"/>
              <a:gd name="connsiteY3" fmla="*/ 1403350 h 2806700"/>
              <a:gd name="connsiteX4" fmla="*/ 1403350 w 2806700"/>
              <a:gd name="connsiteY4" fmla="*/ 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6700" h="2806700">
                <a:moveTo>
                  <a:pt x="1403350" y="0"/>
                </a:moveTo>
                <a:cubicBezTo>
                  <a:pt x="2178399" y="0"/>
                  <a:pt x="2806700" y="628301"/>
                  <a:pt x="2806700" y="1403350"/>
                </a:cubicBezTo>
                <a:cubicBezTo>
                  <a:pt x="2806700" y="2178399"/>
                  <a:pt x="2178399" y="2806700"/>
                  <a:pt x="1403350" y="2806700"/>
                </a:cubicBezTo>
                <a:cubicBezTo>
                  <a:pt x="628301" y="2806700"/>
                  <a:pt x="0" y="2178399"/>
                  <a:pt x="0" y="1403350"/>
                </a:cubicBezTo>
                <a:cubicBezTo>
                  <a:pt x="0" y="628301"/>
                  <a:pt x="628301" y="0"/>
                  <a:pt x="14033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4323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50608" y="2464636"/>
            <a:ext cx="2819692" cy="1919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7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1207014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9073"/>
            <a:ext cx="12192000" cy="6867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89200" y="828432"/>
            <a:ext cx="7213600" cy="759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sz="37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3047999" cy="37446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047999" y="2133600"/>
            <a:ext cx="3047999" cy="37446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095999" y="2133600"/>
            <a:ext cx="3047999" cy="37446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144001" y="2133600"/>
            <a:ext cx="3047999" cy="37446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9073"/>
            <a:ext cx="12192000" cy="6867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1066800"/>
            <a:ext cx="30861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105900" y="1062262"/>
            <a:ext cx="30861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165600" y="1062262"/>
            <a:ext cx="3860800" cy="2722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89200" y="828432"/>
            <a:ext cx="7213600" cy="759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sz="37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2400882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9073"/>
            <a:ext cx="12192000" cy="6867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2806700" y="913106"/>
            <a:ext cx="9385300" cy="50227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50608" y="2438400"/>
            <a:ext cx="3353092" cy="1972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7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395892" y="1610745"/>
            <a:ext cx="3617808" cy="3617808"/>
          </a:xfrm>
          <a:custGeom>
            <a:avLst/>
            <a:gdLst>
              <a:gd name="connsiteX0" fmla="*/ 1808904 w 3617808"/>
              <a:gd name="connsiteY0" fmla="*/ 811954 h 3617808"/>
              <a:gd name="connsiteX1" fmla="*/ 811954 w 3617808"/>
              <a:gd name="connsiteY1" fmla="*/ 1808904 h 3617808"/>
              <a:gd name="connsiteX2" fmla="*/ 1808904 w 3617808"/>
              <a:gd name="connsiteY2" fmla="*/ 2805854 h 3617808"/>
              <a:gd name="connsiteX3" fmla="*/ 2805854 w 3617808"/>
              <a:gd name="connsiteY3" fmla="*/ 1808904 h 3617808"/>
              <a:gd name="connsiteX4" fmla="*/ 1808904 w 3617808"/>
              <a:gd name="connsiteY4" fmla="*/ 811954 h 3617808"/>
              <a:gd name="connsiteX5" fmla="*/ 1808904 w 3617808"/>
              <a:gd name="connsiteY5" fmla="*/ 0 h 3617808"/>
              <a:gd name="connsiteX6" fmla="*/ 3617808 w 3617808"/>
              <a:gd name="connsiteY6" fmla="*/ 1808904 h 3617808"/>
              <a:gd name="connsiteX7" fmla="*/ 1808904 w 3617808"/>
              <a:gd name="connsiteY7" fmla="*/ 3617808 h 3617808"/>
              <a:gd name="connsiteX8" fmla="*/ 0 w 3617808"/>
              <a:gd name="connsiteY8" fmla="*/ 1808904 h 3617808"/>
              <a:gd name="connsiteX9" fmla="*/ 1808904 w 3617808"/>
              <a:gd name="connsiteY9" fmla="*/ 0 h 361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17808" h="3617808">
                <a:moveTo>
                  <a:pt x="1808904" y="811954"/>
                </a:moveTo>
                <a:cubicBezTo>
                  <a:pt x="1258304" y="811954"/>
                  <a:pt x="811954" y="1258304"/>
                  <a:pt x="811954" y="1808904"/>
                </a:cubicBezTo>
                <a:cubicBezTo>
                  <a:pt x="811954" y="2359504"/>
                  <a:pt x="1258304" y="2805854"/>
                  <a:pt x="1808904" y="2805854"/>
                </a:cubicBezTo>
                <a:cubicBezTo>
                  <a:pt x="2359504" y="2805854"/>
                  <a:pt x="2805854" y="2359504"/>
                  <a:pt x="2805854" y="1808904"/>
                </a:cubicBezTo>
                <a:cubicBezTo>
                  <a:pt x="2805854" y="1258304"/>
                  <a:pt x="2359504" y="811954"/>
                  <a:pt x="1808904" y="811954"/>
                </a:cubicBezTo>
                <a:close/>
                <a:moveTo>
                  <a:pt x="1808904" y="0"/>
                </a:moveTo>
                <a:cubicBezTo>
                  <a:pt x="2807934" y="0"/>
                  <a:pt x="3617808" y="809874"/>
                  <a:pt x="3617808" y="1808904"/>
                </a:cubicBezTo>
                <a:cubicBezTo>
                  <a:pt x="3617808" y="2807934"/>
                  <a:pt x="2807934" y="3617808"/>
                  <a:pt x="1808904" y="3617808"/>
                </a:cubicBezTo>
                <a:cubicBezTo>
                  <a:pt x="809874" y="3617808"/>
                  <a:pt x="0" y="2807934"/>
                  <a:pt x="0" y="1808904"/>
                </a:cubicBezTo>
                <a:cubicBezTo>
                  <a:pt x="0" y="809874"/>
                  <a:pt x="809874" y="0"/>
                  <a:pt x="180890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21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935684" y="1686945"/>
            <a:ext cx="1520032" cy="1520032"/>
          </a:xfrm>
          <a:custGeom>
            <a:avLst/>
            <a:gdLst>
              <a:gd name="connsiteX0" fmla="*/ 1403350 w 2806700"/>
              <a:gd name="connsiteY0" fmla="*/ 0 h 2806700"/>
              <a:gd name="connsiteX1" fmla="*/ 2806700 w 2806700"/>
              <a:gd name="connsiteY1" fmla="*/ 1403350 h 2806700"/>
              <a:gd name="connsiteX2" fmla="*/ 1403350 w 2806700"/>
              <a:gd name="connsiteY2" fmla="*/ 2806700 h 2806700"/>
              <a:gd name="connsiteX3" fmla="*/ 0 w 2806700"/>
              <a:gd name="connsiteY3" fmla="*/ 1403350 h 2806700"/>
              <a:gd name="connsiteX4" fmla="*/ 1403350 w 2806700"/>
              <a:gd name="connsiteY4" fmla="*/ 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6700" h="2806700">
                <a:moveTo>
                  <a:pt x="1403350" y="0"/>
                </a:moveTo>
                <a:cubicBezTo>
                  <a:pt x="2178399" y="0"/>
                  <a:pt x="2806700" y="628301"/>
                  <a:pt x="2806700" y="1403350"/>
                </a:cubicBezTo>
                <a:cubicBezTo>
                  <a:pt x="2806700" y="2178399"/>
                  <a:pt x="2178399" y="2806700"/>
                  <a:pt x="1403350" y="2806700"/>
                </a:cubicBezTo>
                <a:cubicBezTo>
                  <a:pt x="628301" y="2806700"/>
                  <a:pt x="0" y="2178399"/>
                  <a:pt x="0" y="1403350"/>
                </a:cubicBezTo>
                <a:cubicBezTo>
                  <a:pt x="0" y="628301"/>
                  <a:pt x="628301" y="0"/>
                  <a:pt x="14033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335984" y="1686945"/>
            <a:ext cx="1520032" cy="1520032"/>
          </a:xfrm>
          <a:custGeom>
            <a:avLst/>
            <a:gdLst>
              <a:gd name="connsiteX0" fmla="*/ 1403350 w 2806700"/>
              <a:gd name="connsiteY0" fmla="*/ 0 h 2806700"/>
              <a:gd name="connsiteX1" fmla="*/ 2806700 w 2806700"/>
              <a:gd name="connsiteY1" fmla="*/ 1403350 h 2806700"/>
              <a:gd name="connsiteX2" fmla="*/ 1403350 w 2806700"/>
              <a:gd name="connsiteY2" fmla="*/ 2806700 h 2806700"/>
              <a:gd name="connsiteX3" fmla="*/ 0 w 2806700"/>
              <a:gd name="connsiteY3" fmla="*/ 1403350 h 2806700"/>
              <a:gd name="connsiteX4" fmla="*/ 1403350 w 2806700"/>
              <a:gd name="connsiteY4" fmla="*/ 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6700" h="2806700">
                <a:moveTo>
                  <a:pt x="1403350" y="0"/>
                </a:moveTo>
                <a:cubicBezTo>
                  <a:pt x="2178399" y="0"/>
                  <a:pt x="2806700" y="628301"/>
                  <a:pt x="2806700" y="1403350"/>
                </a:cubicBezTo>
                <a:cubicBezTo>
                  <a:pt x="2806700" y="2178399"/>
                  <a:pt x="2178399" y="2806700"/>
                  <a:pt x="1403350" y="2806700"/>
                </a:cubicBezTo>
                <a:cubicBezTo>
                  <a:pt x="628301" y="2806700"/>
                  <a:pt x="0" y="2178399"/>
                  <a:pt x="0" y="1403350"/>
                </a:cubicBezTo>
                <a:cubicBezTo>
                  <a:pt x="0" y="628301"/>
                  <a:pt x="628301" y="0"/>
                  <a:pt x="14033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736284" y="1686945"/>
            <a:ext cx="1520032" cy="1520032"/>
          </a:xfrm>
          <a:custGeom>
            <a:avLst/>
            <a:gdLst>
              <a:gd name="connsiteX0" fmla="*/ 1403350 w 2806700"/>
              <a:gd name="connsiteY0" fmla="*/ 0 h 2806700"/>
              <a:gd name="connsiteX1" fmla="*/ 2806700 w 2806700"/>
              <a:gd name="connsiteY1" fmla="*/ 1403350 h 2806700"/>
              <a:gd name="connsiteX2" fmla="*/ 1403350 w 2806700"/>
              <a:gd name="connsiteY2" fmla="*/ 2806700 h 2806700"/>
              <a:gd name="connsiteX3" fmla="*/ 0 w 2806700"/>
              <a:gd name="connsiteY3" fmla="*/ 1403350 h 2806700"/>
              <a:gd name="connsiteX4" fmla="*/ 1403350 w 2806700"/>
              <a:gd name="connsiteY4" fmla="*/ 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6700" h="2806700">
                <a:moveTo>
                  <a:pt x="1403350" y="0"/>
                </a:moveTo>
                <a:cubicBezTo>
                  <a:pt x="2178399" y="0"/>
                  <a:pt x="2806700" y="628301"/>
                  <a:pt x="2806700" y="1403350"/>
                </a:cubicBezTo>
                <a:cubicBezTo>
                  <a:pt x="2806700" y="2178399"/>
                  <a:pt x="2178399" y="2806700"/>
                  <a:pt x="1403350" y="2806700"/>
                </a:cubicBezTo>
                <a:cubicBezTo>
                  <a:pt x="628301" y="2806700"/>
                  <a:pt x="0" y="2178399"/>
                  <a:pt x="0" y="1403350"/>
                </a:cubicBezTo>
                <a:cubicBezTo>
                  <a:pt x="0" y="628301"/>
                  <a:pt x="628301" y="0"/>
                  <a:pt x="14033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935684" y="4041379"/>
            <a:ext cx="1520032" cy="1520032"/>
          </a:xfrm>
          <a:custGeom>
            <a:avLst/>
            <a:gdLst>
              <a:gd name="connsiteX0" fmla="*/ 1403350 w 2806700"/>
              <a:gd name="connsiteY0" fmla="*/ 0 h 2806700"/>
              <a:gd name="connsiteX1" fmla="*/ 2806700 w 2806700"/>
              <a:gd name="connsiteY1" fmla="*/ 1403350 h 2806700"/>
              <a:gd name="connsiteX2" fmla="*/ 1403350 w 2806700"/>
              <a:gd name="connsiteY2" fmla="*/ 2806700 h 2806700"/>
              <a:gd name="connsiteX3" fmla="*/ 0 w 2806700"/>
              <a:gd name="connsiteY3" fmla="*/ 1403350 h 2806700"/>
              <a:gd name="connsiteX4" fmla="*/ 1403350 w 2806700"/>
              <a:gd name="connsiteY4" fmla="*/ 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6700" h="2806700">
                <a:moveTo>
                  <a:pt x="1403350" y="0"/>
                </a:moveTo>
                <a:cubicBezTo>
                  <a:pt x="2178399" y="0"/>
                  <a:pt x="2806700" y="628301"/>
                  <a:pt x="2806700" y="1403350"/>
                </a:cubicBezTo>
                <a:cubicBezTo>
                  <a:pt x="2806700" y="2178399"/>
                  <a:pt x="2178399" y="2806700"/>
                  <a:pt x="1403350" y="2806700"/>
                </a:cubicBezTo>
                <a:cubicBezTo>
                  <a:pt x="628301" y="2806700"/>
                  <a:pt x="0" y="2178399"/>
                  <a:pt x="0" y="1403350"/>
                </a:cubicBezTo>
                <a:cubicBezTo>
                  <a:pt x="0" y="628301"/>
                  <a:pt x="628301" y="0"/>
                  <a:pt x="14033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335984" y="4041379"/>
            <a:ext cx="1520032" cy="1520032"/>
          </a:xfrm>
          <a:custGeom>
            <a:avLst/>
            <a:gdLst>
              <a:gd name="connsiteX0" fmla="*/ 1403350 w 2806700"/>
              <a:gd name="connsiteY0" fmla="*/ 0 h 2806700"/>
              <a:gd name="connsiteX1" fmla="*/ 2806700 w 2806700"/>
              <a:gd name="connsiteY1" fmla="*/ 1403350 h 2806700"/>
              <a:gd name="connsiteX2" fmla="*/ 1403350 w 2806700"/>
              <a:gd name="connsiteY2" fmla="*/ 2806700 h 2806700"/>
              <a:gd name="connsiteX3" fmla="*/ 0 w 2806700"/>
              <a:gd name="connsiteY3" fmla="*/ 1403350 h 2806700"/>
              <a:gd name="connsiteX4" fmla="*/ 1403350 w 2806700"/>
              <a:gd name="connsiteY4" fmla="*/ 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6700" h="2806700">
                <a:moveTo>
                  <a:pt x="1403350" y="0"/>
                </a:moveTo>
                <a:cubicBezTo>
                  <a:pt x="2178399" y="0"/>
                  <a:pt x="2806700" y="628301"/>
                  <a:pt x="2806700" y="1403350"/>
                </a:cubicBezTo>
                <a:cubicBezTo>
                  <a:pt x="2806700" y="2178399"/>
                  <a:pt x="2178399" y="2806700"/>
                  <a:pt x="1403350" y="2806700"/>
                </a:cubicBezTo>
                <a:cubicBezTo>
                  <a:pt x="628301" y="2806700"/>
                  <a:pt x="0" y="2178399"/>
                  <a:pt x="0" y="1403350"/>
                </a:cubicBezTo>
                <a:cubicBezTo>
                  <a:pt x="0" y="628301"/>
                  <a:pt x="628301" y="0"/>
                  <a:pt x="14033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7736284" y="4041379"/>
            <a:ext cx="1520032" cy="1520032"/>
          </a:xfrm>
          <a:custGeom>
            <a:avLst/>
            <a:gdLst>
              <a:gd name="connsiteX0" fmla="*/ 1403350 w 2806700"/>
              <a:gd name="connsiteY0" fmla="*/ 0 h 2806700"/>
              <a:gd name="connsiteX1" fmla="*/ 2806700 w 2806700"/>
              <a:gd name="connsiteY1" fmla="*/ 1403350 h 2806700"/>
              <a:gd name="connsiteX2" fmla="*/ 1403350 w 2806700"/>
              <a:gd name="connsiteY2" fmla="*/ 2806700 h 2806700"/>
              <a:gd name="connsiteX3" fmla="*/ 0 w 2806700"/>
              <a:gd name="connsiteY3" fmla="*/ 1403350 h 2806700"/>
              <a:gd name="connsiteX4" fmla="*/ 1403350 w 2806700"/>
              <a:gd name="connsiteY4" fmla="*/ 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6700" h="2806700">
                <a:moveTo>
                  <a:pt x="1403350" y="0"/>
                </a:moveTo>
                <a:cubicBezTo>
                  <a:pt x="2178399" y="0"/>
                  <a:pt x="2806700" y="628301"/>
                  <a:pt x="2806700" y="1403350"/>
                </a:cubicBezTo>
                <a:cubicBezTo>
                  <a:pt x="2806700" y="2178399"/>
                  <a:pt x="2178399" y="2806700"/>
                  <a:pt x="1403350" y="2806700"/>
                </a:cubicBezTo>
                <a:cubicBezTo>
                  <a:pt x="628301" y="2806700"/>
                  <a:pt x="0" y="2178399"/>
                  <a:pt x="0" y="1403350"/>
                </a:cubicBezTo>
                <a:cubicBezTo>
                  <a:pt x="0" y="628301"/>
                  <a:pt x="628301" y="0"/>
                  <a:pt x="14033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89200" y="828432"/>
            <a:ext cx="7213600" cy="759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sz="37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968008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027713" y="0"/>
            <a:ext cx="601798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665512" y="2809421"/>
            <a:ext cx="4278088" cy="12391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7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3197288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939142" y="1306287"/>
            <a:ext cx="3341914" cy="1973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700" b="1"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151914" y="0"/>
            <a:ext cx="5040086" cy="3091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090057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4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753293" y="1439417"/>
            <a:ext cx="4736408" cy="12394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3300" b="1"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208989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3835400"/>
            <a:ext cx="12192000" cy="30225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959100" y="0"/>
            <a:ext cx="3111500" cy="3835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959100" cy="2095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9029700" y="2095500"/>
            <a:ext cx="1625600" cy="1739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2095500"/>
            <a:ext cx="2959100" cy="1739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70600" y="0"/>
            <a:ext cx="4584700" cy="2095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0655300" y="0"/>
            <a:ext cx="1536700" cy="3835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070600" y="2095500"/>
            <a:ext cx="2959100" cy="1739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93800" y="4376058"/>
            <a:ext cx="9804400" cy="63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sz="33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238913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0371" y="4140200"/>
            <a:ext cx="11691258" cy="248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50371" y="228600"/>
            <a:ext cx="11691258" cy="391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75000" y="4318000"/>
            <a:ext cx="5842000" cy="63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sz="33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3248234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31752"/>
            <a:ext cx="12192000" cy="50227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4990960"/>
            <a:ext cx="12192000" cy="1867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35000" y="558660"/>
            <a:ext cx="6286500" cy="38418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843774" y="1219199"/>
            <a:ext cx="3432302" cy="15367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33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467600" y="816429"/>
            <a:ext cx="4184650" cy="35841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72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401536" y="2124912"/>
            <a:ext cx="2920093" cy="3858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7870370" y="2124912"/>
            <a:ext cx="2920093" cy="3858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35953" y="2124912"/>
            <a:ext cx="2920093" cy="3858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75216" y="896258"/>
            <a:ext cx="6041568" cy="8309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sz="3700" b="1"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1522933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8166100" y="3276600"/>
            <a:ext cx="3632200" cy="3175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06400" y="368300"/>
            <a:ext cx="7607300" cy="6083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166100" y="368300"/>
            <a:ext cx="3632200" cy="2755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9722" y="1250043"/>
            <a:ext cx="4982029" cy="15439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300" b="1"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1103709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48000" y="2209800"/>
            <a:ext cx="3048000" cy="2006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2209800"/>
            <a:ext cx="3048000" cy="2006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9144000" y="2209800"/>
            <a:ext cx="3048000" cy="2006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096000" y="2209800"/>
            <a:ext cx="3048000" cy="2006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3048000" y="4216400"/>
            <a:ext cx="3048000" cy="2006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0" y="4216400"/>
            <a:ext cx="3048000" cy="2006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9144000" y="4216400"/>
            <a:ext cx="3048000" cy="2006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096000" y="4216400"/>
            <a:ext cx="3048000" cy="2006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30500" y="1121229"/>
            <a:ext cx="6731000" cy="809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sz="3700" b="1"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103454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144000" y="3416300"/>
            <a:ext cx="3048000" cy="3416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48000" y="3416300"/>
            <a:ext cx="3048000" cy="3416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3048000" cy="3416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04986" y="1257300"/>
            <a:ext cx="4982029" cy="15439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300" b="1"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9144000" y="0"/>
            <a:ext cx="3048000" cy="341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6096000" y="3416300"/>
            <a:ext cx="3048000" cy="3441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12700" y="3441700"/>
            <a:ext cx="3048000" cy="3416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18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06400" y="368300"/>
            <a:ext cx="3352800" cy="41109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06400" y="4622800"/>
            <a:ext cx="3352800" cy="182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911600" y="368300"/>
            <a:ext cx="7886700" cy="2146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3911600" y="4622800"/>
            <a:ext cx="4102100" cy="182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3911600" y="2650490"/>
            <a:ext cx="4102100" cy="182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8166100" y="2650490"/>
            <a:ext cx="3632200" cy="3801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16428" y="1016139"/>
            <a:ext cx="2574471" cy="1930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33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3675338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442200" y="0"/>
            <a:ext cx="4749801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4422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961412" y="2554054"/>
            <a:ext cx="4314664" cy="12391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3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224495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50608" y="1064298"/>
            <a:ext cx="4635792" cy="1792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45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1126376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50608" y="4201199"/>
            <a:ext cx="4635792" cy="14630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45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8144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993900" y="1013499"/>
            <a:ext cx="8204200" cy="789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sz="45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2971255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50608" y="2943898"/>
            <a:ext cx="3286368" cy="1792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33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739425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97630" y="1041401"/>
            <a:ext cx="6596742" cy="776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sz="3300" b="1"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874696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50608" y="842956"/>
            <a:ext cx="6235992" cy="6919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33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588137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/>
          <p:cNvSpPr>
            <a:spLocks noGrp="1"/>
          </p:cNvSpPr>
          <p:nvPr>
            <p:ph type="pic" sz="quarter" idx="10"/>
          </p:nvPr>
        </p:nvSpPr>
        <p:spPr>
          <a:xfrm>
            <a:off x="7678737" y="1724025"/>
            <a:ext cx="2346325" cy="3413125"/>
          </a:xfrm>
          <a:custGeom>
            <a:avLst/>
            <a:gdLst>
              <a:gd name="connsiteX0" fmla="*/ 1275505 w 2346325"/>
              <a:gd name="connsiteY0" fmla="*/ 0 h 3413125"/>
              <a:gd name="connsiteX1" fmla="*/ 1577144 w 2346325"/>
              <a:gd name="connsiteY1" fmla="*/ 23643 h 3413125"/>
              <a:gd name="connsiteX2" fmla="*/ 1852929 w 2346325"/>
              <a:gd name="connsiteY2" fmla="*/ 96720 h 3413125"/>
              <a:gd name="connsiteX3" fmla="*/ 2098550 w 2346325"/>
              <a:gd name="connsiteY3" fmla="*/ 208484 h 3413125"/>
              <a:gd name="connsiteX4" fmla="*/ 2301079 w 2346325"/>
              <a:gd name="connsiteY4" fmla="*/ 356787 h 3413125"/>
              <a:gd name="connsiteX5" fmla="*/ 2107168 w 2346325"/>
              <a:gd name="connsiteY5" fmla="*/ 715725 h 3413125"/>
              <a:gd name="connsiteX6" fmla="*/ 2036067 w 2346325"/>
              <a:gd name="connsiteY6" fmla="*/ 797399 h 3413125"/>
              <a:gd name="connsiteX7" fmla="*/ 1936957 w 2346325"/>
              <a:gd name="connsiteY7" fmla="*/ 825340 h 3413125"/>
              <a:gd name="connsiteX8" fmla="*/ 1824920 w 2346325"/>
              <a:gd name="connsiteY8" fmla="*/ 793100 h 3413125"/>
              <a:gd name="connsiteX9" fmla="*/ 1687027 w 2346325"/>
              <a:gd name="connsiteY9" fmla="*/ 717874 h 3413125"/>
              <a:gd name="connsiteX10" fmla="*/ 1510353 w 2346325"/>
              <a:gd name="connsiteY10" fmla="*/ 642648 h 3413125"/>
              <a:gd name="connsiteX11" fmla="*/ 1286278 w 2346325"/>
              <a:gd name="connsiteY11" fmla="*/ 610408 h 3413125"/>
              <a:gd name="connsiteX12" fmla="*/ 960938 w 2346325"/>
              <a:gd name="connsiteY12" fmla="*/ 702829 h 3413125"/>
              <a:gd name="connsiteX13" fmla="*/ 853209 w 2346325"/>
              <a:gd name="connsiteY13" fmla="*/ 954300 h 3413125"/>
              <a:gd name="connsiteX14" fmla="*/ 917846 w 2346325"/>
              <a:gd name="connsiteY14" fmla="*/ 1121947 h 3413125"/>
              <a:gd name="connsiteX15" fmla="*/ 1085903 w 2346325"/>
              <a:gd name="connsiteY15" fmla="*/ 1235861 h 3413125"/>
              <a:gd name="connsiteX16" fmla="*/ 1325060 w 2346325"/>
              <a:gd name="connsiteY16" fmla="*/ 1323983 h 3413125"/>
              <a:gd name="connsiteX17" fmla="*/ 1600845 w 2346325"/>
              <a:gd name="connsiteY17" fmla="*/ 1414255 h 3413125"/>
              <a:gd name="connsiteX18" fmla="*/ 1874475 w 2346325"/>
              <a:gd name="connsiteY18" fmla="*/ 1528169 h 3413125"/>
              <a:gd name="connsiteX19" fmla="*/ 2113632 w 2346325"/>
              <a:gd name="connsiteY19" fmla="*/ 1697965 h 3413125"/>
              <a:gd name="connsiteX20" fmla="*/ 2281688 w 2346325"/>
              <a:gd name="connsiteY20" fmla="*/ 1949436 h 3413125"/>
              <a:gd name="connsiteX21" fmla="*/ 2346325 w 2346325"/>
              <a:gd name="connsiteY21" fmla="*/ 2306224 h 3413125"/>
              <a:gd name="connsiteX22" fmla="*/ 2266606 w 2346325"/>
              <a:gd name="connsiteY22" fmla="*/ 2738238 h 3413125"/>
              <a:gd name="connsiteX23" fmla="*/ 2033913 w 2346325"/>
              <a:gd name="connsiteY23" fmla="*/ 3090727 h 3413125"/>
              <a:gd name="connsiteX24" fmla="*/ 1656863 w 2346325"/>
              <a:gd name="connsiteY24" fmla="*/ 3327152 h 3413125"/>
              <a:gd name="connsiteX25" fmla="*/ 1148385 w 2346325"/>
              <a:gd name="connsiteY25" fmla="*/ 3413125 h 3413125"/>
              <a:gd name="connsiteX26" fmla="*/ 829509 w 2346325"/>
              <a:gd name="connsiteY26" fmla="*/ 3380885 h 3413125"/>
              <a:gd name="connsiteX27" fmla="*/ 517097 w 2346325"/>
              <a:gd name="connsiteY27" fmla="*/ 3290614 h 3413125"/>
              <a:gd name="connsiteX28" fmla="*/ 230539 w 2346325"/>
              <a:gd name="connsiteY28" fmla="*/ 3150908 h 3413125"/>
              <a:gd name="connsiteX29" fmla="*/ 0 w 2346325"/>
              <a:gd name="connsiteY29" fmla="*/ 2972514 h 3413125"/>
              <a:gd name="connsiteX30" fmla="*/ 228384 w 2346325"/>
              <a:gd name="connsiteY30" fmla="*/ 2611428 h 3413125"/>
              <a:gd name="connsiteX31" fmla="*/ 299485 w 2346325"/>
              <a:gd name="connsiteY31" fmla="*/ 2544799 h 3413125"/>
              <a:gd name="connsiteX32" fmla="*/ 398595 w 2346325"/>
              <a:gd name="connsiteY32" fmla="*/ 2519007 h 3413125"/>
              <a:gd name="connsiteX33" fmla="*/ 538642 w 2346325"/>
              <a:gd name="connsiteY33" fmla="*/ 2561993 h 3413125"/>
              <a:gd name="connsiteX34" fmla="*/ 695926 w 2346325"/>
              <a:gd name="connsiteY34" fmla="*/ 2658713 h 3413125"/>
              <a:gd name="connsiteX35" fmla="*/ 900610 w 2346325"/>
              <a:gd name="connsiteY35" fmla="*/ 2755432 h 3413125"/>
              <a:gd name="connsiteX36" fmla="*/ 1169931 w 2346325"/>
              <a:gd name="connsiteY36" fmla="*/ 2798419 h 3413125"/>
              <a:gd name="connsiteX37" fmla="*/ 1499580 w 2346325"/>
              <a:gd name="connsiteY37" fmla="*/ 2705998 h 3413125"/>
              <a:gd name="connsiteX38" fmla="*/ 1615926 w 2346325"/>
              <a:gd name="connsiteY38" fmla="*/ 2411541 h 3413125"/>
              <a:gd name="connsiteX39" fmla="*/ 1551289 w 2346325"/>
              <a:gd name="connsiteY39" fmla="*/ 2220251 h 3413125"/>
              <a:gd name="connsiteX40" fmla="*/ 1383233 w 2346325"/>
              <a:gd name="connsiteY40" fmla="*/ 2099889 h 3413125"/>
              <a:gd name="connsiteX41" fmla="*/ 1146231 w 2346325"/>
              <a:gd name="connsiteY41" fmla="*/ 2013916 h 3413125"/>
              <a:gd name="connsiteX42" fmla="*/ 872600 w 2346325"/>
              <a:gd name="connsiteY42" fmla="*/ 1934391 h 3413125"/>
              <a:gd name="connsiteX43" fmla="*/ 598970 w 2346325"/>
              <a:gd name="connsiteY43" fmla="*/ 1822626 h 3413125"/>
              <a:gd name="connsiteX44" fmla="*/ 361968 w 2346325"/>
              <a:gd name="connsiteY44" fmla="*/ 1650680 h 3413125"/>
              <a:gd name="connsiteX45" fmla="*/ 191757 w 2346325"/>
              <a:gd name="connsiteY45" fmla="*/ 1386314 h 3413125"/>
              <a:gd name="connsiteX46" fmla="*/ 127119 w 2346325"/>
              <a:gd name="connsiteY46" fmla="*/ 992987 h 3413125"/>
              <a:gd name="connsiteX47" fmla="*/ 204684 w 2346325"/>
              <a:gd name="connsiteY47" fmla="*/ 625453 h 3413125"/>
              <a:gd name="connsiteX48" fmla="*/ 426605 w 2346325"/>
              <a:gd name="connsiteY48" fmla="*/ 307353 h 3413125"/>
              <a:gd name="connsiteX49" fmla="*/ 786418 w 2346325"/>
              <a:gd name="connsiteY49" fmla="*/ 83824 h 3413125"/>
              <a:gd name="connsiteX50" fmla="*/ 1275505 w 2346325"/>
              <a:gd name="connsiteY50" fmla="*/ 0 h 341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346325" h="3413125">
                <a:moveTo>
                  <a:pt x="1275505" y="0"/>
                </a:moveTo>
                <a:cubicBezTo>
                  <a:pt x="1378924" y="0"/>
                  <a:pt x="1478034" y="8597"/>
                  <a:pt x="1577144" y="23643"/>
                </a:cubicBezTo>
                <a:cubicBezTo>
                  <a:pt x="1674100" y="40837"/>
                  <a:pt x="1764592" y="64480"/>
                  <a:pt x="1852929" y="96720"/>
                </a:cubicBezTo>
                <a:cubicBezTo>
                  <a:pt x="1941266" y="126810"/>
                  <a:pt x="2020985" y="165498"/>
                  <a:pt x="2098550" y="208484"/>
                </a:cubicBezTo>
                <a:cubicBezTo>
                  <a:pt x="2173960" y="251471"/>
                  <a:pt x="2240751" y="300905"/>
                  <a:pt x="2301079" y="356787"/>
                </a:cubicBezTo>
                <a:lnTo>
                  <a:pt x="2107168" y="715725"/>
                </a:lnTo>
                <a:cubicBezTo>
                  <a:pt x="2085622" y="752263"/>
                  <a:pt x="2059768" y="780204"/>
                  <a:pt x="2036067" y="797399"/>
                </a:cubicBezTo>
                <a:cubicBezTo>
                  <a:pt x="2010213" y="816743"/>
                  <a:pt x="1977894" y="825340"/>
                  <a:pt x="1936957" y="825340"/>
                </a:cubicBezTo>
                <a:cubicBezTo>
                  <a:pt x="1902484" y="825340"/>
                  <a:pt x="1863702" y="814594"/>
                  <a:pt x="1824920" y="793100"/>
                </a:cubicBezTo>
                <a:cubicBezTo>
                  <a:pt x="1783983" y="769458"/>
                  <a:pt x="1736582" y="745815"/>
                  <a:pt x="1687027" y="717874"/>
                </a:cubicBezTo>
                <a:cubicBezTo>
                  <a:pt x="1635318" y="689933"/>
                  <a:pt x="1577144" y="666290"/>
                  <a:pt x="1510353" y="642648"/>
                </a:cubicBezTo>
                <a:cubicBezTo>
                  <a:pt x="1445716" y="621155"/>
                  <a:pt x="1370306" y="610408"/>
                  <a:pt x="1286278" y="610408"/>
                </a:cubicBezTo>
                <a:cubicBezTo>
                  <a:pt x="1139767" y="610408"/>
                  <a:pt x="1032038" y="640498"/>
                  <a:pt x="960938" y="702829"/>
                </a:cubicBezTo>
                <a:cubicBezTo>
                  <a:pt x="889837" y="765159"/>
                  <a:pt x="853209" y="848983"/>
                  <a:pt x="853209" y="954300"/>
                </a:cubicBezTo>
                <a:cubicBezTo>
                  <a:pt x="853209" y="1020929"/>
                  <a:pt x="874755" y="1076811"/>
                  <a:pt x="917846" y="1121947"/>
                </a:cubicBezTo>
                <a:cubicBezTo>
                  <a:pt x="960938" y="1164933"/>
                  <a:pt x="1016956" y="1203621"/>
                  <a:pt x="1085903" y="1235861"/>
                </a:cubicBezTo>
                <a:cubicBezTo>
                  <a:pt x="1157003" y="1268101"/>
                  <a:pt x="1236722" y="1298191"/>
                  <a:pt x="1325060" y="1323983"/>
                </a:cubicBezTo>
                <a:cubicBezTo>
                  <a:pt x="1415552" y="1349775"/>
                  <a:pt x="1506044" y="1379866"/>
                  <a:pt x="1600845" y="1414255"/>
                </a:cubicBezTo>
                <a:cubicBezTo>
                  <a:pt x="1693491" y="1446495"/>
                  <a:pt x="1786137" y="1485182"/>
                  <a:pt x="1874475" y="1528169"/>
                </a:cubicBezTo>
                <a:cubicBezTo>
                  <a:pt x="1964967" y="1573305"/>
                  <a:pt x="2044686" y="1629187"/>
                  <a:pt x="2113632" y="1697965"/>
                </a:cubicBezTo>
                <a:cubicBezTo>
                  <a:pt x="2182578" y="1766744"/>
                  <a:pt x="2238597" y="1850567"/>
                  <a:pt x="2281688" y="1949436"/>
                </a:cubicBezTo>
                <a:cubicBezTo>
                  <a:pt x="2324779" y="2048305"/>
                  <a:pt x="2346325" y="2166518"/>
                  <a:pt x="2346325" y="2306224"/>
                </a:cubicBezTo>
                <a:cubicBezTo>
                  <a:pt x="2346325" y="2460975"/>
                  <a:pt x="2320470" y="2604980"/>
                  <a:pt x="2266606" y="2738238"/>
                </a:cubicBezTo>
                <a:cubicBezTo>
                  <a:pt x="2212742" y="2873645"/>
                  <a:pt x="2135177" y="2989708"/>
                  <a:pt x="2033913" y="3090727"/>
                </a:cubicBezTo>
                <a:cubicBezTo>
                  <a:pt x="1930493" y="3189596"/>
                  <a:pt x="1805529" y="3269120"/>
                  <a:pt x="1656863" y="3327152"/>
                </a:cubicBezTo>
                <a:cubicBezTo>
                  <a:pt x="1508198" y="3383035"/>
                  <a:pt x="1337987" y="3413125"/>
                  <a:pt x="1148385" y="3413125"/>
                </a:cubicBezTo>
                <a:cubicBezTo>
                  <a:pt x="1042811" y="3413125"/>
                  <a:pt x="937237" y="3402379"/>
                  <a:pt x="829509" y="3380885"/>
                </a:cubicBezTo>
                <a:cubicBezTo>
                  <a:pt x="721781" y="3359392"/>
                  <a:pt x="616207" y="3329302"/>
                  <a:pt x="517097" y="3290614"/>
                </a:cubicBezTo>
                <a:cubicBezTo>
                  <a:pt x="415832" y="3251926"/>
                  <a:pt x="321031" y="3204641"/>
                  <a:pt x="230539" y="3150908"/>
                </a:cubicBezTo>
                <a:cubicBezTo>
                  <a:pt x="142201" y="3097175"/>
                  <a:pt x="64637" y="3039143"/>
                  <a:pt x="0" y="2972514"/>
                </a:cubicBezTo>
                <a:cubicBezTo>
                  <a:pt x="228384" y="2611428"/>
                  <a:pt x="228384" y="2611428"/>
                  <a:pt x="228384" y="2611428"/>
                </a:cubicBezTo>
                <a:cubicBezTo>
                  <a:pt x="245621" y="2583486"/>
                  <a:pt x="269321" y="2559844"/>
                  <a:pt x="299485" y="2544799"/>
                </a:cubicBezTo>
                <a:cubicBezTo>
                  <a:pt x="331804" y="2527604"/>
                  <a:pt x="364122" y="2519007"/>
                  <a:pt x="398595" y="2519007"/>
                </a:cubicBezTo>
                <a:cubicBezTo>
                  <a:pt x="443841" y="2519007"/>
                  <a:pt x="491242" y="2534052"/>
                  <a:pt x="538642" y="2561993"/>
                </a:cubicBezTo>
                <a:cubicBezTo>
                  <a:pt x="583888" y="2592084"/>
                  <a:pt x="637752" y="2624324"/>
                  <a:pt x="695926" y="2658713"/>
                </a:cubicBezTo>
                <a:cubicBezTo>
                  <a:pt x="756254" y="2693102"/>
                  <a:pt x="823045" y="2725342"/>
                  <a:pt x="900610" y="2755432"/>
                </a:cubicBezTo>
                <a:cubicBezTo>
                  <a:pt x="976020" y="2783373"/>
                  <a:pt x="1066512" y="2798419"/>
                  <a:pt x="1169931" y="2798419"/>
                </a:cubicBezTo>
                <a:cubicBezTo>
                  <a:pt x="1312132" y="2798419"/>
                  <a:pt x="1422015" y="2768328"/>
                  <a:pt x="1499580" y="2705998"/>
                </a:cubicBezTo>
                <a:cubicBezTo>
                  <a:pt x="1577144" y="2643667"/>
                  <a:pt x="1615926" y="2544799"/>
                  <a:pt x="1615926" y="2411541"/>
                </a:cubicBezTo>
                <a:cubicBezTo>
                  <a:pt x="1615926" y="2334165"/>
                  <a:pt x="1594381" y="2269685"/>
                  <a:pt x="1551289" y="2220251"/>
                </a:cubicBezTo>
                <a:cubicBezTo>
                  <a:pt x="1508198" y="2172966"/>
                  <a:pt x="1452179" y="2132129"/>
                  <a:pt x="1383233" y="2099889"/>
                </a:cubicBezTo>
                <a:cubicBezTo>
                  <a:pt x="1314287" y="2067649"/>
                  <a:pt x="1234568" y="2039708"/>
                  <a:pt x="1146231" y="2013916"/>
                </a:cubicBezTo>
                <a:cubicBezTo>
                  <a:pt x="1055739" y="1990273"/>
                  <a:pt x="965247" y="1962332"/>
                  <a:pt x="872600" y="1934391"/>
                </a:cubicBezTo>
                <a:cubicBezTo>
                  <a:pt x="777799" y="1904300"/>
                  <a:pt x="687307" y="1867762"/>
                  <a:pt x="598970" y="1822626"/>
                </a:cubicBezTo>
                <a:cubicBezTo>
                  <a:pt x="510633" y="1779640"/>
                  <a:pt x="430914" y="1721608"/>
                  <a:pt x="361968" y="1650680"/>
                </a:cubicBezTo>
                <a:cubicBezTo>
                  <a:pt x="290867" y="1579753"/>
                  <a:pt x="234848" y="1491630"/>
                  <a:pt x="191757" y="1386314"/>
                </a:cubicBezTo>
                <a:cubicBezTo>
                  <a:pt x="148665" y="1278847"/>
                  <a:pt x="127119" y="1147739"/>
                  <a:pt x="127119" y="992987"/>
                </a:cubicBezTo>
                <a:cubicBezTo>
                  <a:pt x="127119" y="868327"/>
                  <a:pt x="152974" y="745815"/>
                  <a:pt x="204684" y="625453"/>
                </a:cubicBezTo>
                <a:cubicBezTo>
                  <a:pt x="254239" y="507240"/>
                  <a:pt x="327494" y="401923"/>
                  <a:pt x="426605" y="307353"/>
                </a:cubicBezTo>
                <a:cubicBezTo>
                  <a:pt x="523560" y="214932"/>
                  <a:pt x="644216" y="139706"/>
                  <a:pt x="786418" y="83824"/>
                </a:cubicBezTo>
                <a:cubicBezTo>
                  <a:pt x="928619" y="27941"/>
                  <a:pt x="1092366" y="0"/>
                  <a:pt x="1275505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16100" y="1989137"/>
            <a:ext cx="5041900" cy="14636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37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2136957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1654175" y="1720850"/>
            <a:ext cx="4870450" cy="3340100"/>
          </a:xfrm>
          <a:custGeom>
            <a:avLst/>
            <a:gdLst>
              <a:gd name="connsiteX0" fmla="*/ 0 w 4870450"/>
              <a:gd name="connsiteY0" fmla="*/ 0 h 3340100"/>
              <a:gd name="connsiteX1" fmla="*/ 650254 w 4870450"/>
              <a:gd name="connsiteY1" fmla="*/ 0 h 3340100"/>
              <a:gd name="connsiteX2" fmla="*/ 820354 w 4870450"/>
              <a:gd name="connsiteY2" fmla="*/ 47286 h 3340100"/>
              <a:gd name="connsiteX3" fmla="*/ 908634 w 4870450"/>
              <a:gd name="connsiteY3" fmla="*/ 167650 h 3340100"/>
              <a:gd name="connsiteX4" fmla="*/ 1367257 w 4870450"/>
              <a:gd name="connsiteY4" fmla="*/ 1908628 h 3340100"/>
              <a:gd name="connsiteX5" fmla="*/ 1412474 w 4870450"/>
              <a:gd name="connsiteY5" fmla="*/ 2091324 h 3340100"/>
              <a:gd name="connsiteX6" fmla="*/ 1446924 w 4870450"/>
              <a:gd name="connsiteY6" fmla="*/ 2291214 h 3340100"/>
              <a:gd name="connsiteX7" fmla="*/ 1498600 w 4870450"/>
              <a:gd name="connsiteY7" fmla="*/ 2089174 h 3340100"/>
              <a:gd name="connsiteX8" fmla="*/ 1550276 w 4870450"/>
              <a:gd name="connsiteY8" fmla="*/ 1908628 h 3340100"/>
              <a:gd name="connsiteX9" fmla="*/ 2092873 w 4870450"/>
              <a:gd name="connsiteY9" fmla="*/ 167650 h 3340100"/>
              <a:gd name="connsiteX10" fmla="*/ 2181152 w 4870450"/>
              <a:gd name="connsiteY10" fmla="*/ 51585 h 3340100"/>
              <a:gd name="connsiteX11" fmla="*/ 2344792 w 4870450"/>
              <a:gd name="connsiteY11" fmla="*/ 0 h 3340100"/>
              <a:gd name="connsiteX12" fmla="*/ 2575181 w 4870450"/>
              <a:gd name="connsiteY12" fmla="*/ 0 h 3340100"/>
              <a:gd name="connsiteX13" fmla="*/ 2740974 w 4870450"/>
              <a:gd name="connsiteY13" fmla="*/ 45136 h 3340100"/>
              <a:gd name="connsiteX14" fmla="*/ 2831407 w 4870450"/>
              <a:gd name="connsiteY14" fmla="*/ 167650 h 3340100"/>
              <a:gd name="connsiteX15" fmla="*/ 3369697 w 4870450"/>
              <a:gd name="connsiteY15" fmla="*/ 1908628 h 3340100"/>
              <a:gd name="connsiteX16" fmla="*/ 3421373 w 4870450"/>
              <a:gd name="connsiteY16" fmla="*/ 2080577 h 3340100"/>
              <a:gd name="connsiteX17" fmla="*/ 3470896 w 4870450"/>
              <a:gd name="connsiteY17" fmla="*/ 2274019 h 3340100"/>
              <a:gd name="connsiteX18" fmla="*/ 3507499 w 4870450"/>
              <a:gd name="connsiteY18" fmla="*/ 2080577 h 3340100"/>
              <a:gd name="connsiteX19" fmla="*/ 3548409 w 4870450"/>
              <a:gd name="connsiteY19" fmla="*/ 1908628 h 3340100"/>
              <a:gd name="connsiteX20" fmla="*/ 4007033 w 4870450"/>
              <a:gd name="connsiteY20" fmla="*/ 167650 h 3340100"/>
              <a:gd name="connsiteX21" fmla="*/ 4095312 w 4870450"/>
              <a:gd name="connsiteY21" fmla="*/ 51585 h 3340100"/>
              <a:gd name="connsiteX22" fmla="*/ 4258953 w 4870450"/>
              <a:gd name="connsiteY22" fmla="*/ 0 h 3340100"/>
              <a:gd name="connsiteX23" fmla="*/ 4870450 w 4870450"/>
              <a:gd name="connsiteY23" fmla="*/ 0 h 3340100"/>
              <a:gd name="connsiteX24" fmla="*/ 3836933 w 4870450"/>
              <a:gd name="connsiteY24" fmla="*/ 3340100 h 3340100"/>
              <a:gd name="connsiteX25" fmla="*/ 3135002 w 4870450"/>
              <a:gd name="connsiteY25" fmla="*/ 3340100 h 3340100"/>
              <a:gd name="connsiteX26" fmla="*/ 2506279 w 4870450"/>
              <a:gd name="connsiteY26" fmla="*/ 1270270 h 3340100"/>
              <a:gd name="connsiteX27" fmla="*/ 2471829 w 4870450"/>
              <a:gd name="connsiteY27" fmla="*/ 1164951 h 3340100"/>
              <a:gd name="connsiteX28" fmla="*/ 2439531 w 4870450"/>
              <a:gd name="connsiteY28" fmla="*/ 1042438 h 3340100"/>
              <a:gd name="connsiteX29" fmla="*/ 2405081 w 4870450"/>
              <a:gd name="connsiteY29" fmla="*/ 1164951 h 3340100"/>
              <a:gd name="connsiteX30" fmla="*/ 2372783 w 4870450"/>
              <a:gd name="connsiteY30" fmla="*/ 1270270 h 3340100"/>
              <a:gd name="connsiteX31" fmla="*/ 1735448 w 4870450"/>
              <a:gd name="connsiteY31" fmla="*/ 3340100 h 3340100"/>
              <a:gd name="connsiteX32" fmla="*/ 1031364 w 4870450"/>
              <a:gd name="connsiteY32" fmla="*/ 3340100 h 334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870450" h="3340100">
                <a:moveTo>
                  <a:pt x="0" y="0"/>
                </a:moveTo>
                <a:cubicBezTo>
                  <a:pt x="650254" y="0"/>
                  <a:pt x="650254" y="0"/>
                  <a:pt x="650254" y="0"/>
                </a:cubicBezTo>
                <a:cubicBezTo>
                  <a:pt x="719156" y="0"/>
                  <a:pt x="775138" y="15045"/>
                  <a:pt x="820354" y="47286"/>
                </a:cubicBezTo>
                <a:cubicBezTo>
                  <a:pt x="865570" y="77377"/>
                  <a:pt x="893562" y="118215"/>
                  <a:pt x="908634" y="167650"/>
                </a:cubicBezTo>
                <a:cubicBezTo>
                  <a:pt x="1367257" y="1908628"/>
                  <a:pt x="1367257" y="1908628"/>
                  <a:pt x="1367257" y="1908628"/>
                </a:cubicBezTo>
                <a:cubicBezTo>
                  <a:pt x="1382329" y="1966661"/>
                  <a:pt x="1397402" y="2026843"/>
                  <a:pt x="1412474" y="2091324"/>
                </a:cubicBezTo>
                <a:cubicBezTo>
                  <a:pt x="1429699" y="2153655"/>
                  <a:pt x="1440465" y="2222434"/>
                  <a:pt x="1446924" y="2291214"/>
                </a:cubicBezTo>
                <a:cubicBezTo>
                  <a:pt x="1461996" y="2220285"/>
                  <a:pt x="1479222" y="2153655"/>
                  <a:pt x="1498600" y="2089174"/>
                </a:cubicBezTo>
                <a:cubicBezTo>
                  <a:pt x="1515825" y="2026843"/>
                  <a:pt x="1535204" y="1966661"/>
                  <a:pt x="1550276" y="1908628"/>
                </a:cubicBezTo>
                <a:cubicBezTo>
                  <a:pt x="2092873" y="167650"/>
                  <a:pt x="2092873" y="167650"/>
                  <a:pt x="2092873" y="167650"/>
                </a:cubicBezTo>
                <a:cubicBezTo>
                  <a:pt x="2105792" y="124663"/>
                  <a:pt x="2135936" y="85974"/>
                  <a:pt x="2181152" y="51585"/>
                </a:cubicBezTo>
                <a:cubicBezTo>
                  <a:pt x="2226369" y="17195"/>
                  <a:pt x="2280198" y="0"/>
                  <a:pt x="2344792" y="0"/>
                </a:cubicBezTo>
                <a:cubicBezTo>
                  <a:pt x="2575181" y="0"/>
                  <a:pt x="2575181" y="0"/>
                  <a:pt x="2575181" y="0"/>
                </a:cubicBezTo>
                <a:cubicBezTo>
                  <a:pt x="2641929" y="0"/>
                  <a:pt x="2697911" y="15045"/>
                  <a:pt x="2740974" y="45136"/>
                </a:cubicBezTo>
                <a:cubicBezTo>
                  <a:pt x="2784037" y="75227"/>
                  <a:pt x="2814181" y="116065"/>
                  <a:pt x="2831407" y="167650"/>
                </a:cubicBezTo>
                <a:cubicBezTo>
                  <a:pt x="3369697" y="1908628"/>
                  <a:pt x="3369697" y="1908628"/>
                  <a:pt x="3369697" y="1908628"/>
                </a:cubicBezTo>
                <a:cubicBezTo>
                  <a:pt x="3386922" y="1962362"/>
                  <a:pt x="3404148" y="2020395"/>
                  <a:pt x="3421373" y="2080577"/>
                </a:cubicBezTo>
                <a:cubicBezTo>
                  <a:pt x="3440751" y="2140759"/>
                  <a:pt x="3455823" y="2205240"/>
                  <a:pt x="3470896" y="2274019"/>
                </a:cubicBezTo>
                <a:cubicBezTo>
                  <a:pt x="3481661" y="2207389"/>
                  <a:pt x="3494580" y="2142908"/>
                  <a:pt x="3507499" y="2080577"/>
                </a:cubicBezTo>
                <a:cubicBezTo>
                  <a:pt x="3520418" y="2020395"/>
                  <a:pt x="3533337" y="1962362"/>
                  <a:pt x="3548409" y="1908628"/>
                </a:cubicBezTo>
                <a:cubicBezTo>
                  <a:pt x="4007033" y="167650"/>
                  <a:pt x="4007033" y="167650"/>
                  <a:pt x="4007033" y="167650"/>
                </a:cubicBezTo>
                <a:cubicBezTo>
                  <a:pt x="4019952" y="124663"/>
                  <a:pt x="4047943" y="83825"/>
                  <a:pt x="4095312" y="51585"/>
                </a:cubicBezTo>
                <a:cubicBezTo>
                  <a:pt x="4140529" y="17195"/>
                  <a:pt x="4196511" y="0"/>
                  <a:pt x="4258953" y="0"/>
                </a:cubicBezTo>
                <a:cubicBezTo>
                  <a:pt x="4870450" y="0"/>
                  <a:pt x="4870450" y="0"/>
                  <a:pt x="4870450" y="0"/>
                </a:cubicBezTo>
                <a:cubicBezTo>
                  <a:pt x="3836933" y="3340100"/>
                  <a:pt x="3836933" y="3340100"/>
                  <a:pt x="3836933" y="3340100"/>
                </a:cubicBezTo>
                <a:cubicBezTo>
                  <a:pt x="3135002" y="3340100"/>
                  <a:pt x="3135002" y="3340100"/>
                  <a:pt x="3135002" y="3340100"/>
                </a:cubicBezTo>
                <a:cubicBezTo>
                  <a:pt x="2506279" y="1270270"/>
                  <a:pt x="2506279" y="1270270"/>
                  <a:pt x="2506279" y="1270270"/>
                </a:cubicBezTo>
                <a:cubicBezTo>
                  <a:pt x="2495514" y="1238029"/>
                  <a:pt x="2484748" y="1203639"/>
                  <a:pt x="2471829" y="1164951"/>
                </a:cubicBezTo>
                <a:cubicBezTo>
                  <a:pt x="2461063" y="1126263"/>
                  <a:pt x="2450297" y="1085425"/>
                  <a:pt x="2439531" y="1042438"/>
                </a:cubicBezTo>
                <a:cubicBezTo>
                  <a:pt x="2428766" y="1085425"/>
                  <a:pt x="2418000" y="1126263"/>
                  <a:pt x="2405081" y="1164951"/>
                </a:cubicBezTo>
                <a:cubicBezTo>
                  <a:pt x="2394315" y="1203639"/>
                  <a:pt x="2383549" y="1238029"/>
                  <a:pt x="2372783" y="1270270"/>
                </a:cubicBezTo>
                <a:cubicBezTo>
                  <a:pt x="1735448" y="3340100"/>
                  <a:pt x="1735448" y="3340100"/>
                  <a:pt x="1735448" y="3340100"/>
                </a:cubicBezTo>
                <a:cubicBezTo>
                  <a:pt x="1031364" y="3340100"/>
                  <a:pt x="1031364" y="3340100"/>
                  <a:pt x="1031364" y="334010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150100" y="1989137"/>
            <a:ext cx="3454400" cy="14636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37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254063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/>
              <p14:cNvContentPartPr/>
              <p14:nvPr userDrawn="1"/>
            </p14:nvContentPartPr>
            <p14:xfrm>
              <a:off x="1948569" y="1237763"/>
              <a:ext cx="15840" cy="972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9569" y="1228763"/>
                <a:ext cx="334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/>
              <p14:cNvContentPartPr/>
              <p14:nvPr userDrawn="1"/>
            </p14:nvContentPartPr>
            <p14:xfrm>
              <a:off x="4859529" y="2583083"/>
              <a:ext cx="360" cy="36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0529" y="257408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Picture Placeholder 49"/>
          <p:cNvSpPr>
            <a:spLocks noGrp="1"/>
          </p:cNvSpPr>
          <p:nvPr>
            <p:ph type="pic" sz="quarter" idx="10"/>
          </p:nvPr>
        </p:nvSpPr>
        <p:spPr>
          <a:xfrm>
            <a:off x="4357688" y="1138238"/>
            <a:ext cx="3476625" cy="3413125"/>
          </a:xfrm>
          <a:custGeom>
            <a:avLst/>
            <a:gdLst>
              <a:gd name="connsiteX0" fmla="*/ 1739962 w 3476625"/>
              <a:gd name="connsiteY0" fmla="*/ 639763 h 3413125"/>
              <a:gd name="connsiteX1" fmla="*/ 1336472 w 3476625"/>
              <a:gd name="connsiteY1" fmla="*/ 712910 h 3413125"/>
              <a:gd name="connsiteX2" fmla="*/ 1040868 w 3476625"/>
              <a:gd name="connsiteY2" fmla="*/ 923745 h 3413125"/>
              <a:gd name="connsiteX3" fmla="*/ 855306 w 3476625"/>
              <a:gd name="connsiteY3" fmla="*/ 1259359 h 3413125"/>
              <a:gd name="connsiteX4" fmla="*/ 790575 w 3476625"/>
              <a:gd name="connsiteY4" fmla="*/ 1704694 h 3413125"/>
              <a:gd name="connsiteX5" fmla="*/ 855306 w 3476625"/>
              <a:gd name="connsiteY5" fmla="*/ 2154331 h 3413125"/>
              <a:gd name="connsiteX6" fmla="*/ 1040868 w 3476625"/>
              <a:gd name="connsiteY6" fmla="*/ 2489946 h 3413125"/>
              <a:gd name="connsiteX7" fmla="*/ 1336472 w 3476625"/>
              <a:gd name="connsiteY7" fmla="*/ 2700781 h 3413125"/>
              <a:gd name="connsiteX8" fmla="*/ 1739962 w 3476625"/>
              <a:gd name="connsiteY8" fmla="*/ 2771776 h 3413125"/>
              <a:gd name="connsiteX9" fmla="*/ 2136978 w 3476625"/>
              <a:gd name="connsiteY9" fmla="*/ 2700781 h 3413125"/>
              <a:gd name="connsiteX10" fmla="*/ 2432582 w 3476625"/>
              <a:gd name="connsiteY10" fmla="*/ 2489946 h 3413125"/>
              <a:gd name="connsiteX11" fmla="*/ 2618144 w 3476625"/>
              <a:gd name="connsiteY11" fmla="*/ 2154331 h 3413125"/>
              <a:gd name="connsiteX12" fmla="*/ 2682875 w 3476625"/>
              <a:gd name="connsiteY12" fmla="*/ 1704694 h 3413125"/>
              <a:gd name="connsiteX13" fmla="*/ 2618144 w 3476625"/>
              <a:gd name="connsiteY13" fmla="*/ 1259359 h 3413125"/>
              <a:gd name="connsiteX14" fmla="*/ 2432582 w 3476625"/>
              <a:gd name="connsiteY14" fmla="*/ 923745 h 3413125"/>
              <a:gd name="connsiteX15" fmla="*/ 2136978 w 3476625"/>
              <a:gd name="connsiteY15" fmla="*/ 712910 h 3413125"/>
              <a:gd name="connsiteX16" fmla="*/ 1739962 w 3476625"/>
              <a:gd name="connsiteY16" fmla="*/ 639763 h 3413125"/>
              <a:gd name="connsiteX17" fmla="*/ 1742621 w 3476625"/>
              <a:gd name="connsiteY17" fmla="*/ 0 h 3413125"/>
              <a:gd name="connsiteX18" fmla="*/ 2451301 w 3476625"/>
              <a:gd name="connsiteY18" fmla="*/ 133258 h 3413125"/>
              <a:gd name="connsiteX19" fmla="*/ 3000582 w 3476625"/>
              <a:gd name="connsiteY19" fmla="*/ 494344 h 3413125"/>
              <a:gd name="connsiteX20" fmla="*/ 3351691 w 3476625"/>
              <a:gd name="connsiteY20" fmla="*/ 1033825 h 3413125"/>
              <a:gd name="connsiteX21" fmla="*/ 3476625 w 3476625"/>
              <a:gd name="connsiteY21" fmla="*/ 1704413 h 3413125"/>
              <a:gd name="connsiteX22" fmla="*/ 3351691 w 3476625"/>
              <a:gd name="connsiteY22" fmla="*/ 2379301 h 3413125"/>
              <a:gd name="connsiteX23" fmla="*/ 3000582 w 3476625"/>
              <a:gd name="connsiteY23" fmla="*/ 2920930 h 3413125"/>
              <a:gd name="connsiteX24" fmla="*/ 2451301 w 3476625"/>
              <a:gd name="connsiteY24" fmla="*/ 3282016 h 3413125"/>
              <a:gd name="connsiteX25" fmla="*/ 1742621 w 3476625"/>
              <a:gd name="connsiteY25" fmla="*/ 3413125 h 3413125"/>
              <a:gd name="connsiteX26" fmla="*/ 1029633 w 3476625"/>
              <a:gd name="connsiteY26" fmla="*/ 3282016 h 3413125"/>
              <a:gd name="connsiteX27" fmla="*/ 480351 w 3476625"/>
              <a:gd name="connsiteY27" fmla="*/ 2920930 h 3413125"/>
              <a:gd name="connsiteX28" fmla="*/ 127088 w 3476625"/>
              <a:gd name="connsiteY28" fmla="*/ 2379301 h 3413125"/>
              <a:gd name="connsiteX29" fmla="*/ 0 w 3476625"/>
              <a:gd name="connsiteY29" fmla="*/ 1704413 h 3413125"/>
              <a:gd name="connsiteX30" fmla="*/ 127088 w 3476625"/>
              <a:gd name="connsiteY30" fmla="*/ 1031675 h 3413125"/>
              <a:gd name="connsiteX31" fmla="*/ 480351 w 3476625"/>
              <a:gd name="connsiteY31" fmla="*/ 490046 h 3413125"/>
              <a:gd name="connsiteX32" fmla="*/ 1029633 w 3476625"/>
              <a:gd name="connsiteY32" fmla="*/ 131109 h 3413125"/>
              <a:gd name="connsiteX33" fmla="*/ 1742621 w 3476625"/>
              <a:gd name="connsiteY33" fmla="*/ 0 h 341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476625" h="3413125">
                <a:moveTo>
                  <a:pt x="1739962" y="639763"/>
                </a:moveTo>
                <a:cubicBezTo>
                  <a:pt x="1588923" y="639763"/>
                  <a:pt x="1455146" y="663428"/>
                  <a:pt x="1336472" y="712910"/>
                </a:cubicBezTo>
                <a:cubicBezTo>
                  <a:pt x="1219957" y="762392"/>
                  <a:pt x="1120703" y="831236"/>
                  <a:pt x="1040868" y="923745"/>
                </a:cubicBezTo>
                <a:cubicBezTo>
                  <a:pt x="961033" y="1016254"/>
                  <a:pt x="898460" y="1128125"/>
                  <a:pt x="855306" y="1259359"/>
                </a:cubicBezTo>
                <a:cubicBezTo>
                  <a:pt x="812152" y="1392745"/>
                  <a:pt x="790575" y="1541189"/>
                  <a:pt x="790575" y="1704694"/>
                </a:cubicBezTo>
                <a:cubicBezTo>
                  <a:pt x="790575" y="1872501"/>
                  <a:pt x="812152" y="2020946"/>
                  <a:pt x="855306" y="2154331"/>
                </a:cubicBezTo>
                <a:cubicBezTo>
                  <a:pt x="898460" y="2285565"/>
                  <a:pt x="961033" y="2397437"/>
                  <a:pt x="1040868" y="2489946"/>
                </a:cubicBezTo>
                <a:cubicBezTo>
                  <a:pt x="1120703" y="2582455"/>
                  <a:pt x="1219957" y="2651299"/>
                  <a:pt x="1336472" y="2700781"/>
                </a:cubicBezTo>
                <a:cubicBezTo>
                  <a:pt x="1455146" y="2748111"/>
                  <a:pt x="1588923" y="2771776"/>
                  <a:pt x="1739962" y="2771776"/>
                </a:cubicBezTo>
                <a:cubicBezTo>
                  <a:pt x="1886685" y="2771776"/>
                  <a:pt x="2020462" y="2748111"/>
                  <a:pt x="2136978" y="2700781"/>
                </a:cubicBezTo>
                <a:cubicBezTo>
                  <a:pt x="2253494" y="2651299"/>
                  <a:pt x="2352748" y="2582455"/>
                  <a:pt x="2432582" y="2489946"/>
                </a:cubicBezTo>
                <a:cubicBezTo>
                  <a:pt x="2512417" y="2397437"/>
                  <a:pt x="2574990" y="2285565"/>
                  <a:pt x="2618144" y="2154331"/>
                </a:cubicBezTo>
                <a:cubicBezTo>
                  <a:pt x="2661298" y="2020946"/>
                  <a:pt x="2682875" y="1872501"/>
                  <a:pt x="2682875" y="1704694"/>
                </a:cubicBezTo>
                <a:cubicBezTo>
                  <a:pt x="2682875" y="1541189"/>
                  <a:pt x="2661298" y="1392745"/>
                  <a:pt x="2618144" y="1259359"/>
                </a:cubicBezTo>
                <a:cubicBezTo>
                  <a:pt x="2574990" y="1128125"/>
                  <a:pt x="2512417" y="1016254"/>
                  <a:pt x="2432582" y="923745"/>
                </a:cubicBezTo>
                <a:cubicBezTo>
                  <a:pt x="2352748" y="831236"/>
                  <a:pt x="2253494" y="762392"/>
                  <a:pt x="2136978" y="712910"/>
                </a:cubicBezTo>
                <a:cubicBezTo>
                  <a:pt x="2020462" y="663428"/>
                  <a:pt x="1886685" y="639763"/>
                  <a:pt x="1739962" y="639763"/>
                </a:cubicBezTo>
                <a:close/>
                <a:moveTo>
                  <a:pt x="1742621" y="0"/>
                </a:moveTo>
                <a:cubicBezTo>
                  <a:pt x="2001106" y="0"/>
                  <a:pt x="2238051" y="45136"/>
                  <a:pt x="2451301" y="133258"/>
                </a:cubicBezTo>
                <a:cubicBezTo>
                  <a:pt x="2666705" y="219231"/>
                  <a:pt x="2847645" y="339593"/>
                  <a:pt x="3000582" y="494344"/>
                </a:cubicBezTo>
                <a:cubicBezTo>
                  <a:pt x="3151365" y="646946"/>
                  <a:pt x="3269837" y="825340"/>
                  <a:pt x="3351691" y="1033825"/>
                </a:cubicBezTo>
                <a:cubicBezTo>
                  <a:pt x="3435698" y="1242309"/>
                  <a:pt x="3476625" y="1465839"/>
                  <a:pt x="3476625" y="1704413"/>
                </a:cubicBezTo>
                <a:cubicBezTo>
                  <a:pt x="3476625" y="1947287"/>
                  <a:pt x="3435698" y="2170816"/>
                  <a:pt x="3351691" y="2379301"/>
                </a:cubicBezTo>
                <a:cubicBezTo>
                  <a:pt x="3269837" y="2587785"/>
                  <a:pt x="3151365" y="2768328"/>
                  <a:pt x="3000582" y="2920930"/>
                </a:cubicBezTo>
                <a:cubicBezTo>
                  <a:pt x="2847645" y="3073532"/>
                  <a:pt x="2666705" y="3193894"/>
                  <a:pt x="2451301" y="3282016"/>
                </a:cubicBezTo>
                <a:cubicBezTo>
                  <a:pt x="2238051" y="3367989"/>
                  <a:pt x="2001106" y="3413125"/>
                  <a:pt x="1742621" y="3413125"/>
                </a:cubicBezTo>
                <a:cubicBezTo>
                  <a:pt x="1481982" y="3413125"/>
                  <a:pt x="1245037" y="3367989"/>
                  <a:pt x="1029633" y="3282016"/>
                </a:cubicBezTo>
                <a:cubicBezTo>
                  <a:pt x="816382" y="3193894"/>
                  <a:pt x="631134" y="3073532"/>
                  <a:pt x="480351" y="2920930"/>
                </a:cubicBezTo>
                <a:cubicBezTo>
                  <a:pt x="327414" y="2768328"/>
                  <a:pt x="208942" y="2587785"/>
                  <a:pt x="127088" y="2379301"/>
                </a:cubicBezTo>
                <a:cubicBezTo>
                  <a:pt x="43081" y="2170816"/>
                  <a:pt x="0" y="1947287"/>
                  <a:pt x="0" y="1704413"/>
                </a:cubicBezTo>
                <a:cubicBezTo>
                  <a:pt x="0" y="1463689"/>
                  <a:pt x="43081" y="1240160"/>
                  <a:pt x="127088" y="1031675"/>
                </a:cubicBezTo>
                <a:cubicBezTo>
                  <a:pt x="208942" y="823191"/>
                  <a:pt x="327414" y="644797"/>
                  <a:pt x="480351" y="490046"/>
                </a:cubicBezTo>
                <a:cubicBezTo>
                  <a:pt x="631134" y="337444"/>
                  <a:pt x="816382" y="219231"/>
                  <a:pt x="1029633" y="131109"/>
                </a:cubicBezTo>
                <a:cubicBezTo>
                  <a:pt x="1245037" y="45136"/>
                  <a:pt x="1481982" y="0"/>
                  <a:pt x="174262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5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552554" y="4838700"/>
            <a:ext cx="7086892" cy="897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sz="37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3183302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4766468" y="2432050"/>
            <a:ext cx="2659063" cy="3340100"/>
          </a:xfrm>
          <a:custGeom>
            <a:avLst/>
            <a:gdLst>
              <a:gd name="connsiteX0" fmla="*/ 0 w 2659063"/>
              <a:gd name="connsiteY0" fmla="*/ 0 h 3340100"/>
              <a:gd name="connsiteX1" fmla="*/ 2659063 w 2659063"/>
              <a:gd name="connsiteY1" fmla="*/ 0 h 3340100"/>
              <a:gd name="connsiteX2" fmla="*/ 2659063 w 2659063"/>
              <a:gd name="connsiteY2" fmla="*/ 614363 h 3340100"/>
              <a:gd name="connsiteX3" fmla="*/ 1717676 w 2659063"/>
              <a:gd name="connsiteY3" fmla="*/ 614363 h 3340100"/>
              <a:gd name="connsiteX4" fmla="*/ 1717676 w 2659063"/>
              <a:gd name="connsiteY4" fmla="*/ 3340100 h 3340100"/>
              <a:gd name="connsiteX5" fmla="*/ 941387 w 2659063"/>
              <a:gd name="connsiteY5" fmla="*/ 3340100 h 3340100"/>
              <a:gd name="connsiteX6" fmla="*/ 941387 w 2659063"/>
              <a:gd name="connsiteY6" fmla="*/ 614363 h 3340100"/>
              <a:gd name="connsiteX7" fmla="*/ 0 w 2659063"/>
              <a:gd name="connsiteY7" fmla="*/ 614363 h 334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063" h="3340100">
                <a:moveTo>
                  <a:pt x="0" y="0"/>
                </a:moveTo>
                <a:lnTo>
                  <a:pt x="2659063" y="0"/>
                </a:lnTo>
                <a:lnTo>
                  <a:pt x="2659063" y="614363"/>
                </a:lnTo>
                <a:lnTo>
                  <a:pt x="1717676" y="614363"/>
                </a:lnTo>
                <a:lnTo>
                  <a:pt x="1717676" y="3340100"/>
                </a:lnTo>
                <a:lnTo>
                  <a:pt x="941387" y="3340100"/>
                </a:lnTo>
                <a:lnTo>
                  <a:pt x="941387" y="614363"/>
                </a:lnTo>
                <a:lnTo>
                  <a:pt x="0" y="614363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93854" y="908659"/>
            <a:ext cx="6604292" cy="9328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sz="37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3937760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38667" y="1699078"/>
            <a:ext cx="4314664" cy="12391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sz="37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-2" y="1117600"/>
            <a:ext cx="3015346" cy="4622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176654" y="1117600"/>
            <a:ext cx="3015346" cy="4622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72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04986" y="1041401"/>
            <a:ext cx="4982029" cy="1244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sz="3300" b="1"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1368766" y="4234485"/>
            <a:ext cx="945446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 userDrawn="1"/>
        </p:nvCxnSpPr>
        <p:spPr>
          <a:xfrm flipV="1">
            <a:off x="4451350" y="2730500"/>
            <a:ext cx="0" cy="290098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 flipV="1">
            <a:off x="7740650" y="2730500"/>
            <a:ext cx="0" cy="290098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44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50608" y="2052584"/>
            <a:ext cx="4521492" cy="1998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37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53916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61595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42" y="0"/>
            <a:ext cx="5775158" cy="6858000"/>
          </a:xfrm>
          <a:prstGeom prst="rect">
            <a:avLst/>
          </a:prstGeom>
        </p:spPr>
      </p:pic>
      <p:sp>
        <p:nvSpPr>
          <p:cNvPr id="5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8070273" y="1452244"/>
            <a:ext cx="2315896" cy="41103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41827" y="1656443"/>
            <a:ext cx="3303813" cy="15439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3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296112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-8892"/>
            <a:ext cx="5775158" cy="6858000"/>
          </a:xfrm>
          <a:prstGeom prst="rect">
            <a:avLst/>
          </a:prstGeom>
        </p:spPr>
      </p:pic>
      <p:sp>
        <p:nvSpPr>
          <p:cNvPr id="4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1983631" y="1452244"/>
            <a:ext cx="2315896" cy="41103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74247" y="1274442"/>
            <a:ext cx="5071553" cy="15439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sz="33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3674750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022" y="1"/>
            <a:ext cx="5775158" cy="4692316"/>
          </a:xfrm>
          <a:prstGeom prst="rect">
            <a:avLst/>
          </a:prstGeom>
        </p:spPr>
      </p:pic>
      <p:sp>
        <p:nvSpPr>
          <p:cNvPr id="7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5484153" y="1"/>
            <a:ext cx="2315896" cy="3390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904" y="2171700"/>
            <a:ext cx="5775159" cy="4692317"/>
          </a:xfrm>
          <a:prstGeom prst="rect">
            <a:avLst/>
          </a:prstGeom>
        </p:spPr>
      </p:pic>
      <p:sp>
        <p:nvSpPr>
          <p:cNvPr id="11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8672037" y="3609477"/>
            <a:ext cx="2315896" cy="3235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41831" y="1695450"/>
            <a:ext cx="3926113" cy="15439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3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439151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365" y="1217386"/>
            <a:ext cx="7772400" cy="5181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 rot="18749774">
            <a:off x="5816102" y="1228897"/>
            <a:ext cx="3198272" cy="4541363"/>
          </a:xfrm>
          <a:custGeom>
            <a:avLst/>
            <a:gdLst>
              <a:gd name="connsiteX0" fmla="*/ 0 w 4089398"/>
              <a:gd name="connsiteY0" fmla="*/ 0 h 3098800"/>
              <a:gd name="connsiteX1" fmla="*/ 4089398 w 4089398"/>
              <a:gd name="connsiteY1" fmla="*/ 0 h 3098800"/>
              <a:gd name="connsiteX2" fmla="*/ 4089398 w 4089398"/>
              <a:gd name="connsiteY2" fmla="*/ 3098800 h 3098800"/>
              <a:gd name="connsiteX3" fmla="*/ 0 w 4089398"/>
              <a:gd name="connsiteY3" fmla="*/ 3098800 h 3098800"/>
              <a:gd name="connsiteX4" fmla="*/ 0 w 4089398"/>
              <a:gd name="connsiteY4" fmla="*/ 0 h 3098800"/>
              <a:gd name="connsiteX0" fmla="*/ 76019 w 4165417"/>
              <a:gd name="connsiteY0" fmla="*/ 0 h 3850538"/>
              <a:gd name="connsiteX1" fmla="*/ 4165417 w 4165417"/>
              <a:gd name="connsiteY1" fmla="*/ 0 h 3850538"/>
              <a:gd name="connsiteX2" fmla="*/ 4165417 w 4165417"/>
              <a:gd name="connsiteY2" fmla="*/ 3098800 h 3850538"/>
              <a:gd name="connsiteX3" fmla="*/ 0 w 4165417"/>
              <a:gd name="connsiteY3" fmla="*/ 3850538 h 3850538"/>
              <a:gd name="connsiteX4" fmla="*/ 76019 w 4165417"/>
              <a:gd name="connsiteY4" fmla="*/ 0 h 3850538"/>
              <a:gd name="connsiteX0" fmla="*/ 252573 w 4341971"/>
              <a:gd name="connsiteY0" fmla="*/ 0 h 4187989"/>
              <a:gd name="connsiteX1" fmla="*/ 4341971 w 4341971"/>
              <a:gd name="connsiteY1" fmla="*/ 0 h 4187989"/>
              <a:gd name="connsiteX2" fmla="*/ 4341971 w 4341971"/>
              <a:gd name="connsiteY2" fmla="*/ 3098800 h 4187989"/>
              <a:gd name="connsiteX3" fmla="*/ 0 w 4341971"/>
              <a:gd name="connsiteY3" fmla="*/ 4187989 h 4187989"/>
              <a:gd name="connsiteX4" fmla="*/ 252573 w 4341971"/>
              <a:gd name="connsiteY4" fmla="*/ 0 h 4187989"/>
              <a:gd name="connsiteX0" fmla="*/ 363529 w 4341971"/>
              <a:gd name="connsiteY0" fmla="*/ 0 h 4258643"/>
              <a:gd name="connsiteX1" fmla="*/ 4341971 w 4341971"/>
              <a:gd name="connsiteY1" fmla="*/ 70654 h 4258643"/>
              <a:gd name="connsiteX2" fmla="*/ 4341971 w 4341971"/>
              <a:gd name="connsiteY2" fmla="*/ 3169454 h 4258643"/>
              <a:gd name="connsiteX3" fmla="*/ 0 w 4341971"/>
              <a:gd name="connsiteY3" fmla="*/ 4258643 h 4258643"/>
              <a:gd name="connsiteX4" fmla="*/ 363529 w 4341971"/>
              <a:gd name="connsiteY4" fmla="*/ 0 h 4258643"/>
              <a:gd name="connsiteX0" fmla="*/ 530637 w 4341971"/>
              <a:gd name="connsiteY0" fmla="*/ 0 h 4256729"/>
              <a:gd name="connsiteX1" fmla="*/ 4341971 w 4341971"/>
              <a:gd name="connsiteY1" fmla="*/ 68740 h 4256729"/>
              <a:gd name="connsiteX2" fmla="*/ 4341971 w 4341971"/>
              <a:gd name="connsiteY2" fmla="*/ 3167540 h 4256729"/>
              <a:gd name="connsiteX3" fmla="*/ 0 w 4341971"/>
              <a:gd name="connsiteY3" fmla="*/ 4256729 h 4256729"/>
              <a:gd name="connsiteX4" fmla="*/ 530637 w 4341971"/>
              <a:gd name="connsiteY4" fmla="*/ 0 h 4256729"/>
              <a:gd name="connsiteX0" fmla="*/ 582615 w 4341971"/>
              <a:gd name="connsiteY0" fmla="*/ 0 h 4335355"/>
              <a:gd name="connsiteX1" fmla="*/ 4341971 w 4341971"/>
              <a:gd name="connsiteY1" fmla="*/ 147366 h 4335355"/>
              <a:gd name="connsiteX2" fmla="*/ 4341971 w 4341971"/>
              <a:gd name="connsiteY2" fmla="*/ 3246166 h 4335355"/>
              <a:gd name="connsiteX3" fmla="*/ 0 w 4341971"/>
              <a:gd name="connsiteY3" fmla="*/ 4335355 h 4335355"/>
              <a:gd name="connsiteX4" fmla="*/ 582615 w 4341971"/>
              <a:gd name="connsiteY4" fmla="*/ 0 h 4335355"/>
              <a:gd name="connsiteX0" fmla="*/ 535816 w 4341971"/>
              <a:gd name="connsiteY0" fmla="*/ 0 h 4375155"/>
              <a:gd name="connsiteX1" fmla="*/ 4341971 w 4341971"/>
              <a:gd name="connsiteY1" fmla="*/ 187166 h 4375155"/>
              <a:gd name="connsiteX2" fmla="*/ 4341971 w 4341971"/>
              <a:gd name="connsiteY2" fmla="*/ 3285966 h 4375155"/>
              <a:gd name="connsiteX3" fmla="*/ 0 w 4341971"/>
              <a:gd name="connsiteY3" fmla="*/ 4375155 h 4375155"/>
              <a:gd name="connsiteX4" fmla="*/ 535816 w 4341971"/>
              <a:gd name="connsiteY4" fmla="*/ 0 h 4375155"/>
              <a:gd name="connsiteX0" fmla="*/ 546111 w 4341971"/>
              <a:gd name="connsiteY0" fmla="*/ 0 h 4363918"/>
              <a:gd name="connsiteX1" fmla="*/ 4341971 w 4341971"/>
              <a:gd name="connsiteY1" fmla="*/ 175929 h 4363918"/>
              <a:gd name="connsiteX2" fmla="*/ 4341971 w 4341971"/>
              <a:gd name="connsiteY2" fmla="*/ 3274729 h 4363918"/>
              <a:gd name="connsiteX3" fmla="*/ 0 w 4341971"/>
              <a:gd name="connsiteY3" fmla="*/ 4363918 h 4363918"/>
              <a:gd name="connsiteX4" fmla="*/ 546111 w 4341971"/>
              <a:gd name="connsiteY4" fmla="*/ 0 h 4363918"/>
              <a:gd name="connsiteX0" fmla="*/ 577467 w 4341971"/>
              <a:gd name="connsiteY0" fmla="*/ 0 h 4340974"/>
              <a:gd name="connsiteX1" fmla="*/ 4341971 w 4341971"/>
              <a:gd name="connsiteY1" fmla="*/ 152985 h 4340974"/>
              <a:gd name="connsiteX2" fmla="*/ 4341971 w 4341971"/>
              <a:gd name="connsiteY2" fmla="*/ 3251785 h 4340974"/>
              <a:gd name="connsiteX3" fmla="*/ 0 w 4341971"/>
              <a:gd name="connsiteY3" fmla="*/ 4340974 h 4340974"/>
              <a:gd name="connsiteX4" fmla="*/ 577467 w 4341971"/>
              <a:gd name="connsiteY4" fmla="*/ 0 h 4340974"/>
              <a:gd name="connsiteX0" fmla="*/ 578409 w 4341971"/>
              <a:gd name="connsiteY0" fmla="*/ 0 h 4362506"/>
              <a:gd name="connsiteX1" fmla="*/ 4341971 w 4341971"/>
              <a:gd name="connsiteY1" fmla="*/ 174517 h 4362506"/>
              <a:gd name="connsiteX2" fmla="*/ 4341971 w 4341971"/>
              <a:gd name="connsiteY2" fmla="*/ 3273317 h 4362506"/>
              <a:gd name="connsiteX3" fmla="*/ 0 w 4341971"/>
              <a:gd name="connsiteY3" fmla="*/ 4362506 h 4362506"/>
              <a:gd name="connsiteX4" fmla="*/ 578409 w 4341971"/>
              <a:gd name="connsiteY4" fmla="*/ 0 h 4362506"/>
              <a:gd name="connsiteX0" fmla="*/ 540964 w 4341971"/>
              <a:gd name="connsiteY0" fmla="*/ 0 h 4369537"/>
              <a:gd name="connsiteX1" fmla="*/ 4341971 w 4341971"/>
              <a:gd name="connsiteY1" fmla="*/ 181548 h 4369537"/>
              <a:gd name="connsiteX2" fmla="*/ 4341971 w 4341971"/>
              <a:gd name="connsiteY2" fmla="*/ 3280348 h 4369537"/>
              <a:gd name="connsiteX3" fmla="*/ 0 w 4341971"/>
              <a:gd name="connsiteY3" fmla="*/ 4369537 h 4369537"/>
              <a:gd name="connsiteX4" fmla="*/ 540964 w 4341971"/>
              <a:gd name="connsiteY4" fmla="*/ 0 h 4369537"/>
              <a:gd name="connsiteX0" fmla="*/ 584530 w 4385537"/>
              <a:gd name="connsiteY0" fmla="*/ 0 h 4502464"/>
              <a:gd name="connsiteX1" fmla="*/ 4385537 w 4385537"/>
              <a:gd name="connsiteY1" fmla="*/ 181548 h 4502464"/>
              <a:gd name="connsiteX2" fmla="*/ 4385537 w 4385537"/>
              <a:gd name="connsiteY2" fmla="*/ 3280348 h 4502464"/>
              <a:gd name="connsiteX3" fmla="*/ 0 w 4385537"/>
              <a:gd name="connsiteY3" fmla="*/ 4502464 h 4502464"/>
              <a:gd name="connsiteX4" fmla="*/ 584530 w 4385537"/>
              <a:gd name="connsiteY4" fmla="*/ 0 h 4502464"/>
              <a:gd name="connsiteX0" fmla="*/ 676716 w 4477723"/>
              <a:gd name="connsiteY0" fmla="*/ 0 h 4390567"/>
              <a:gd name="connsiteX1" fmla="*/ 4477723 w 4477723"/>
              <a:gd name="connsiteY1" fmla="*/ 181548 h 4390567"/>
              <a:gd name="connsiteX2" fmla="*/ 4477723 w 4477723"/>
              <a:gd name="connsiteY2" fmla="*/ 3280348 h 4390567"/>
              <a:gd name="connsiteX3" fmla="*/ 0 w 4477723"/>
              <a:gd name="connsiteY3" fmla="*/ 4390567 h 4390567"/>
              <a:gd name="connsiteX4" fmla="*/ 676716 w 4477723"/>
              <a:gd name="connsiteY4" fmla="*/ 0 h 4390567"/>
              <a:gd name="connsiteX0" fmla="*/ 618649 w 4419656"/>
              <a:gd name="connsiteY0" fmla="*/ 0 h 4296027"/>
              <a:gd name="connsiteX1" fmla="*/ 4419656 w 4419656"/>
              <a:gd name="connsiteY1" fmla="*/ 181548 h 4296027"/>
              <a:gd name="connsiteX2" fmla="*/ 4419656 w 4419656"/>
              <a:gd name="connsiteY2" fmla="*/ 3280348 h 4296027"/>
              <a:gd name="connsiteX3" fmla="*/ 0 w 4419656"/>
              <a:gd name="connsiteY3" fmla="*/ 4296027 h 4296027"/>
              <a:gd name="connsiteX4" fmla="*/ 618649 w 4419656"/>
              <a:gd name="connsiteY4" fmla="*/ 0 h 4296027"/>
              <a:gd name="connsiteX0" fmla="*/ 644857 w 4445864"/>
              <a:gd name="connsiteY0" fmla="*/ 0 h 4278701"/>
              <a:gd name="connsiteX1" fmla="*/ 4445864 w 4445864"/>
              <a:gd name="connsiteY1" fmla="*/ 181548 h 4278701"/>
              <a:gd name="connsiteX2" fmla="*/ 4445864 w 4445864"/>
              <a:gd name="connsiteY2" fmla="*/ 3280348 h 4278701"/>
              <a:gd name="connsiteX3" fmla="*/ 0 w 4445864"/>
              <a:gd name="connsiteY3" fmla="*/ 4278701 h 4278701"/>
              <a:gd name="connsiteX4" fmla="*/ 644857 w 4445864"/>
              <a:gd name="connsiteY4" fmla="*/ 0 h 4278701"/>
              <a:gd name="connsiteX0" fmla="*/ 677625 w 4478632"/>
              <a:gd name="connsiteY0" fmla="*/ 0 h 4288055"/>
              <a:gd name="connsiteX1" fmla="*/ 4478632 w 4478632"/>
              <a:gd name="connsiteY1" fmla="*/ 181548 h 4288055"/>
              <a:gd name="connsiteX2" fmla="*/ 4478632 w 4478632"/>
              <a:gd name="connsiteY2" fmla="*/ 3280348 h 4288055"/>
              <a:gd name="connsiteX3" fmla="*/ 0 w 4478632"/>
              <a:gd name="connsiteY3" fmla="*/ 4288055 h 4288055"/>
              <a:gd name="connsiteX4" fmla="*/ 677625 w 4478632"/>
              <a:gd name="connsiteY4" fmla="*/ 0 h 4288055"/>
              <a:gd name="connsiteX0" fmla="*/ 730043 w 4478632"/>
              <a:gd name="connsiteY0" fmla="*/ 0 h 4253403"/>
              <a:gd name="connsiteX1" fmla="*/ 4478632 w 4478632"/>
              <a:gd name="connsiteY1" fmla="*/ 146896 h 4253403"/>
              <a:gd name="connsiteX2" fmla="*/ 4478632 w 4478632"/>
              <a:gd name="connsiteY2" fmla="*/ 3245696 h 4253403"/>
              <a:gd name="connsiteX3" fmla="*/ 0 w 4478632"/>
              <a:gd name="connsiteY3" fmla="*/ 4253403 h 4253403"/>
              <a:gd name="connsiteX4" fmla="*/ 730043 w 4478632"/>
              <a:gd name="connsiteY4" fmla="*/ 0 h 4253403"/>
              <a:gd name="connsiteX0" fmla="*/ 694009 w 4478632"/>
              <a:gd name="connsiteY0" fmla="*/ 0 h 4292732"/>
              <a:gd name="connsiteX1" fmla="*/ 4478632 w 4478632"/>
              <a:gd name="connsiteY1" fmla="*/ 186225 h 4292732"/>
              <a:gd name="connsiteX2" fmla="*/ 4478632 w 4478632"/>
              <a:gd name="connsiteY2" fmla="*/ 3285025 h 4292732"/>
              <a:gd name="connsiteX3" fmla="*/ 0 w 4478632"/>
              <a:gd name="connsiteY3" fmla="*/ 4292732 h 4292732"/>
              <a:gd name="connsiteX4" fmla="*/ 694009 w 4478632"/>
              <a:gd name="connsiteY4" fmla="*/ 0 h 4292732"/>
              <a:gd name="connsiteX0" fmla="*/ 694009 w 4478632"/>
              <a:gd name="connsiteY0" fmla="*/ 0 h 4292732"/>
              <a:gd name="connsiteX1" fmla="*/ 3442023 w 4478632"/>
              <a:gd name="connsiteY1" fmla="*/ 1197984 h 4292732"/>
              <a:gd name="connsiteX2" fmla="*/ 4478632 w 4478632"/>
              <a:gd name="connsiteY2" fmla="*/ 3285025 h 4292732"/>
              <a:gd name="connsiteX3" fmla="*/ 0 w 4478632"/>
              <a:gd name="connsiteY3" fmla="*/ 4292732 h 4292732"/>
              <a:gd name="connsiteX4" fmla="*/ 694009 w 4478632"/>
              <a:gd name="connsiteY4" fmla="*/ 0 h 4292732"/>
              <a:gd name="connsiteX0" fmla="*/ 694009 w 4478632"/>
              <a:gd name="connsiteY0" fmla="*/ 0 h 4292732"/>
              <a:gd name="connsiteX1" fmla="*/ 3260535 w 4478632"/>
              <a:gd name="connsiteY1" fmla="*/ 661505 h 4292732"/>
              <a:gd name="connsiteX2" fmla="*/ 4478632 w 4478632"/>
              <a:gd name="connsiteY2" fmla="*/ 3285025 h 4292732"/>
              <a:gd name="connsiteX3" fmla="*/ 0 w 4478632"/>
              <a:gd name="connsiteY3" fmla="*/ 4292732 h 4292732"/>
              <a:gd name="connsiteX4" fmla="*/ 694009 w 4478632"/>
              <a:gd name="connsiteY4" fmla="*/ 0 h 4292732"/>
              <a:gd name="connsiteX0" fmla="*/ 694009 w 3427113"/>
              <a:gd name="connsiteY0" fmla="*/ 0 h 4292732"/>
              <a:gd name="connsiteX1" fmla="*/ 3260535 w 3427113"/>
              <a:gd name="connsiteY1" fmla="*/ 661505 h 4292732"/>
              <a:gd name="connsiteX2" fmla="*/ 3427113 w 3427113"/>
              <a:gd name="connsiteY2" fmla="*/ 4021074 h 4292732"/>
              <a:gd name="connsiteX3" fmla="*/ 0 w 3427113"/>
              <a:gd name="connsiteY3" fmla="*/ 4292732 h 4292732"/>
              <a:gd name="connsiteX4" fmla="*/ 694009 w 3427113"/>
              <a:gd name="connsiteY4" fmla="*/ 0 h 4292732"/>
              <a:gd name="connsiteX0" fmla="*/ 694009 w 3260535"/>
              <a:gd name="connsiteY0" fmla="*/ 0 h 4312135"/>
              <a:gd name="connsiteX1" fmla="*/ 3260535 w 3260535"/>
              <a:gd name="connsiteY1" fmla="*/ 661505 h 4312135"/>
              <a:gd name="connsiteX2" fmla="*/ 3053035 w 3260535"/>
              <a:gd name="connsiteY2" fmla="*/ 4312135 h 4312135"/>
              <a:gd name="connsiteX3" fmla="*/ 0 w 3260535"/>
              <a:gd name="connsiteY3" fmla="*/ 4292732 h 4312135"/>
              <a:gd name="connsiteX4" fmla="*/ 694009 w 3260535"/>
              <a:gd name="connsiteY4" fmla="*/ 0 h 4312135"/>
              <a:gd name="connsiteX0" fmla="*/ 694009 w 3053035"/>
              <a:gd name="connsiteY0" fmla="*/ 0 h 4312135"/>
              <a:gd name="connsiteX1" fmla="*/ 2917087 w 3053035"/>
              <a:gd name="connsiteY1" fmla="*/ 128731 h 4312135"/>
              <a:gd name="connsiteX2" fmla="*/ 3053035 w 3053035"/>
              <a:gd name="connsiteY2" fmla="*/ 4312135 h 4312135"/>
              <a:gd name="connsiteX3" fmla="*/ 0 w 3053035"/>
              <a:gd name="connsiteY3" fmla="*/ 4292732 h 4312135"/>
              <a:gd name="connsiteX4" fmla="*/ 694009 w 3053035"/>
              <a:gd name="connsiteY4" fmla="*/ 0 h 4312135"/>
              <a:gd name="connsiteX0" fmla="*/ 694009 w 3183003"/>
              <a:gd name="connsiteY0" fmla="*/ 32228 h 4344363"/>
              <a:gd name="connsiteX1" fmla="*/ 3183003 w 3183003"/>
              <a:gd name="connsiteY1" fmla="*/ 0 h 4344363"/>
              <a:gd name="connsiteX2" fmla="*/ 3053035 w 3183003"/>
              <a:gd name="connsiteY2" fmla="*/ 4344363 h 4344363"/>
              <a:gd name="connsiteX3" fmla="*/ 0 w 3183003"/>
              <a:gd name="connsiteY3" fmla="*/ 4324960 h 4344363"/>
              <a:gd name="connsiteX4" fmla="*/ 694009 w 3183003"/>
              <a:gd name="connsiteY4" fmla="*/ 32228 h 4344363"/>
              <a:gd name="connsiteX0" fmla="*/ 694009 w 3183003"/>
              <a:gd name="connsiteY0" fmla="*/ 32228 h 4666842"/>
              <a:gd name="connsiteX1" fmla="*/ 3183003 w 3183003"/>
              <a:gd name="connsiteY1" fmla="*/ 0 h 4666842"/>
              <a:gd name="connsiteX2" fmla="*/ 2904102 w 3183003"/>
              <a:gd name="connsiteY2" fmla="*/ 4666842 h 4666842"/>
              <a:gd name="connsiteX3" fmla="*/ 0 w 3183003"/>
              <a:gd name="connsiteY3" fmla="*/ 4324960 h 4666842"/>
              <a:gd name="connsiteX4" fmla="*/ 694009 w 3183003"/>
              <a:gd name="connsiteY4" fmla="*/ 32228 h 4666842"/>
              <a:gd name="connsiteX0" fmla="*/ 694009 w 3183003"/>
              <a:gd name="connsiteY0" fmla="*/ 32228 h 4324960"/>
              <a:gd name="connsiteX1" fmla="*/ 3183003 w 3183003"/>
              <a:gd name="connsiteY1" fmla="*/ 0 h 4324960"/>
              <a:gd name="connsiteX2" fmla="*/ 2789063 w 3183003"/>
              <a:gd name="connsiteY2" fmla="*/ 4214167 h 4324960"/>
              <a:gd name="connsiteX3" fmla="*/ 0 w 3183003"/>
              <a:gd name="connsiteY3" fmla="*/ 4324960 h 4324960"/>
              <a:gd name="connsiteX4" fmla="*/ 694009 w 3183003"/>
              <a:gd name="connsiteY4" fmla="*/ 32228 h 4324960"/>
              <a:gd name="connsiteX0" fmla="*/ 694009 w 3183003"/>
              <a:gd name="connsiteY0" fmla="*/ 32228 h 4324960"/>
              <a:gd name="connsiteX1" fmla="*/ 3183003 w 3183003"/>
              <a:gd name="connsiteY1" fmla="*/ 0 h 4324960"/>
              <a:gd name="connsiteX2" fmla="*/ 2715082 w 3183003"/>
              <a:gd name="connsiteY2" fmla="*/ 4302618 h 4324960"/>
              <a:gd name="connsiteX3" fmla="*/ 0 w 3183003"/>
              <a:gd name="connsiteY3" fmla="*/ 4324960 h 4324960"/>
              <a:gd name="connsiteX4" fmla="*/ 694009 w 3183003"/>
              <a:gd name="connsiteY4" fmla="*/ 32228 h 4324960"/>
              <a:gd name="connsiteX0" fmla="*/ 694009 w 3183003"/>
              <a:gd name="connsiteY0" fmla="*/ 32228 h 4342888"/>
              <a:gd name="connsiteX1" fmla="*/ 3183003 w 3183003"/>
              <a:gd name="connsiteY1" fmla="*/ 0 h 4342888"/>
              <a:gd name="connsiteX2" fmla="*/ 2772647 w 3183003"/>
              <a:gd name="connsiteY2" fmla="*/ 4342888 h 4342888"/>
              <a:gd name="connsiteX3" fmla="*/ 0 w 3183003"/>
              <a:gd name="connsiteY3" fmla="*/ 4324960 h 4342888"/>
              <a:gd name="connsiteX4" fmla="*/ 694009 w 3183003"/>
              <a:gd name="connsiteY4" fmla="*/ 32228 h 4342888"/>
              <a:gd name="connsiteX0" fmla="*/ 694009 w 3304254"/>
              <a:gd name="connsiteY0" fmla="*/ 91646 h 4402306"/>
              <a:gd name="connsiteX1" fmla="*/ 3304254 w 3304254"/>
              <a:gd name="connsiteY1" fmla="*/ 0 h 4402306"/>
              <a:gd name="connsiteX2" fmla="*/ 2772647 w 3304254"/>
              <a:gd name="connsiteY2" fmla="*/ 4402306 h 4402306"/>
              <a:gd name="connsiteX3" fmla="*/ 0 w 3304254"/>
              <a:gd name="connsiteY3" fmla="*/ 4384378 h 4402306"/>
              <a:gd name="connsiteX4" fmla="*/ 694009 w 3304254"/>
              <a:gd name="connsiteY4" fmla="*/ 91646 h 4402306"/>
              <a:gd name="connsiteX0" fmla="*/ 694009 w 3454036"/>
              <a:gd name="connsiteY0" fmla="*/ 63524 h 4374184"/>
              <a:gd name="connsiteX1" fmla="*/ 3454036 w 3454036"/>
              <a:gd name="connsiteY1" fmla="*/ 0 h 4374184"/>
              <a:gd name="connsiteX2" fmla="*/ 2772647 w 3454036"/>
              <a:gd name="connsiteY2" fmla="*/ 4374184 h 4374184"/>
              <a:gd name="connsiteX3" fmla="*/ 0 w 3454036"/>
              <a:gd name="connsiteY3" fmla="*/ 4356256 h 4374184"/>
              <a:gd name="connsiteX4" fmla="*/ 694009 w 3454036"/>
              <a:gd name="connsiteY4" fmla="*/ 63524 h 4374184"/>
              <a:gd name="connsiteX0" fmla="*/ 694009 w 3454036"/>
              <a:gd name="connsiteY0" fmla="*/ 63524 h 4663454"/>
              <a:gd name="connsiteX1" fmla="*/ 3454036 w 3454036"/>
              <a:gd name="connsiteY1" fmla="*/ 0 h 4663454"/>
              <a:gd name="connsiteX2" fmla="*/ 2727639 w 3454036"/>
              <a:gd name="connsiteY2" fmla="*/ 4663454 h 4663454"/>
              <a:gd name="connsiteX3" fmla="*/ 0 w 3454036"/>
              <a:gd name="connsiteY3" fmla="*/ 4356256 h 4663454"/>
              <a:gd name="connsiteX4" fmla="*/ 694009 w 3454036"/>
              <a:gd name="connsiteY4" fmla="*/ 63524 h 4663454"/>
              <a:gd name="connsiteX0" fmla="*/ 694009 w 3454036"/>
              <a:gd name="connsiteY0" fmla="*/ 63524 h 4534734"/>
              <a:gd name="connsiteX1" fmla="*/ 3454036 w 3454036"/>
              <a:gd name="connsiteY1" fmla="*/ 0 h 4534734"/>
              <a:gd name="connsiteX2" fmla="*/ 2744054 w 3454036"/>
              <a:gd name="connsiteY2" fmla="*/ 4534734 h 4534734"/>
              <a:gd name="connsiteX3" fmla="*/ 0 w 3454036"/>
              <a:gd name="connsiteY3" fmla="*/ 4356256 h 4534734"/>
              <a:gd name="connsiteX4" fmla="*/ 694009 w 3454036"/>
              <a:gd name="connsiteY4" fmla="*/ 63524 h 4534734"/>
              <a:gd name="connsiteX0" fmla="*/ 694009 w 3454036"/>
              <a:gd name="connsiteY0" fmla="*/ 63524 h 4530968"/>
              <a:gd name="connsiteX1" fmla="*/ 3454036 w 3454036"/>
              <a:gd name="connsiteY1" fmla="*/ 0 h 4530968"/>
              <a:gd name="connsiteX2" fmla="*/ 2657926 w 3454036"/>
              <a:gd name="connsiteY2" fmla="*/ 4530968 h 4530968"/>
              <a:gd name="connsiteX3" fmla="*/ 0 w 3454036"/>
              <a:gd name="connsiteY3" fmla="*/ 4356256 h 4530968"/>
              <a:gd name="connsiteX4" fmla="*/ 694009 w 3454036"/>
              <a:gd name="connsiteY4" fmla="*/ 63524 h 4530968"/>
              <a:gd name="connsiteX0" fmla="*/ 694009 w 3454036"/>
              <a:gd name="connsiteY0" fmla="*/ 63524 h 4462636"/>
              <a:gd name="connsiteX1" fmla="*/ 3454036 w 3454036"/>
              <a:gd name="connsiteY1" fmla="*/ 0 h 4462636"/>
              <a:gd name="connsiteX2" fmla="*/ 2698667 w 3454036"/>
              <a:gd name="connsiteY2" fmla="*/ 4462636 h 4462636"/>
              <a:gd name="connsiteX3" fmla="*/ 0 w 3454036"/>
              <a:gd name="connsiteY3" fmla="*/ 4356256 h 4462636"/>
              <a:gd name="connsiteX4" fmla="*/ 694009 w 3454036"/>
              <a:gd name="connsiteY4" fmla="*/ 63524 h 4462636"/>
              <a:gd name="connsiteX0" fmla="*/ 694009 w 3454036"/>
              <a:gd name="connsiteY0" fmla="*/ 63524 h 4428455"/>
              <a:gd name="connsiteX1" fmla="*/ 3454036 w 3454036"/>
              <a:gd name="connsiteY1" fmla="*/ 0 h 4428455"/>
              <a:gd name="connsiteX2" fmla="*/ 2657016 w 3454036"/>
              <a:gd name="connsiteY2" fmla="*/ 4428455 h 4428455"/>
              <a:gd name="connsiteX3" fmla="*/ 0 w 3454036"/>
              <a:gd name="connsiteY3" fmla="*/ 4356256 h 4428455"/>
              <a:gd name="connsiteX4" fmla="*/ 694009 w 3454036"/>
              <a:gd name="connsiteY4" fmla="*/ 63524 h 4428455"/>
              <a:gd name="connsiteX0" fmla="*/ 694009 w 3454036"/>
              <a:gd name="connsiteY0" fmla="*/ 63524 h 4435957"/>
              <a:gd name="connsiteX1" fmla="*/ 3454036 w 3454036"/>
              <a:gd name="connsiteY1" fmla="*/ 0 h 4435957"/>
              <a:gd name="connsiteX2" fmla="*/ 2705228 w 3454036"/>
              <a:gd name="connsiteY2" fmla="*/ 4435957 h 4435957"/>
              <a:gd name="connsiteX3" fmla="*/ 0 w 3454036"/>
              <a:gd name="connsiteY3" fmla="*/ 4356256 h 4435957"/>
              <a:gd name="connsiteX4" fmla="*/ 694009 w 3454036"/>
              <a:gd name="connsiteY4" fmla="*/ 63524 h 4435957"/>
              <a:gd name="connsiteX0" fmla="*/ 694009 w 3350582"/>
              <a:gd name="connsiteY0" fmla="*/ 41081 h 4413514"/>
              <a:gd name="connsiteX1" fmla="*/ 3350582 w 3350582"/>
              <a:gd name="connsiteY1" fmla="*/ 0 h 4413514"/>
              <a:gd name="connsiteX2" fmla="*/ 2705228 w 3350582"/>
              <a:gd name="connsiteY2" fmla="*/ 4413514 h 4413514"/>
              <a:gd name="connsiteX3" fmla="*/ 0 w 3350582"/>
              <a:gd name="connsiteY3" fmla="*/ 4333813 h 4413514"/>
              <a:gd name="connsiteX4" fmla="*/ 694009 w 3350582"/>
              <a:gd name="connsiteY4" fmla="*/ 41081 h 4413514"/>
              <a:gd name="connsiteX0" fmla="*/ 694009 w 3407206"/>
              <a:gd name="connsiteY0" fmla="*/ 0 h 4372433"/>
              <a:gd name="connsiteX1" fmla="*/ 3407206 w 3407206"/>
              <a:gd name="connsiteY1" fmla="*/ 20721 h 4372433"/>
              <a:gd name="connsiteX2" fmla="*/ 2705228 w 3407206"/>
              <a:gd name="connsiteY2" fmla="*/ 4372433 h 4372433"/>
              <a:gd name="connsiteX3" fmla="*/ 0 w 3407206"/>
              <a:gd name="connsiteY3" fmla="*/ 4292732 h 4372433"/>
              <a:gd name="connsiteX4" fmla="*/ 694009 w 3407206"/>
              <a:gd name="connsiteY4" fmla="*/ 0 h 4372433"/>
              <a:gd name="connsiteX0" fmla="*/ 694009 w 3411412"/>
              <a:gd name="connsiteY0" fmla="*/ 0 h 4372433"/>
              <a:gd name="connsiteX1" fmla="*/ 3411412 w 3411412"/>
              <a:gd name="connsiteY1" fmla="*/ 47872 h 4372433"/>
              <a:gd name="connsiteX2" fmla="*/ 2705228 w 3411412"/>
              <a:gd name="connsiteY2" fmla="*/ 4372433 h 4372433"/>
              <a:gd name="connsiteX3" fmla="*/ 0 w 3411412"/>
              <a:gd name="connsiteY3" fmla="*/ 4292732 h 4372433"/>
              <a:gd name="connsiteX4" fmla="*/ 694009 w 3411412"/>
              <a:gd name="connsiteY4" fmla="*/ 0 h 4372433"/>
              <a:gd name="connsiteX0" fmla="*/ 694009 w 3411412"/>
              <a:gd name="connsiteY0" fmla="*/ 0 h 4346695"/>
              <a:gd name="connsiteX1" fmla="*/ 3411412 w 3411412"/>
              <a:gd name="connsiteY1" fmla="*/ 47872 h 4346695"/>
              <a:gd name="connsiteX2" fmla="*/ 2733320 w 3411412"/>
              <a:gd name="connsiteY2" fmla="*/ 4346695 h 4346695"/>
              <a:gd name="connsiteX3" fmla="*/ 0 w 3411412"/>
              <a:gd name="connsiteY3" fmla="*/ 4292732 h 4346695"/>
              <a:gd name="connsiteX4" fmla="*/ 694009 w 3411412"/>
              <a:gd name="connsiteY4" fmla="*/ 0 h 4346695"/>
              <a:gd name="connsiteX0" fmla="*/ 694009 w 3411412"/>
              <a:gd name="connsiteY0" fmla="*/ 0 h 4340134"/>
              <a:gd name="connsiteX1" fmla="*/ 3411412 w 3411412"/>
              <a:gd name="connsiteY1" fmla="*/ 47872 h 4340134"/>
              <a:gd name="connsiteX2" fmla="*/ 2706640 w 3411412"/>
              <a:gd name="connsiteY2" fmla="*/ 4340134 h 4340134"/>
              <a:gd name="connsiteX3" fmla="*/ 0 w 3411412"/>
              <a:gd name="connsiteY3" fmla="*/ 4292732 h 4340134"/>
              <a:gd name="connsiteX4" fmla="*/ 694009 w 3411412"/>
              <a:gd name="connsiteY4" fmla="*/ 0 h 4340134"/>
              <a:gd name="connsiteX0" fmla="*/ 694009 w 3411412"/>
              <a:gd name="connsiteY0" fmla="*/ 0 h 4352783"/>
              <a:gd name="connsiteX1" fmla="*/ 3411412 w 3411412"/>
              <a:gd name="connsiteY1" fmla="*/ 47872 h 4352783"/>
              <a:gd name="connsiteX2" fmla="*/ 2749233 w 3411412"/>
              <a:gd name="connsiteY2" fmla="*/ 4352783 h 4352783"/>
              <a:gd name="connsiteX3" fmla="*/ 0 w 3411412"/>
              <a:gd name="connsiteY3" fmla="*/ 4292732 h 4352783"/>
              <a:gd name="connsiteX4" fmla="*/ 694009 w 3411412"/>
              <a:gd name="connsiteY4" fmla="*/ 0 h 4352783"/>
              <a:gd name="connsiteX0" fmla="*/ 782492 w 3411412"/>
              <a:gd name="connsiteY0" fmla="*/ 0 h 4402847"/>
              <a:gd name="connsiteX1" fmla="*/ 3411412 w 3411412"/>
              <a:gd name="connsiteY1" fmla="*/ 97936 h 4402847"/>
              <a:gd name="connsiteX2" fmla="*/ 2749233 w 3411412"/>
              <a:gd name="connsiteY2" fmla="*/ 4402847 h 4402847"/>
              <a:gd name="connsiteX3" fmla="*/ 0 w 3411412"/>
              <a:gd name="connsiteY3" fmla="*/ 4342796 h 4402847"/>
              <a:gd name="connsiteX4" fmla="*/ 782492 w 3411412"/>
              <a:gd name="connsiteY4" fmla="*/ 0 h 4402847"/>
              <a:gd name="connsiteX0" fmla="*/ 935570 w 3411412"/>
              <a:gd name="connsiteY0" fmla="*/ 0 h 4450086"/>
              <a:gd name="connsiteX1" fmla="*/ 3411412 w 3411412"/>
              <a:gd name="connsiteY1" fmla="*/ 145175 h 4450086"/>
              <a:gd name="connsiteX2" fmla="*/ 2749233 w 3411412"/>
              <a:gd name="connsiteY2" fmla="*/ 4450086 h 4450086"/>
              <a:gd name="connsiteX3" fmla="*/ 0 w 3411412"/>
              <a:gd name="connsiteY3" fmla="*/ 4390035 h 4450086"/>
              <a:gd name="connsiteX4" fmla="*/ 935570 w 3411412"/>
              <a:gd name="connsiteY4" fmla="*/ 0 h 4450086"/>
              <a:gd name="connsiteX0" fmla="*/ 909832 w 3411412"/>
              <a:gd name="connsiteY0" fmla="*/ 0 h 4478179"/>
              <a:gd name="connsiteX1" fmla="*/ 3411412 w 3411412"/>
              <a:gd name="connsiteY1" fmla="*/ 173268 h 4478179"/>
              <a:gd name="connsiteX2" fmla="*/ 2749233 w 3411412"/>
              <a:gd name="connsiteY2" fmla="*/ 4478179 h 4478179"/>
              <a:gd name="connsiteX3" fmla="*/ 0 w 3411412"/>
              <a:gd name="connsiteY3" fmla="*/ 4418128 h 4478179"/>
              <a:gd name="connsiteX4" fmla="*/ 909832 w 3411412"/>
              <a:gd name="connsiteY4" fmla="*/ 0 h 4478179"/>
              <a:gd name="connsiteX0" fmla="*/ 777815 w 3279395"/>
              <a:gd name="connsiteY0" fmla="*/ 0 h 4478179"/>
              <a:gd name="connsiteX1" fmla="*/ 3279395 w 3279395"/>
              <a:gd name="connsiteY1" fmla="*/ 173268 h 4478179"/>
              <a:gd name="connsiteX2" fmla="*/ 2617216 w 3279395"/>
              <a:gd name="connsiteY2" fmla="*/ 4478179 h 4478179"/>
              <a:gd name="connsiteX3" fmla="*/ 0 w 3279395"/>
              <a:gd name="connsiteY3" fmla="*/ 4359181 h 4478179"/>
              <a:gd name="connsiteX4" fmla="*/ 777815 w 3279395"/>
              <a:gd name="connsiteY4" fmla="*/ 0 h 4478179"/>
              <a:gd name="connsiteX0" fmla="*/ 667801 w 3169381"/>
              <a:gd name="connsiteY0" fmla="*/ 0 h 4478179"/>
              <a:gd name="connsiteX1" fmla="*/ 3169381 w 3169381"/>
              <a:gd name="connsiteY1" fmla="*/ 173268 h 4478179"/>
              <a:gd name="connsiteX2" fmla="*/ 2507202 w 3169381"/>
              <a:gd name="connsiteY2" fmla="*/ 4478179 h 4478179"/>
              <a:gd name="connsiteX3" fmla="*/ 0 w 3169381"/>
              <a:gd name="connsiteY3" fmla="*/ 4310059 h 4478179"/>
              <a:gd name="connsiteX4" fmla="*/ 667801 w 3169381"/>
              <a:gd name="connsiteY4" fmla="*/ 0 h 4478179"/>
              <a:gd name="connsiteX0" fmla="*/ 695893 w 3197473"/>
              <a:gd name="connsiteY0" fmla="*/ 0 h 4478179"/>
              <a:gd name="connsiteX1" fmla="*/ 3197473 w 3197473"/>
              <a:gd name="connsiteY1" fmla="*/ 173268 h 4478179"/>
              <a:gd name="connsiteX2" fmla="*/ 2535294 w 3197473"/>
              <a:gd name="connsiteY2" fmla="*/ 4478179 h 4478179"/>
              <a:gd name="connsiteX3" fmla="*/ 0 w 3197473"/>
              <a:gd name="connsiteY3" fmla="*/ 4335798 h 4478179"/>
              <a:gd name="connsiteX4" fmla="*/ 695893 w 3197473"/>
              <a:gd name="connsiteY4" fmla="*/ 0 h 4478179"/>
              <a:gd name="connsiteX0" fmla="*/ 733339 w 3234919"/>
              <a:gd name="connsiteY0" fmla="*/ 0 h 4478179"/>
              <a:gd name="connsiteX1" fmla="*/ 3234919 w 3234919"/>
              <a:gd name="connsiteY1" fmla="*/ 173268 h 4478179"/>
              <a:gd name="connsiteX2" fmla="*/ 2572740 w 3234919"/>
              <a:gd name="connsiteY2" fmla="*/ 4478179 h 4478179"/>
              <a:gd name="connsiteX3" fmla="*/ 0 w 3234919"/>
              <a:gd name="connsiteY3" fmla="*/ 4328767 h 4478179"/>
              <a:gd name="connsiteX4" fmla="*/ 733339 w 3234919"/>
              <a:gd name="connsiteY4" fmla="*/ 0 h 4478179"/>
              <a:gd name="connsiteX0" fmla="*/ 733339 w 3234919"/>
              <a:gd name="connsiteY0" fmla="*/ 0 h 4501123"/>
              <a:gd name="connsiteX1" fmla="*/ 3234919 w 3234919"/>
              <a:gd name="connsiteY1" fmla="*/ 173268 h 4501123"/>
              <a:gd name="connsiteX2" fmla="*/ 2604097 w 3234919"/>
              <a:gd name="connsiteY2" fmla="*/ 4501123 h 4501123"/>
              <a:gd name="connsiteX3" fmla="*/ 0 w 3234919"/>
              <a:gd name="connsiteY3" fmla="*/ 4328767 h 4501123"/>
              <a:gd name="connsiteX4" fmla="*/ 733339 w 3234919"/>
              <a:gd name="connsiteY4" fmla="*/ 0 h 4501123"/>
              <a:gd name="connsiteX0" fmla="*/ 733339 w 3234919"/>
              <a:gd name="connsiteY0" fmla="*/ 0 h 4527802"/>
              <a:gd name="connsiteX1" fmla="*/ 3234919 w 3234919"/>
              <a:gd name="connsiteY1" fmla="*/ 173268 h 4527802"/>
              <a:gd name="connsiteX2" fmla="*/ 2597537 w 3234919"/>
              <a:gd name="connsiteY2" fmla="*/ 4527802 h 4527802"/>
              <a:gd name="connsiteX3" fmla="*/ 0 w 3234919"/>
              <a:gd name="connsiteY3" fmla="*/ 4328767 h 4527802"/>
              <a:gd name="connsiteX4" fmla="*/ 733339 w 3234919"/>
              <a:gd name="connsiteY4" fmla="*/ 0 h 4527802"/>
              <a:gd name="connsiteX0" fmla="*/ 733339 w 3234919"/>
              <a:gd name="connsiteY0" fmla="*/ 0 h 4532479"/>
              <a:gd name="connsiteX1" fmla="*/ 3234919 w 3234919"/>
              <a:gd name="connsiteY1" fmla="*/ 173268 h 4532479"/>
              <a:gd name="connsiteX2" fmla="*/ 2581152 w 3234919"/>
              <a:gd name="connsiteY2" fmla="*/ 4532479 h 4532479"/>
              <a:gd name="connsiteX3" fmla="*/ 0 w 3234919"/>
              <a:gd name="connsiteY3" fmla="*/ 4328767 h 4532479"/>
              <a:gd name="connsiteX4" fmla="*/ 733339 w 3234919"/>
              <a:gd name="connsiteY4" fmla="*/ 0 h 4532479"/>
              <a:gd name="connsiteX0" fmla="*/ 733339 w 3234919"/>
              <a:gd name="connsiteY0" fmla="*/ 0 h 4568512"/>
              <a:gd name="connsiteX1" fmla="*/ 3234919 w 3234919"/>
              <a:gd name="connsiteY1" fmla="*/ 173268 h 4568512"/>
              <a:gd name="connsiteX2" fmla="*/ 2541823 w 3234919"/>
              <a:gd name="connsiteY2" fmla="*/ 4568512 h 4568512"/>
              <a:gd name="connsiteX3" fmla="*/ 0 w 3234919"/>
              <a:gd name="connsiteY3" fmla="*/ 4328767 h 4568512"/>
              <a:gd name="connsiteX4" fmla="*/ 733339 w 3234919"/>
              <a:gd name="connsiteY4" fmla="*/ 0 h 4568512"/>
              <a:gd name="connsiteX0" fmla="*/ 733339 w 3234919"/>
              <a:gd name="connsiteY0" fmla="*/ 0 h 4577395"/>
              <a:gd name="connsiteX1" fmla="*/ 3234919 w 3234919"/>
              <a:gd name="connsiteY1" fmla="*/ 173268 h 4577395"/>
              <a:gd name="connsiteX2" fmla="*/ 2498288 w 3234919"/>
              <a:gd name="connsiteY2" fmla="*/ 4577395 h 4577395"/>
              <a:gd name="connsiteX3" fmla="*/ 0 w 3234919"/>
              <a:gd name="connsiteY3" fmla="*/ 4328767 h 4577395"/>
              <a:gd name="connsiteX4" fmla="*/ 733339 w 3234919"/>
              <a:gd name="connsiteY4" fmla="*/ 0 h 4577395"/>
              <a:gd name="connsiteX0" fmla="*/ 733339 w 3234919"/>
              <a:gd name="connsiteY0" fmla="*/ 0 h 4570835"/>
              <a:gd name="connsiteX1" fmla="*/ 3234919 w 3234919"/>
              <a:gd name="connsiteY1" fmla="*/ 173268 h 4570835"/>
              <a:gd name="connsiteX2" fmla="*/ 2471609 w 3234919"/>
              <a:gd name="connsiteY2" fmla="*/ 4570835 h 4570835"/>
              <a:gd name="connsiteX3" fmla="*/ 0 w 3234919"/>
              <a:gd name="connsiteY3" fmla="*/ 4328767 h 4570835"/>
              <a:gd name="connsiteX4" fmla="*/ 733339 w 3234919"/>
              <a:gd name="connsiteY4" fmla="*/ 0 h 4570835"/>
              <a:gd name="connsiteX0" fmla="*/ 733339 w 3234919"/>
              <a:gd name="connsiteY0" fmla="*/ 0 h 4518418"/>
              <a:gd name="connsiteX1" fmla="*/ 3234919 w 3234919"/>
              <a:gd name="connsiteY1" fmla="*/ 173268 h 4518418"/>
              <a:gd name="connsiteX2" fmla="*/ 2506261 w 3234919"/>
              <a:gd name="connsiteY2" fmla="*/ 4518418 h 4518418"/>
              <a:gd name="connsiteX3" fmla="*/ 0 w 3234919"/>
              <a:gd name="connsiteY3" fmla="*/ 4328767 h 4518418"/>
              <a:gd name="connsiteX4" fmla="*/ 733339 w 3234919"/>
              <a:gd name="connsiteY4" fmla="*/ 0 h 4518418"/>
              <a:gd name="connsiteX0" fmla="*/ 733339 w 3234919"/>
              <a:gd name="connsiteY0" fmla="*/ 0 h 4512800"/>
              <a:gd name="connsiteX1" fmla="*/ 3234919 w 3234919"/>
              <a:gd name="connsiteY1" fmla="*/ 173268 h 4512800"/>
              <a:gd name="connsiteX2" fmla="*/ 2501114 w 3234919"/>
              <a:gd name="connsiteY2" fmla="*/ 4512800 h 4512800"/>
              <a:gd name="connsiteX3" fmla="*/ 0 w 3234919"/>
              <a:gd name="connsiteY3" fmla="*/ 4328767 h 4512800"/>
              <a:gd name="connsiteX4" fmla="*/ 733339 w 3234919"/>
              <a:gd name="connsiteY4" fmla="*/ 0 h 4512800"/>
              <a:gd name="connsiteX0" fmla="*/ 712278 w 3234919"/>
              <a:gd name="connsiteY0" fmla="*/ 0 h 4524508"/>
              <a:gd name="connsiteX1" fmla="*/ 3234919 w 3234919"/>
              <a:gd name="connsiteY1" fmla="*/ 184976 h 4524508"/>
              <a:gd name="connsiteX2" fmla="*/ 2501114 w 3234919"/>
              <a:gd name="connsiteY2" fmla="*/ 4524508 h 4524508"/>
              <a:gd name="connsiteX3" fmla="*/ 0 w 3234919"/>
              <a:gd name="connsiteY3" fmla="*/ 4340475 h 4524508"/>
              <a:gd name="connsiteX4" fmla="*/ 712278 w 3234919"/>
              <a:gd name="connsiteY4" fmla="*/ 0 h 4524508"/>
              <a:gd name="connsiteX0" fmla="*/ 696835 w 3234919"/>
              <a:gd name="connsiteY0" fmla="*/ 0 h 4541363"/>
              <a:gd name="connsiteX1" fmla="*/ 3234919 w 3234919"/>
              <a:gd name="connsiteY1" fmla="*/ 201831 h 4541363"/>
              <a:gd name="connsiteX2" fmla="*/ 2501114 w 3234919"/>
              <a:gd name="connsiteY2" fmla="*/ 4541363 h 4541363"/>
              <a:gd name="connsiteX3" fmla="*/ 0 w 3234919"/>
              <a:gd name="connsiteY3" fmla="*/ 4357330 h 4541363"/>
              <a:gd name="connsiteX4" fmla="*/ 696835 w 3234919"/>
              <a:gd name="connsiteY4" fmla="*/ 0 h 4541363"/>
              <a:gd name="connsiteX0" fmla="*/ 652039 w 3190123"/>
              <a:gd name="connsiteY0" fmla="*/ 0 h 4541363"/>
              <a:gd name="connsiteX1" fmla="*/ 3190123 w 3190123"/>
              <a:gd name="connsiteY1" fmla="*/ 201831 h 4541363"/>
              <a:gd name="connsiteX2" fmla="*/ 2456318 w 3190123"/>
              <a:gd name="connsiteY2" fmla="*/ 4541363 h 4541363"/>
              <a:gd name="connsiteX3" fmla="*/ 0 w 3190123"/>
              <a:gd name="connsiteY3" fmla="*/ 4390108 h 4541363"/>
              <a:gd name="connsiteX4" fmla="*/ 652039 w 3190123"/>
              <a:gd name="connsiteY4" fmla="*/ 0 h 4541363"/>
              <a:gd name="connsiteX0" fmla="*/ 682126 w 3220210"/>
              <a:gd name="connsiteY0" fmla="*/ 0 h 4541363"/>
              <a:gd name="connsiteX1" fmla="*/ 3220210 w 3220210"/>
              <a:gd name="connsiteY1" fmla="*/ 201831 h 4541363"/>
              <a:gd name="connsiteX2" fmla="*/ 2486405 w 3220210"/>
              <a:gd name="connsiteY2" fmla="*/ 4541363 h 4541363"/>
              <a:gd name="connsiteX3" fmla="*/ 0 w 3220210"/>
              <a:gd name="connsiteY3" fmla="*/ 4373382 h 4541363"/>
              <a:gd name="connsiteX4" fmla="*/ 682126 w 3220210"/>
              <a:gd name="connsiteY4" fmla="*/ 0 h 4541363"/>
              <a:gd name="connsiteX0" fmla="*/ 714231 w 3252315"/>
              <a:gd name="connsiteY0" fmla="*/ 0 h 4541363"/>
              <a:gd name="connsiteX1" fmla="*/ 3252315 w 3252315"/>
              <a:gd name="connsiteY1" fmla="*/ 201831 h 4541363"/>
              <a:gd name="connsiteX2" fmla="*/ 2518510 w 3252315"/>
              <a:gd name="connsiteY2" fmla="*/ 4541363 h 4541363"/>
              <a:gd name="connsiteX3" fmla="*/ 0 w 3252315"/>
              <a:gd name="connsiteY3" fmla="*/ 4402796 h 4541363"/>
              <a:gd name="connsiteX4" fmla="*/ 714231 w 3252315"/>
              <a:gd name="connsiteY4" fmla="*/ 0 h 4541363"/>
              <a:gd name="connsiteX0" fmla="*/ 714231 w 3217418"/>
              <a:gd name="connsiteY0" fmla="*/ 0 h 4541363"/>
              <a:gd name="connsiteX1" fmla="*/ 3217418 w 3217418"/>
              <a:gd name="connsiteY1" fmla="*/ 215013 h 4541363"/>
              <a:gd name="connsiteX2" fmla="*/ 2518510 w 3217418"/>
              <a:gd name="connsiteY2" fmla="*/ 4541363 h 4541363"/>
              <a:gd name="connsiteX3" fmla="*/ 0 w 3217418"/>
              <a:gd name="connsiteY3" fmla="*/ 4402796 h 4541363"/>
              <a:gd name="connsiteX4" fmla="*/ 714231 w 3217418"/>
              <a:gd name="connsiteY4" fmla="*/ 0 h 4541363"/>
              <a:gd name="connsiteX0" fmla="*/ 714231 w 3178269"/>
              <a:gd name="connsiteY0" fmla="*/ 0 h 4541363"/>
              <a:gd name="connsiteX1" fmla="*/ 3178269 w 3178269"/>
              <a:gd name="connsiteY1" fmla="*/ 213301 h 4541363"/>
              <a:gd name="connsiteX2" fmla="*/ 2518510 w 3178269"/>
              <a:gd name="connsiteY2" fmla="*/ 4541363 h 4541363"/>
              <a:gd name="connsiteX3" fmla="*/ 0 w 3178269"/>
              <a:gd name="connsiteY3" fmla="*/ 4402796 h 4541363"/>
              <a:gd name="connsiteX4" fmla="*/ 714231 w 3178269"/>
              <a:gd name="connsiteY4" fmla="*/ 0 h 4541363"/>
              <a:gd name="connsiteX0" fmla="*/ 714231 w 3198272"/>
              <a:gd name="connsiteY0" fmla="*/ 0 h 4541363"/>
              <a:gd name="connsiteX1" fmla="*/ 3198272 w 3198272"/>
              <a:gd name="connsiteY1" fmla="*/ 204370 h 4541363"/>
              <a:gd name="connsiteX2" fmla="*/ 2518510 w 3198272"/>
              <a:gd name="connsiteY2" fmla="*/ 4541363 h 4541363"/>
              <a:gd name="connsiteX3" fmla="*/ 0 w 3198272"/>
              <a:gd name="connsiteY3" fmla="*/ 4402796 h 4541363"/>
              <a:gd name="connsiteX4" fmla="*/ 714231 w 3198272"/>
              <a:gd name="connsiteY4" fmla="*/ 0 h 454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8272" h="4541363">
                <a:moveTo>
                  <a:pt x="714231" y="0"/>
                </a:moveTo>
                <a:lnTo>
                  <a:pt x="3198272" y="204370"/>
                </a:lnTo>
                <a:lnTo>
                  <a:pt x="2518510" y="4541363"/>
                </a:lnTo>
                <a:lnTo>
                  <a:pt x="0" y="4402796"/>
                </a:lnTo>
                <a:lnTo>
                  <a:pt x="714231" y="0"/>
                </a:lnTo>
                <a:close/>
              </a:path>
            </a:pathLst>
          </a:custGeom>
          <a:solidFill>
            <a:schemeClr val="bg2"/>
          </a:solidFill>
          <a:scene3d>
            <a:camera prst="orthographicFront">
              <a:rot lat="1800000" lon="3000000" rev="1200000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 rot="18749774">
            <a:off x="3749936" y="2696168"/>
            <a:ext cx="3252315" cy="4541363"/>
          </a:xfrm>
          <a:custGeom>
            <a:avLst/>
            <a:gdLst>
              <a:gd name="connsiteX0" fmla="*/ 0 w 4089398"/>
              <a:gd name="connsiteY0" fmla="*/ 0 h 3098800"/>
              <a:gd name="connsiteX1" fmla="*/ 4089398 w 4089398"/>
              <a:gd name="connsiteY1" fmla="*/ 0 h 3098800"/>
              <a:gd name="connsiteX2" fmla="*/ 4089398 w 4089398"/>
              <a:gd name="connsiteY2" fmla="*/ 3098800 h 3098800"/>
              <a:gd name="connsiteX3" fmla="*/ 0 w 4089398"/>
              <a:gd name="connsiteY3" fmla="*/ 3098800 h 3098800"/>
              <a:gd name="connsiteX4" fmla="*/ 0 w 4089398"/>
              <a:gd name="connsiteY4" fmla="*/ 0 h 3098800"/>
              <a:gd name="connsiteX0" fmla="*/ 76019 w 4165417"/>
              <a:gd name="connsiteY0" fmla="*/ 0 h 3850538"/>
              <a:gd name="connsiteX1" fmla="*/ 4165417 w 4165417"/>
              <a:gd name="connsiteY1" fmla="*/ 0 h 3850538"/>
              <a:gd name="connsiteX2" fmla="*/ 4165417 w 4165417"/>
              <a:gd name="connsiteY2" fmla="*/ 3098800 h 3850538"/>
              <a:gd name="connsiteX3" fmla="*/ 0 w 4165417"/>
              <a:gd name="connsiteY3" fmla="*/ 3850538 h 3850538"/>
              <a:gd name="connsiteX4" fmla="*/ 76019 w 4165417"/>
              <a:gd name="connsiteY4" fmla="*/ 0 h 3850538"/>
              <a:gd name="connsiteX0" fmla="*/ 252573 w 4341971"/>
              <a:gd name="connsiteY0" fmla="*/ 0 h 4187989"/>
              <a:gd name="connsiteX1" fmla="*/ 4341971 w 4341971"/>
              <a:gd name="connsiteY1" fmla="*/ 0 h 4187989"/>
              <a:gd name="connsiteX2" fmla="*/ 4341971 w 4341971"/>
              <a:gd name="connsiteY2" fmla="*/ 3098800 h 4187989"/>
              <a:gd name="connsiteX3" fmla="*/ 0 w 4341971"/>
              <a:gd name="connsiteY3" fmla="*/ 4187989 h 4187989"/>
              <a:gd name="connsiteX4" fmla="*/ 252573 w 4341971"/>
              <a:gd name="connsiteY4" fmla="*/ 0 h 4187989"/>
              <a:gd name="connsiteX0" fmla="*/ 363529 w 4341971"/>
              <a:gd name="connsiteY0" fmla="*/ 0 h 4258643"/>
              <a:gd name="connsiteX1" fmla="*/ 4341971 w 4341971"/>
              <a:gd name="connsiteY1" fmla="*/ 70654 h 4258643"/>
              <a:gd name="connsiteX2" fmla="*/ 4341971 w 4341971"/>
              <a:gd name="connsiteY2" fmla="*/ 3169454 h 4258643"/>
              <a:gd name="connsiteX3" fmla="*/ 0 w 4341971"/>
              <a:gd name="connsiteY3" fmla="*/ 4258643 h 4258643"/>
              <a:gd name="connsiteX4" fmla="*/ 363529 w 4341971"/>
              <a:gd name="connsiteY4" fmla="*/ 0 h 4258643"/>
              <a:gd name="connsiteX0" fmla="*/ 530637 w 4341971"/>
              <a:gd name="connsiteY0" fmla="*/ 0 h 4256729"/>
              <a:gd name="connsiteX1" fmla="*/ 4341971 w 4341971"/>
              <a:gd name="connsiteY1" fmla="*/ 68740 h 4256729"/>
              <a:gd name="connsiteX2" fmla="*/ 4341971 w 4341971"/>
              <a:gd name="connsiteY2" fmla="*/ 3167540 h 4256729"/>
              <a:gd name="connsiteX3" fmla="*/ 0 w 4341971"/>
              <a:gd name="connsiteY3" fmla="*/ 4256729 h 4256729"/>
              <a:gd name="connsiteX4" fmla="*/ 530637 w 4341971"/>
              <a:gd name="connsiteY4" fmla="*/ 0 h 4256729"/>
              <a:gd name="connsiteX0" fmla="*/ 582615 w 4341971"/>
              <a:gd name="connsiteY0" fmla="*/ 0 h 4335355"/>
              <a:gd name="connsiteX1" fmla="*/ 4341971 w 4341971"/>
              <a:gd name="connsiteY1" fmla="*/ 147366 h 4335355"/>
              <a:gd name="connsiteX2" fmla="*/ 4341971 w 4341971"/>
              <a:gd name="connsiteY2" fmla="*/ 3246166 h 4335355"/>
              <a:gd name="connsiteX3" fmla="*/ 0 w 4341971"/>
              <a:gd name="connsiteY3" fmla="*/ 4335355 h 4335355"/>
              <a:gd name="connsiteX4" fmla="*/ 582615 w 4341971"/>
              <a:gd name="connsiteY4" fmla="*/ 0 h 4335355"/>
              <a:gd name="connsiteX0" fmla="*/ 535816 w 4341971"/>
              <a:gd name="connsiteY0" fmla="*/ 0 h 4375155"/>
              <a:gd name="connsiteX1" fmla="*/ 4341971 w 4341971"/>
              <a:gd name="connsiteY1" fmla="*/ 187166 h 4375155"/>
              <a:gd name="connsiteX2" fmla="*/ 4341971 w 4341971"/>
              <a:gd name="connsiteY2" fmla="*/ 3285966 h 4375155"/>
              <a:gd name="connsiteX3" fmla="*/ 0 w 4341971"/>
              <a:gd name="connsiteY3" fmla="*/ 4375155 h 4375155"/>
              <a:gd name="connsiteX4" fmla="*/ 535816 w 4341971"/>
              <a:gd name="connsiteY4" fmla="*/ 0 h 4375155"/>
              <a:gd name="connsiteX0" fmla="*/ 546111 w 4341971"/>
              <a:gd name="connsiteY0" fmla="*/ 0 h 4363918"/>
              <a:gd name="connsiteX1" fmla="*/ 4341971 w 4341971"/>
              <a:gd name="connsiteY1" fmla="*/ 175929 h 4363918"/>
              <a:gd name="connsiteX2" fmla="*/ 4341971 w 4341971"/>
              <a:gd name="connsiteY2" fmla="*/ 3274729 h 4363918"/>
              <a:gd name="connsiteX3" fmla="*/ 0 w 4341971"/>
              <a:gd name="connsiteY3" fmla="*/ 4363918 h 4363918"/>
              <a:gd name="connsiteX4" fmla="*/ 546111 w 4341971"/>
              <a:gd name="connsiteY4" fmla="*/ 0 h 4363918"/>
              <a:gd name="connsiteX0" fmla="*/ 577467 w 4341971"/>
              <a:gd name="connsiteY0" fmla="*/ 0 h 4340974"/>
              <a:gd name="connsiteX1" fmla="*/ 4341971 w 4341971"/>
              <a:gd name="connsiteY1" fmla="*/ 152985 h 4340974"/>
              <a:gd name="connsiteX2" fmla="*/ 4341971 w 4341971"/>
              <a:gd name="connsiteY2" fmla="*/ 3251785 h 4340974"/>
              <a:gd name="connsiteX3" fmla="*/ 0 w 4341971"/>
              <a:gd name="connsiteY3" fmla="*/ 4340974 h 4340974"/>
              <a:gd name="connsiteX4" fmla="*/ 577467 w 4341971"/>
              <a:gd name="connsiteY4" fmla="*/ 0 h 4340974"/>
              <a:gd name="connsiteX0" fmla="*/ 578409 w 4341971"/>
              <a:gd name="connsiteY0" fmla="*/ 0 h 4362506"/>
              <a:gd name="connsiteX1" fmla="*/ 4341971 w 4341971"/>
              <a:gd name="connsiteY1" fmla="*/ 174517 h 4362506"/>
              <a:gd name="connsiteX2" fmla="*/ 4341971 w 4341971"/>
              <a:gd name="connsiteY2" fmla="*/ 3273317 h 4362506"/>
              <a:gd name="connsiteX3" fmla="*/ 0 w 4341971"/>
              <a:gd name="connsiteY3" fmla="*/ 4362506 h 4362506"/>
              <a:gd name="connsiteX4" fmla="*/ 578409 w 4341971"/>
              <a:gd name="connsiteY4" fmla="*/ 0 h 4362506"/>
              <a:gd name="connsiteX0" fmla="*/ 540964 w 4341971"/>
              <a:gd name="connsiteY0" fmla="*/ 0 h 4369537"/>
              <a:gd name="connsiteX1" fmla="*/ 4341971 w 4341971"/>
              <a:gd name="connsiteY1" fmla="*/ 181548 h 4369537"/>
              <a:gd name="connsiteX2" fmla="*/ 4341971 w 4341971"/>
              <a:gd name="connsiteY2" fmla="*/ 3280348 h 4369537"/>
              <a:gd name="connsiteX3" fmla="*/ 0 w 4341971"/>
              <a:gd name="connsiteY3" fmla="*/ 4369537 h 4369537"/>
              <a:gd name="connsiteX4" fmla="*/ 540964 w 4341971"/>
              <a:gd name="connsiteY4" fmla="*/ 0 h 4369537"/>
              <a:gd name="connsiteX0" fmla="*/ 584530 w 4385537"/>
              <a:gd name="connsiteY0" fmla="*/ 0 h 4502464"/>
              <a:gd name="connsiteX1" fmla="*/ 4385537 w 4385537"/>
              <a:gd name="connsiteY1" fmla="*/ 181548 h 4502464"/>
              <a:gd name="connsiteX2" fmla="*/ 4385537 w 4385537"/>
              <a:gd name="connsiteY2" fmla="*/ 3280348 h 4502464"/>
              <a:gd name="connsiteX3" fmla="*/ 0 w 4385537"/>
              <a:gd name="connsiteY3" fmla="*/ 4502464 h 4502464"/>
              <a:gd name="connsiteX4" fmla="*/ 584530 w 4385537"/>
              <a:gd name="connsiteY4" fmla="*/ 0 h 4502464"/>
              <a:gd name="connsiteX0" fmla="*/ 676716 w 4477723"/>
              <a:gd name="connsiteY0" fmla="*/ 0 h 4390567"/>
              <a:gd name="connsiteX1" fmla="*/ 4477723 w 4477723"/>
              <a:gd name="connsiteY1" fmla="*/ 181548 h 4390567"/>
              <a:gd name="connsiteX2" fmla="*/ 4477723 w 4477723"/>
              <a:gd name="connsiteY2" fmla="*/ 3280348 h 4390567"/>
              <a:gd name="connsiteX3" fmla="*/ 0 w 4477723"/>
              <a:gd name="connsiteY3" fmla="*/ 4390567 h 4390567"/>
              <a:gd name="connsiteX4" fmla="*/ 676716 w 4477723"/>
              <a:gd name="connsiteY4" fmla="*/ 0 h 4390567"/>
              <a:gd name="connsiteX0" fmla="*/ 618649 w 4419656"/>
              <a:gd name="connsiteY0" fmla="*/ 0 h 4296027"/>
              <a:gd name="connsiteX1" fmla="*/ 4419656 w 4419656"/>
              <a:gd name="connsiteY1" fmla="*/ 181548 h 4296027"/>
              <a:gd name="connsiteX2" fmla="*/ 4419656 w 4419656"/>
              <a:gd name="connsiteY2" fmla="*/ 3280348 h 4296027"/>
              <a:gd name="connsiteX3" fmla="*/ 0 w 4419656"/>
              <a:gd name="connsiteY3" fmla="*/ 4296027 h 4296027"/>
              <a:gd name="connsiteX4" fmla="*/ 618649 w 4419656"/>
              <a:gd name="connsiteY4" fmla="*/ 0 h 4296027"/>
              <a:gd name="connsiteX0" fmla="*/ 644857 w 4445864"/>
              <a:gd name="connsiteY0" fmla="*/ 0 h 4278701"/>
              <a:gd name="connsiteX1" fmla="*/ 4445864 w 4445864"/>
              <a:gd name="connsiteY1" fmla="*/ 181548 h 4278701"/>
              <a:gd name="connsiteX2" fmla="*/ 4445864 w 4445864"/>
              <a:gd name="connsiteY2" fmla="*/ 3280348 h 4278701"/>
              <a:gd name="connsiteX3" fmla="*/ 0 w 4445864"/>
              <a:gd name="connsiteY3" fmla="*/ 4278701 h 4278701"/>
              <a:gd name="connsiteX4" fmla="*/ 644857 w 4445864"/>
              <a:gd name="connsiteY4" fmla="*/ 0 h 4278701"/>
              <a:gd name="connsiteX0" fmla="*/ 677625 w 4478632"/>
              <a:gd name="connsiteY0" fmla="*/ 0 h 4288055"/>
              <a:gd name="connsiteX1" fmla="*/ 4478632 w 4478632"/>
              <a:gd name="connsiteY1" fmla="*/ 181548 h 4288055"/>
              <a:gd name="connsiteX2" fmla="*/ 4478632 w 4478632"/>
              <a:gd name="connsiteY2" fmla="*/ 3280348 h 4288055"/>
              <a:gd name="connsiteX3" fmla="*/ 0 w 4478632"/>
              <a:gd name="connsiteY3" fmla="*/ 4288055 h 4288055"/>
              <a:gd name="connsiteX4" fmla="*/ 677625 w 4478632"/>
              <a:gd name="connsiteY4" fmla="*/ 0 h 4288055"/>
              <a:gd name="connsiteX0" fmla="*/ 730043 w 4478632"/>
              <a:gd name="connsiteY0" fmla="*/ 0 h 4253403"/>
              <a:gd name="connsiteX1" fmla="*/ 4478632 w 4478632"/>
              <a:gd name="connsiteY1" fmla="*/ 146896 h 4253403"/>
              <a:gd name="connsiteX2" fmla="*/ 4478632 w 4478632"/>
              <a:gd name="connsiteY2" fmla="*/ 3245696 h 4253403"/>
              <a:gd name="connsiteX3" fmla="*/ 0 w 4478632"/>
              <a:gd name="connsiteY3" fmla="*/ 4253403 h 4253403"/>
              <a:gd name="connsiteX4" fmla="*/ 730043 w 4478632"/>
              <a:gd name="connsiteY4" fmla="*/ 0 h 4253403"/>
              <a:gd name="connsiteX0" fmla="*/ 694009 w 4478632"/>
              <a:gd name="connsiteY0" fmla="*/ 0 h 4292732"/>
              <a:gd name="connsiteX1" fmla="*/ 4478632 w 4478632"/>
              <a:gd name="connsiteY1" fmla="*/ 186225 h 4292732"/>
              <a:gd name="connsiteX2" fmla="*/ 4478632 w 4478632"/>
              <a:gd name="connsiteY2" fmla="*/ 3285025 h 4292732"/>
              <a:gd name="connsiteX3" fmla="*/ 0 w 4478632"/>
              <a:gd name="connsiteY3" fmla="*/ 4292732 h 4292732"/>
              <a:gd name="connsiteX4" fmla="*/ 694009 w 4478632"/>
              <a:gd name="connsiteY4" fmla="*/ 0 h 4292732"/>
              <a:gd name="connsiteX0" fmla="*/ 694009 w 4478632"/>
              <a:gd name="connsiteY0" fmla="*/ 0 h 4292732"/>
              <a:gd name="connsiteX1" fmla="*/ 3442023 w 4478632"/>
              <a:gd name="connsiteY1" fmla="*/ 1197984 h 4292732"/>
              <a:gd name="connsiteX2" fmla="*/ 4478632 w 4478632"/>
              <a:gd name="connsiteY2" fmla="*/ 3285025 h 4292732"/>
              <a:gd name="connsiteX3" fmla="*/ 0 w 4478632"/>
              <a:gd name="connsiteY3" fmla="*/ 4292732 h 4292732"/>
              <a:gd name="connsiteX4" fmla="*/ 694009 w 4478632"/>
              <a:gd name="connsiteY4" fmla="*/ 0 h 4292732"/>
              <a:gd name="connsiteX0" fmla="*/ 694009 w 4478632"/>
              <a:gd name="connsiteY0" fmla="*/ 0 h 4292732"/>
              <a:gd name="connsiteX1" fmla="*/ 3260535 w 4478632"/>
              <a:gd name="connsiteY1" fmla="*/ 661505 h 4292732"/>
              <a:gd name="connsiteX2" fmla="*/ 4478632 w 4478632"/>
              <a:gd name="connsiteY2" fmla="*/ 3285025 h 4292732"/>
              <a:gd name="connsiteX3" fmla="*/ 0 w 4478632"/>
              <a:gd name="connsiteY3" fmla="*/ 4292732 h 4292732"/>
              <a:gd name="connsiteX4" fmla="*/ 694009 w 4478632"/>
              <a:gd name="connsiteY4" fmla="*/ 0 h 4292732"/>
              <a:gd name="connsiteX0" fmla="*/ 694009 w 3427113"/>
              <a:gd name="connsiteY0" fmla="*/ 0 h 4292732"/>
              <a:gd name="connsiteX1" fmla="*/ 3260535 w 3427113"/>
              <a:gd name="connsiteY1" fmla="*/ 661505 h 4292732"/>
              <a:gd name="connsiteX2" fmla="*/ 3427113 w 3427113"/>
              <a:gd name="connsiteY2" fmla="*/ 4021074 h 4292732"/>
              <a:gd name="connsiteX3" fmla="*/ 0 w 3427113"/>
              <a:gd name="connsiteY3" fmla="*/ 4292732 h 4292732"/>
              <a:gd name="connsiteX4" fmla="*/ 694009 w 3427113"/>
              <a:gd name="connsiteY4" fmla="*/ 0 h 4292732"/>
              <a:gd name="connsiteX0" fmla="*/ 694009 w 3260535"/>
              <a:gd name="connsiteY0" fmla="*/ 0 h 4312135"/>
              <a:gd name="connsiteX1" fmla="*/ 3260535 w 3260535"/>
              <a:gd name="connsiteY1" fmla="*/ 661505 h 4312135"/>
              <a:gd name="connsiteX2" fmla="*/ 3053035 w 3260535"/>
              <a:gd name="connsiteY2" fmla="*/ 4312135 h 4312135"/>
              <a:gd name="connsiteX3" fmla="*/ 0 w 3260535"/>
              <a:gd name="connsiteY3" fmla="*/ 4292732 h 4312135"/>
              <a:gd name="connsiteX4" fmla="*/ 694009 w 3260535"/>
              <a:gd name="connsiteY4" fmla="*/ 0 h 4312135"/>
              <a:gd name="connsiteX0" fmla="*/ 694009 w 3053035"/>
              <a:gd name="connsiteY0" fmla="*/ 0 h 4312135"/>
              <a:gd name="connsiteX1" fmla="*/ 2917087 w 3053035"/>
              <a:gd name="connsiteY1" fmla="*/ 128731 h 4312135"/>
              <a:gd name="connsiteX2" fmla="*/ 3053035 w 3053035"/>
              <a:gd name="connsiteY2" fmla="*/ 4312135 h 4312135"/>
              <a:gd name="connsiteX3" fmla="*/ 0 w 3053035"/>
              <a:gd name="connsiteY3" fmla="*/ 4292732 h 4312135"/>
              <a:gd name="connsiteX4" fmla="*/ 694009 w 3053035"/>
              <a:gd name="connsiteY4" fmla="*/ 0 h 4312135"/>
              <a:gd name="connsiteX0" fmla="*/ 694009 w 3183003"/>
              <a:gd name="connsiteY0" fmla="*/ 32228 h 4344363"/>
              <a:gd name="connsiteX1" fmla="*/ 3183003 w 3183003"/>
              <a:gd name="connsiteY1" fmla="*/ 0 h 4344363"/>
              <a:gd name="connsiteX2" fmla="*/ 3053035 w 3183003"/>
              <a:gd name="connsiteY2" fmla="*/ 4344363 h 4344363"/>
              <a:gd name="connsiteX3" fmla="*/ 0 w 3183003"/>
              <a:gd name="connsiteY3" fmla="*/ 4324960 h 4344363"/>
              <a:gd name="connsiteX4" fmla="*/ 694009 w 3183003"/>
              <a:gd name="connsiteY4" fmla="*/ 32228 h 4344363"/>
              <a:gd name="connsiteX0" fmla="*/ 694009 w 3183003"/>
              <a:gd name="connsiteY0" fmla="*/ 32228 h 4666842"/>
              <a:gd name="connsiteX1" fmla="*/ 3183003 w 3183003"/>
              <a:gd name="connsiteY1" fmla="*/ 0 h 4666842"/>
              <a:gd name="connsiteX2" fmla="*/ 2904102 w 3183003"/>
              <a:gd name="connsiteY2" fmla="*/ 4666842 h 4666842"/>
              <a:gd name="connsiteX3" fmla="*/ 0 w 3183003"/>
              <a:gd name="connsiteY3" fmla="*/ 4324960 h 4666842"/>
              <a:gd name="connsiteX4" fmla="*/ 694009 w 3183003"/>
              <a:gd name="connsiteY4" fmla="*/ 32228 h 4666842"/>
              <a:gd name="connsiteX0" fmla="*/ 694009 w 3183003"/>
              <a:gd name="connsiteY0" fmla="*/ 32228 h 4324960"/>
              <a:gd name="connsiteX1" fmla="*/ 3183003 w 3183003"/>
              <a:gd name="connsiteY1" fmla="*/ 0 h 4324960"/>
              <a:gd name="connsiteX2" fmla="*/ 2789063 w 3183003"/>
              <a:gd name="connsiteY2" fmla="*/ 4214167 h 4324960"/>
              <a:gd name="connsiteX3" fmla="*/ 0 w 3183003"/>
              <a:gd name="connsiteY3" fmla="*/ 4324960 h 4324960"/>
              <a:gd name="connsiteX4" fmla="*/ 694009 w 3183003"/>
              <a:gd name="connsiteY4" fmla="*/ 32228 h 4324960"/>
              <a:gd name="connsiteX0" fmla="*/ 694009 w 3183003"/>
              <a:gd name="connsiteY0" fmla="*/ 32228 h 4324960"/>
              <a:gd name="connsiteX1" fmla="*/ 3183003 w 3183003"/>
              <a:gd name="connsiteY1" fmla="*/ 0 h 4324960"/>
              <a:gd name="connsiteX2" fmla="*/ 2715082 w 3183003"/>
              <a:gd name="connsiteY2" fmla="*/ 4302618 h 4324960"/>
              <a:gd name="connsiteX3" fmla="*/ 0 w 3183003"/>
              <a:gd name="connsiteY3" fmla="*/ 4324960 h 4324960"/>
              <a:gd name="connsiteX4" fmla="*/ 694009 w 3183003"/>
              <a:gd name="connsiteY4" fmla="*/ 32228 h 4324960"/>
              <a:gd name="connsiteX0" fmla="*/ 694009 w 3183003"/>
              <a:gd name="connsiteY0" fmla="*/ 32228 h 4342888"/>
              <a:gd name="connsiteX1" fmla="*/ 3183003 w 3183003"/>
              <a:gd name="connsiteY1" fmla="*/ 0 h 4342888"/>
              <a:gd name="connsiteX2" fmla="*/ 2772647 w 3183003"/>
              <a:gd name="connsiteY2" fmla="*/ 4342888 h 4342888"/>
              <a:gd name="connsiteX3" fmla="*/ 0 w 3183003"/>
              <a:gd name="connsiteY3" fmla="*/ 4324960 h 4342888"/>
              <a:gd name="connsiteX4" fmla="*/ 694009 w 3183003"/>
              <a:gd name="connsiteY4" fmla="*/ 32228 h 4342888"/>
              <a:gd name="connsiteX0" fmla="*/ 694009 w 3304254"/>
              <a:gd name="connsiteY0" fmla="*/ 91646 h 4402306"/>
              <a:gd name="connsiteX1" fmla="*/ 3304254 w 3304254"/>
              <a:gd name="connsiteY1" fmla="*/ 0 h 4402306"/>
              <a:gd name="connsiteX2" fmla="*/ 2772647 w 3304254"/>
              <a:gd name="connsiteY2" fmla="*/ 4402306 h 4402306"/>
              <a:gd name="connsiteX3" fmla="*/ 0 w 3304254"/>
              <a:gd name="connsiteY3" fmla="*/ 4384378 h 4402306"/>
              <a:gd name="connsiteX4" fmla="*/ 694009 w 3304254"/>
              <a:gd name="connsiteY4" fmla="*/ 91646 h 4402306"/>
              <a:gd name="connsiteX0" fmla="*/ 694009 w 3454036"/>
              <a:gd name="connsiteY0" fmla="*/ 63524 h 4374184"/>
              <a:gd name="connsiteX1" fmla="*/ 3454036 w 3454036"/>
              <a:gd name="connsiteY1" fmla="*/ 0 h 4374184"/>
              <a:gd name="connsiteX2" fmla="*/ 2772647 w 3454036"/>
              <a:gd name="connsiteY2" fmla="*/ 4374184 h 4374184"/>
              <a:gd name="connsiteX3" fmla="*/ 0 w 3454036"/>
              <a:gd name="connsiteY3" fmla="*/ 4356256 h 4374184"/>
              <a:gd name="connsiteX4" fmla="*/ 694009 w 3454036"/>
              <a:gd name="connsiteY4" fmla="*/ 63524 h 4374184"/>
              <a:gd name="connsiteX0" fmla="*/ 694009 w 3454036"/>
              <a:gd name="connsiteY0" fmla="*/ 63524 h 4663454"/>
              <a:gd name="connsiteX1" fmla="*/ 3454036 w 3454036"/>
              <a:gd name="connsiteY1" fmla="*/ 0 h 4663454"/>
              <a:gd name="connsiteX2" fmla="*/ 2727639 w 3454036"/>
              <a:gd name="connsiteY2" fmla="*/ 4663454 h 4663454"/>
              <a:gd name="connsiteX3" fmla="*/ 0 w 3454036"/>
              <a:gd name="connsiteY3" fmla="*/ 4356256 h 4663454"/>
              <a:gd name="connsiteX4" fmla="*/ 694009 w 3454036"/>
              <a:gd name="connsiteY4" fmla="*/ 63524 h 4663454"/>
              <a:gd name="connsiteX0" fmla="*/ 694009 w 3454036"/>
              <a:gd name="connsiteY0" fmla="*/ 63524 h 4534734"/>
              <a:gd name="connsiteX1" fmla="*/ 3454036 w 3454036"/>
              <a:gd name="connsiteY1" fmla="*/ 0 h 4534734"/>
              <a:gd name="connsiteX2" fmla="*/ 2744054 w 3454036"/>
              <a:gd name="connsiteY2" fmla="*/ 4534734 h 4534734"/>
              <a:gd name="connsiteX3" fmla="*/ 0 w 3454036"/>
              <a:gd name="connsiteY3" fmla="*/ 4356256 h 4534734"/>
              <a:gd name="connsiteX4" fmla="*/ 694009 w 3454036"/>
              <a:gd name="connsiteY4" fmla="*/ 63524 h 4534734"/>
              <a:gd name="connsiteX0" fmla="*/ 694009 w 3454036"/>
              <a:gd name="connsiteY0" fmla="*/ 63524 h 4530968"/>
              <a:gd name="connsiteX1" fmla="*/ 3454036 w 3454036"/>
              <a:gd name="connsiteY1" fmla="*/ 0 h 4530968"/>
              <a:gd name="connsiteX2" fmla="*/ 2657926 w 3454036"/>
              <a:gd name="connsiteY2" fmla="*/ 4530968 h 4530968"/>
              <a:gd name="connsiteX3" fmla="*/ 0 w 3454036"/>
              <a:gd name="connsiteY3" fmla="*/ 4356256 h 4530968"/>
              <a:gd name="connsiteX4" fmla="*/ 694009 w 3454036"/>
              <a:gd name="connsiteY4" fmla="*/ 63524 h 4530968"/>
              <a:gd name="connsiteX0" fmla="*/ 694009 w 3454036"/>
              <a:gd name="connsiteY0" fmla="*/ 63524 h 4462636"/>
              <a:gd name="connsiteX1" fmla="*/ 3454036 w 3454036"/>
              <a:gd name="connsiteY1" fmla="*/ 0 h 4462636"/>
              <a:gd name="connsiteX2" fmla="*/ 2698667 w 3454036"/>
              <a:gd name="connsiteY2" fmla="*/ 4462636 h 4462636"/>
              <a:gd name="connsiteX3" fmla="*/ 0 w 3454036"/>
              <a:gd name="connsiteY3" fmla="*/ 4356256 h 4462636"/>
              <a:gd name="connsiteX4" fmla="*/ 694009 w 3454036"/>
              <a:gd name="connsiteY4" fmla="*/ 63524 h 4462636"/>
              <a:gd name="connsiteX0" fmla="*/ 694009 w 3454036"/>
              <a:gd name="connsiteY0" fmla="*/ 63524 h 4428455"/>
              <a:gd name="connsiteX1" fmla="*/ 3454036 w 3454036"/>
              <a:gd name="connsiteY1" fmla="*/ 0 h 4428455"/>
              <a:gd name="connsiteX2" fmla="*/ 2657016 w 3454036"/>
              <a:gd name="connsiteY2" fmla="*/ 4428455 h 4428455"/>
              <a:gd name="connsiteX3" fmla="*/ 0 w 3454036"/>
              <a:gd name="connsiteY3" fmla="*/ 4356256 h 4428455"/>
              <a:gd name="connsiteX4" fmla="*/ 694009 w 3454036"/>
              <a:gd name="connsiteY4" fmla="*/ 63524 h 4428455"/>
              <a:gd name="connsiteX0" fmla="*/ 694009 w 3454036"/>
              <a:gd name="connsiteY0" fmla="*/ 63524 h 4435957"/>
              <a:gd name="connsiteX1" fmla="*/ 3454036 w 3454036"/>
              <a:gd name="connsiteY1" fmla="*/ 0 h 4435957"/>
              <a:gd name="connsiteX2" fmla="*/ 2705228 w 3454036"/>
              <a:gd name="connsiteY2" fmla="*/ 4435957 h 4435957"/>
              <a:gd name="connsiteX3" fmla="*/ 0 w 3454036"/>
              <a:gd name="connsiteY3" fmla="*/ 4356256 h 4435957"/>
              <a:gd name="connsiteX4" fmla="*/ 694009 w 3454036"/>
              <a:gd name="connsiteY4" fmla="*/ 63524 h 4435957"/>
              <a:gd name="connsiteX0" fmla="*/ 694009 w 3350582"/>
              <a:gd name="connsiteY0" fmla="*/ 41081 h 4413514"/>
              <a:gd name="connsiteX1" fmla="*/ 3350582 w 3350582"/>
              <a:gd name="connsiteY1" fmla="*/ 0 h 4413514"/>
              <a:gd name="connsiteX2" fmla="*/ 2705228 w 3350582"/>
              <a:gd name="connsiteY2" fmla="*/ 4413514 h 4413514"/>
              <a:gd name="connsiteX3" fmla="*/ 0 w 3350582"/>
              <a:gd name="connsiteY3" fmla="*/ 4333813 h 4413514"/>
              <a:gd name="connsiteX4" fmla="*/ 694009 w 3350582"/>
              <a:gd name="connsiteY4" fmla="*/ 41081 h 4413514"/>
              <a:gd name="connsiteX0" fmla="*/ 694009 w 3407206"/>
              <a:gd name="connsiteY0" fmla="*/ 0 h 4372433"/>
              <a:gd name="connsiteX1" fmla="*/ 3407206 w 3407206"/>
              <a:gd name="connsiteY1" fmla="*/ 20721 h 4372433"/>
              <a:gd name="connsiteX2" fmla="*/ 2705228 w 3407206"/>
              <a:gd name="connsiteY2" fmla="*/ 4372433 h 4372433"/>
              <a:gd name="connsiteX3" fmla="*/ 0 w 3407206"/>
              <a:gd name="connsiteY3" fmla="*/ 4292732 h 4372433"/>
              <a:gd name="connsiteX4" fmla="*/ 694009 w 3407206"/>
              <a:gd name="connsiteY4" fmla="*/ 0 h 4372433"/>
              <a:gd name="connsiteX0" fmla="*/ 694009 w 3411412"/>
              <a:gd name="connsiteY0" fmla="*/ 0 h 4372433"/>
              <a:gd name="connsiteX1" fmla="*/ 3411412 w 3411412"/>
              <a:gd name="connsiteY1" fmla="*/ 47872 h 4372433"/>
              <a:gd name="connsiteX2" fmla="*/ 2705228 w 3411412"/>
              <a:gd name="connsiteY2" fmla="*/ 4372433 h 4372433"/>
              <a:gd name="connsiteX3" fmla="*/ 0 w 3411412"/>
              <a:gd name="connsiteY3" fmla="*/ 4292732 h 4372433"/>
              <a:gd name="connsiteX4" fmla="*/ 694009 w 3411412"/>
              <a:gd name="connsiteY4" fmla="*/ 0 h 4372433"/>
              <a:gd name="connsiteX0" fmla="*/ 694009 w 3411412"/>
              <a:gd name="connsiteY0" fmla="*/ 0 h 4346695"/>
              <a:gd name="connsiteX1" fmla="*/ 3411412 w 3411412"/>
              <a:gd name="connsiteY1" fmla="*/ 47872 h 4346695"/>
              <a:gd name="connsiteX2" fmla="*/ 2733320 w 3411412"/>
              <a:gd name="connsiteY2" fmla="*/ 4346695 h 4346695"/>
              <a:gd name="connsiteX3" fmla="*/ 0 w 3411412"/>
              <a:gd name="connsiteY3" fmla="*/ 4292732 h 4346695"/>
              <a:gd name="connsiteX4" fmla="*/ 694009 w 3411412"/>
              <a:gd name="connsiteY4" fmla="*/ 0 h 4346695"/>
              <a:gd name="connsiteX0" fmla="*/ 694009 w 3411412"/>
              <a:gd name="connsiteY0" fmla="*/ 0 h 4340134"/>
              <a:gd name="connsiteX1" fmla="*/ 3411412 w 3411412"/>
              <a:gd name="connsiteY1" fmla="*/ 47872 h 4340134"/>
              <a:gd name="connsiteX2" fmla="*/ 2706640 w 3411412"/>
              <a:gd name="connsiteY2" fmla="*/ 4340134 h 4340134"/>
              <a:gd name="connsiteX3" fmla="*/ 0 w 3411412"/>
              <a:gd name="connsiteY3" fmla="*/ 4292732 h 4340134"/>
              <a:gd name="connsiteX4" fmla="*/ 694009 w 3411412"/>
              <a:gd name="connsiteY4" fmla="*/ 0 h 4340134"/>
              <a:gd name="connsiteX0" fmla="*/ 694009 w 3411412"/>
              <a:gd name="connsiteY0" fmla="*/ 0 h 4352783"/>
              <a:gd name="connsiteX1" fmla="*/ 3411412 w 3411412"/>
              <a:gd name="connsiteY1" fmla="*/ 47872 h 4352783"/>
              <a:gd name="connsiteX2" fmla="*/ 2749233 w 3411412"/>
              <a:gd name="connsiteY2" fmla="*/ 4352783 h 4352783"/>
              <a:gd name="connsiteX3" fmla="*/ 0 w 3411412"/>
              <a:gd name="connsiteY3" fmla="*/ 4292732 h 4352783"/>
              <a:gd name="connsiteX4" fmla="*/ 694009 w 3411412"/>
              <a:gd name="connsiteY4" fmla="*/ 0 h 4352783"/>
              <a:gd name="connsiteX0" fmla="*/ 782492 w 3411412"/>
              <a:gd name="connsiteY0" fmla="*/ 0 h 4402847"/>
              <a:gd name="connsiteX1" fmla="*/ 3411412 w 3411412"/>
              <a:gd name="connsiteY1" fmla="*/ 97936 h 4402847"/>
              <a:gd name="connsiteX2" fmla="*/ 2749233 w 3411412"/>
              <a:gd name="connsiteY2" fmla="*/ 4402847 h 4402847"/>
              <a:gd name="connsiteX3" fmla="*/ 0 w 3411412"/>
              <a:gd name="connsiteY3" fmla="*/ 4342796 h 4402847"/>
              <a:gd name="connsiteX4" fmla="*/ 782492 w 3411412"/>
              <a:gd name="connsiteY4" fmla="*/ 0 h 4402847"/>
              <a:gd name="connsiteX0" fmla="*/ 935570 w 3411412"/>
              <a:gd name="connsiteY0" fmla="*/ 0 h 4450086"/>
              <a:gd name="connsiteX1" fmla="*/ 3411412 w 3411412"/>
              <a:gd name="connsiteY1" fmla="*/ 145175 h 4450086"/>
              <a:gd name="connsiteX2" fmla="*/ 2749233 w 3411412"/>
              <a:gd name="connsiteY2" fmla="*/ 4450086 h 4450086"/>
              <a:gd name="connsiteX3" fmla="*/ 0 w 3411412"/>
              <a:gd name="connsiteY3" fmla="*/ 4390035 h 4450086"/>
              <a:gd name="connsiteX4" fmla="*/ 935570 w 3411412"/>
              <a:gd name="connsiteY4" fmla="*/ 0 h 4450086"/>
              <a:gd name="connsiteX0" fmla="*/ 909832 w 3411412"/>
              <a:gd name="connsiteY0" fmla="*/ 0 h 4478179"/>
              <a:gd name="connsiteX1" fmla="*/ 3411412 w 3411412"/>
              <a:gd name="connsiteY1" fmla="*/ 173268 h 4478179"/>
              <a:gd name="connsiteX2" fmla="*/ 2749233 w 3411412"/>
              <a:gd name="connsiteY2" fmla="*/ 4478179 h 4478179"/>
              <a:gd name="connsiteX3" fmla="*/ 0 w 3411412"/>
              <a:gd name="connsiteY3" fmla="*/ 4418128 h 4478179"/>
              <a:gd name="connsiteX4" fmla="*/ 909832 w 3411412"/>
              <a:gd name="connsiteY4" fmla="*/ 0 h 4478179"/>
              <a:gd name="connsiteX0" fmla="*/ 777815 w 3279395"/>
              <a:gd name="connsiteY0" fmla="*/ 0 h 4478179"/>
              <a:gd name="connsiteX1" fmla="*/ 3279395 w 3279395"/>
              <a:gd name="connsiteY1" fmla="*/ 173268 h 4478179"/>
              <a:gd name="connsiteX2" fmla="*/ 2617216 w 3279395"/>
              <a:gd name="connsiteY2" fmla="*/ 4478179 h 4478179"/>
              <a:gd name="connsiteX3" fmla="*/ 0 w 3279395"/>
              <a:gd name="connsiteY3" fmla="*/ 4359181 h 4478179"/>
              <a:gd name="connsiteX4" fmla="*/ 777815 w 3279395"/>
              <a:gd name="connsiteY4" fmla="*/ 0 h 4478179"/>
              <a:gd name="connsiteX0" fmla="*/ 667801 w 3169381"/>
              <a:gd name="connsiteY0" fmla="*/ 0 h 4478179"/>
              <a:gd name="connsiteX1" fmla="*/ 3169381 w 3169381"/>
              <a:gd name="connsiteY1" fmla="*/ 173268 h 4478179"/>
              <a:gd name="connsiteX2" fmla="*/ 2507202 w 3169381"/>
              <a:gd name="connsiteY2" fmla="*/ 4478179 h 4478179"/>
              <a:gd name="connsiteX3" fmla="*/ 0 w 3169381"/>
              <a:gd name="connsiteY3" fmla="*/ 4310059 h 4478179"/>
              <a:gd name="connsiteX4" fmla="*/ 667801 w 3169381"/>
              <a:gd name="connsiteY4" fmla="*/ 0 h 4478179"/>
              <a:gd name="connsiteX0" fmla="*/ 695893 w 3197473"/>
              <a:gd name="connsiteY0" fmla="*/ 0 h 4478179"/>
              <a:gd name="connsiteX1" fmla="*/ 3197473 w 3197473"/>
              <a:gd name="connsiteY1" fmla="*/ 173268 h 4478179"/>
              <a:gd name="connsiteX2" fmla="*/ 2535294 w 3197473"/>
              <a:gd name="connsiteY2" fmla="*/ 4478179 h 4478179"/>
              <a:gd name="connsiteX3" fmla="*/ 0 w 3197473"/>
              <a:gd name="connsiteY3" fmla="*/ 4335798 h 4478179"/>
              <a:gd name="connsiteX4" fmla="*/ 695893 w 3197473"/>
              <a:gd name="connsiteY4" fmla="*/ 0 h 4478179"/>
              <a:gd name="connsiteX0" fmla="*/ 733339 w 3234919"/>
              <a:gd name="connsiteY0" fmla="*/ 0 h 4478179"/>
              <a:gd name="connsiteX1" fmla="*/ 3234919 w 3234919"/>
              <a:gd name="connsiteY1" fmla="*/ 173268 h 4478179"/>
              <a:gd name="connsiteX2" fmla="*/ 2572740 w 3234919"/>
              <a:gd name="connsiteY2" fmla="*/ 4478179 h 4478179"/>
              <a:gd name="connsiteX3" fmla="*/ 0 w 3234919"/>
              <a:gd name="connsiteY3" fmla="*/ 4328767 h 4478179"/>
              <a:gd name="connsiteX4" fmla="*/ 733339 w 3234919"/>
              <a:gd name="connsiteY4" fmla="*/ 0 h 4478179"/>
              <a:gd name="connsiteX0" fmla="*/ 733339 w 3234919"/>
              <a:gd name="connsiteY0" fmla="*/ 0 h 4501123"/>
              <a:gd name="connsiteX1" fmla="*/ 3234919 w 3234919"/>
              <a:gd name="connsiteY1" fmla="*/ 173268 h 4501123"/>
              <a:gd name="connsiteX2" fmla="*/ 2604097 w 3234919"/>
              <a:gd name="connsiteY2" fmla="*/ 4501123 h 4501123"/>
              <a:gd name="connsiteX3" fmla="*/ 0 w 3234919"/>
              <a:gd name="connsiteY3" fmla="*/ 4328767 h 4501123"/>
              <a:gd name="connsiteX4" fmla="*/ 733339 w 3234919"/>
              <a:gd name="connsiteY4" fmla="*/ 0 h 4501123"/>
              <a:gd name="connsiteX0" fmla="*/ 733339 w 3234919"/>
              <a:gd name="connsiteY0" fmla="*/ 0 h 4527802"/>
              <a:gd name="connsiteX1" fmla="*/ 3234919 w 3234919"/>
              <a:gd name="connsiteY1" fmla="*/ 173268 h 4527802"/>
              <a:gd name="connsiteX2" fmla="*/ 2597537 w 3234919"/>
              <a:gd name="connsiteY2" fmla="*/ 4527802 h 4527802"/>
              <a:gd name="connsiteX3" fmla="*/ 0 w 3234919"/>
              <a:gd name="connsiteY3" fmla="*/ 4328767 h 4527802"/>
              <a:gd name="connsiteX4" fmla="*/ 733339 w 3234919"/>
              <a:gd name="connsiteY4" fmla="*/ 0 h 4527802"/>
              <a:gd name="connsiteX0" fmla="*/ 733339 w 3234919"/>
              <a:gd name="connsiteY0" fmla="*/ 0 h 4532479"/>
              <a:gd name="connsiteX1" fmla="*/ 3234919 w 3234919"/>
              <a:gd name="connsiteY1" fmla="*/ 173268 h 4532479"/>
              <a:gd name="connsiteX2" fmla="*/ 2581152 w 3234919"/>
              <a:gd name="connsiteY2" fmla="*/ 4532479 h 4532479"/>
              <a:gd name="connsiteX3" fmla="*/ 0 w 3234919"/>
              <a:gd name="connsiteY3" fmla="*/ 4328767 h 4532479"/>
              <a:gd name="connsiteX4" fmla="*/ 733339 w 3234919"/>
              <a:gd name="connsiteY4" fmla="*/ 0 h 4532479"/>
              <a:gd name="connsiteX0" fmla="*/ 733339 w 3234919"/>
              <a:gd name="connsiteY0" fmla="*/ 0 h 4568512"/>
              <a:gd name="connsiteX1" fmla="*/ 3234919 w 3234919"/>
              <a:gd name="connsiteY1" fmla="*/ 173268 h 4568512"/>
              <a:gd name="connsiteX2" fmla="*/ 2541823 w 3234919"/>
              <a:gd name="connsiteY2" fmla="*/ 4568512 h 4568512"/>
              <a:gd name="connsiteX3" fmla="*/ 0 w 3234919"/>
              <a:gd name="connsiteY3" fmla="*/ 4328767 h 4568512"/>
              <a:gd name="connsiteX4" fmla="*/ 733339 w 3234919"/>
              <a:gd name="connsiteY4" fmla="*/ 0 h 4568512"/>
              <a:gd name="connsiteX0" fmla="*/ 733339 w 3234919"/>
              <a:gd name="connsiteY0" fmla="*/ 0 h 4577395"/>
              <a:gd name="connsiteX1" fmla="*/ 3234919 w 3234919"/>
              <a:gd name="connsiteY1" fmla="*/ 173268 h 4577395"/>
              <a:gd name="connsiteX2" fmla="*/ 2498288 w 3234919"/>
              <a:gd name="connsiteY2" fmla="*/ 4577395 h 4577395"/>
              <a:gd name="connsiteX3" fmla="*/ 0 w 3234919"/>
              <a:gd name="connsiteY3" fmla="*/ 4328767 h 4577395"/>
              <a:gd name="connsiteX4" fmla="*/ 733339 w 3234919"/>
              <a:gd name="connsiteY4" fmla="*/ 0 h 4577395"/>
              <a:gd name="connsiteX0" fmla="*/ 733339 w 3234919"/>
              <a:gd name="connsiteY0" fmla="*/ 0 h 4570835"/>
              <a:gd name="connsiteX1" fmla="*/ 3234919 w 3234919"/>
              <a:gd name="connsiteY1" fmla="*/ 173268 h 4570835"/>
              <a:gd name="connsiteX2" fmla="*/ 2471609 w 3234919"/>
              <a:gd name="connsiteY2" fmla="*/ 4570835 h 4570835"/>
              <a:gd name="connsiteX3" fmla="*/ 0 w 3234919"/>
              <a:gd name="connsiteY3" fmla="*/ 4328767 h 4570835"/>
              <a:gd name="connsiteX4" fmla="*/ 733339 w 3234919"/>
              <a:gd name="connsiteY4" fmla="*/ 0 h 4570835"/>
              <a:gd name="connsiteX0" fmla="*/ 733339 w 3234919"/>
              <a:gd name="connsiteY0" fmla="*/ 0 h 4518418"/>
              <a:gd name="connsiteX1" fmla="*/ 3234919 w 3234919"/>
              <a:gd name="connsiteY1" fmla="*/ 173268 h 4518418"/>
              <a:gd name="connsiteX2" fmla="*/ 2506261 w 3234919"/>
              <a:gd name="connsiteY2" fmla="*/ 4518418 h 4518418"/>
              <a:gd name="connsiteX3" fmla="*/ 0 w 3234919"/>
              <a:gd name="connsiteY3" fmla="*/ 4328767 h 4518418"/>
              <a:gd name="connsiteX4" fmla="*/ 733339 w 3234919"/>
              <a:gd name="connsiteY4" fmla="*/ 0 h 4518418"/>
              <a:gd name="connsiteX0" fmla="*/ 733339 w 3234919"/>
              <a:gd name="connsiteY0" fmla="*/ 0 h 4512800"/>
              <a:gd name="connsiteX1" fmla="*/ 3234919 w 3234919"/>
              <a:gd name="connsiteY1" fmla="*/ 173268 h 4512800"/>
              <a:gd name="connsiteX2" fmla="*/ 2501114 w 3234919"/>
              <a:gd name="connsiteY2" fmla="*/ 4512800 h 4512800"/>
              <a:gd name="connsiteX3" fmla="*/ 0 w 3234919"/>
              <a:gd name="connsiteY3" fmla="*/ 4328767 h 4512800"/>
              <a:gd name="connsiteX4" fmla="*/ 733339 w 3234919"/>
              <a:gd name="connsiteY4" fmla="*/ 0 h 4512800"/>
              <a:gd name="connsiteX0" fmla="*/ 712278 w 3234919"/>
              <a:gd name="connsiteY0" fmla="*/ 0 h 4524508"/>
              <a:gd name="connsiteX1" fmla="*/ 3234919 w 3234919"/>
              <a:gd name="connsiteY1" fmla="*/ 184976 h 4524508"/>
              <a:gd name="connsiteX2" fmla="*/ 2501114 w 3234919"/>
              <a:gd name="connsiteY2" fmla="*/ 4524508 h 4524508"/>
              <a:gd name="connsiteX3" fmla="*/ 0 w 3234919"/>
              <a:gd name="connsiteY3" fmla="*/ 4340475 h 4524508"/>
              <a:gd name="connsiteX4" fmla="*/ 712278 w 3234919"/>
              <a:gd name="connsiteY4" fmla="*/ 0 h 4524508"/>
              <a:gd name="connsiteX0" fmla="*/ 696835 w 3234919"/>
              <a:gd name="connsiteY0" fmla="*/ 0 h 4541363"/>
              <a:gd name="connsiteX1" fmla="*/ 3234919 w 3234919"/>
              <a:gd name="connsiteY1" fmla="*/ 201831 h 4541363"/>
              <a:gd name="connsiteX2" fmla="*/ 2501114 w 3234919"/>
              <a:gd name="connsiteY2" fmla="*/ 4541363 h 4541363"/>
              <a:gd name="connsiteX3" fmla="*/ 0 w 3234919"/>
              <a:gd name="connsiteY3" fmla="*/ 4357330 h 4541363"/>
              <a:gd name="connsiteX4" fmla="*/ 696835 w 3234919"/>
              <a:gd name="connsiteY4" fmla="*/ 0 h 4541363"/>
              <a:gd name="connsiteX0" fmla="*/ 652039 w 3190123"/>
              <a:gd name="connsiteY0" fmla="*/ 0 h 4541363"/>
              <a:gd name="connsiteX1" fmla="*/ 3190123 w 3190123"/>
              <a:gd name="connsiteY1" fmla="*/ 201831 h 4541363"/>
              <a:gd name="connsiteX2" fmla="*/ 2456318 w 3190123"/>
              <a:gd name="connsiteY2" fmla="*/ 4541363 h 4541363"/>
              <a:gd name="connsiteX3" fmla="*/ 0 w 3190123"/>
              <a:gd name="connsiteY3" fmla="*/ 4390108 h 4541363"/>
              <a:gd name="connsiteX4" fmla="*/ 652039 w 3190123"/>
              <a:gd name="connsiteY4" fmla="*/ 0 h 4541363"/>
              <a:gd name="connsiteX0" fmla="*/ 682126 w 3220210"/>
              <a:gd name="connsiteY0" fmla="*/ 0 h 4541363"/>
              <a:gd name="connsiteX1" fmla="*/ 3220210 w 3220210"/>
              <a:gd name="connsiteY1" fmla="*/ 201831 h 4541363"/>
              <a:gd name="connsiteX2" fmla="*/ 2486405 w 3220210"/>
              <a:gd name="connsiteY2" fmla="*/ 4541363 h 4541363"/>
              <a:gd name="connsiteX3" fmla="*/ 0 w 3220210"/>
              <a:gd name="connsiteY3" fmla="*/ 4373382 h 4541363"/>
              <a:gd name="connsiteX4" fmla="*/ 682126 w 3220210"/>
              <a:gd name="connsiteY4" fmla="*/ 0 h 4541363"/>
              <a:gd name="connsiteX0" fmla="*/ 714231 w 3252315"/>
              <a:gd name="connsiteY0" fmla="*/ 0 h 4541363"/>
              <a:gd name="connsiteX1" fmla="*/ 3252315 w 3252315"/>
              <a:gd name="connsiteY1" fmla="*/ 201831 h 4541363"/>
              <a:gd name="connsiteX2" fmla="*/ 2518510 w 3252315"/>
              <a:gd name="connsiteY2" fmla="*/ 4541363 h 4541363"/>
              <a:gd name="connsiteX3" fmla="*/ 0 w 3252315"/>
              <a:gd name="connsiteY3" fmla="*/ 4402796 h 4541363"/>
              <a:gd name="connsiteX4" fmla="*/ 714231 w 3252315"/>
              <a:gd name="connsiteY4" fmla="*/ 0 h 454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2315" h="4541363">
                <a:moveTo>
                  <a:pt x="714231" y="0"/>
                </a:moveTo>
                <a:lnTo>
                  <a:pt x="3252315" y="201831"/>
                </a:lnTo>
                <a:lnTo>
                  <a:pt x="2518510" y="4541363"/>
                </a:lnTo>
                <a:lnTo>
                  <a:pt x="0" y="4402796"/>
                </a:lnTo>
                <a:lnTo>
                  <a:pt x="714231" y="0"/>
                </a:lnTo>
                <a:close/>
              </a:path>
            </a:pathLst>
          </a:custGeom>
          <a:solidFill>
            <a:schemeClr val="bg2"/>
          </a:solidFill>
          <a:effectLst>
            <a:outerShdw blurRad="127000" dist="127000" dir="6300000" algn="tl" rotWithShape="0">
              <a:prstClr val="black">
                <a:alpha val="20000"/>
              </a:prstClr>
            </a:outerShdw>
          </a:effectLst>
          <a:scene3d>
            <a:camera prst="orthographicFront">
              <a:rot lat="1800000" lon="3000000" rev="1200000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 rot="18749774">
            <a:off x="7793082" y="-58546"/>
            <a:ext cx="3252315" cy="4541363"/>
          </a:xfrm>
          <a:custGeom>
            <a:avLst/>
            <a:gdLst>
              <a:gd name="connsiteX0" fmla="*/ 0 w 4089398"/>
              <a:gd name="connsiteY0" fmla="*/ 0 h 3098800"/>
              <a:gd name="connsiteX1" fmla="*/ 4089398 w 4089398"/>
              <a:gd name="connsiteY1" fmla="*/ 0 h 3098800"/>
              <a:gd name="connsiteX2" fmla="*/ 4089398 w 4089398"/>
              <a:gd name="connsiteY2" fmla="*/ 3098800 h 3098800"/>
              <a:gd name="connsiteX3" fmla="*/ 0 w 4089398"/>
              <a:gd name="connsiteY3" fmla="*/ 3098800 h 3098800"/>
              <a:gd name="connsiteX4" fmla="*/ 0 w 4089398"/>
              <a:gd name="connsiteY4" fmla="*/ 0 h 3098800"/>
              <a:gd name="connsiteX0" fmla="*/ 76019 w 4165417"/>
              <a:gd name="connsiteY0" fmla="*/ 0 h 3850538"/>
              <a:gd name="connsiteX1" fmla="*/ 4165417 w 4165417"/>
              <a:gd name="connsiteY1" fmla="*/ 0 h 3850538"/>
              <a:gd name="connsiteX2" fmla="*/ 4165417 w 4165417"/>
              <a:gd name="connsiteY2" fmla="*/ 3098800 h 3850538"/>
              <a:gd name="connsiteX3" fmla="*/ 0 w 4165417"/>
              <a:gd name="connsiteY3" fmla="*/ 3850538 h 3850538"/>
              <a:gd name="connsiteX4" fmla="*/ 76019 w 4165417"/>
              <a:gd name="connsiteY4" fmla="*/ 0 h 3850538"/>
              <a:gd name="connsiteX0" fmla="*/ 252573 w 4341971"/>
              <a:gd name="connsiteY0" fmla="*/ 0 h 4187989"/>
              <a:gd name="connsiteX1" fmla="*/ 4341971 w 4341971"/>
              <a:gd name="connsiteY1" fmla="*/ 0 h 4187989"/>
              <a:gd name="connsiteX2" fmla="*/ 4341971 w 4341971"/>
              <a:gd name="connsiteY2" fmla="*/ 3098800 h 4187989"/>
              <a:gd name="connsiteX3" fmla="*/ 0 w 4341971"/>
              <a:gd name="connsiteY3" fmla="*/ 4187989 h 4187989"/>
              <a:gd name="connsiteX4" fmla="*/ 252573 w 4341971"/>
              <a:gd name="connsiteY4" fmla="*/ 0 h 4187989"/>
              <a:gd name="connsiteX0" fmla="*/ 363529 w 4341971"/>
              <a:gd name="connsiteY0" fmla="*/ 0 h 4258643"/>
              <a:gd name="connsiteX1" fmla="*/ 4341971 w 4341971"/>
              <a:gd name="connsiteY1" fmla="*/ 70654 h 4258643"/>
              <a:gd name="connsiteX2" fmla="*/ 4341971 w 4341971"/>
              <a:gd name="connsiteY2" fmla="*/ 3169454 h 4258643"/>
              <a:gd name="connsiteX3" fmla="*/ 0 w 4341971"/>
              <a:gd name="connsiteY3" fmla="*/ 4258643 h 4258643"/>
              <a:gd name="connsiteX4" fmla="*/ 363529 w 4341971"/>
              <a:gd name="connsiteY4" fmla="*/ 0 h 4258643"/>
              <a:gd name="connsiteX0" fmla="*/ 530637 w 4341971"/>
              <a:gd name="connsiteY0" fmla="*/ 0 h 4256729"/>
              <a:gd name="connsiteX1" fmla="*/ 4341971 w 4341971"/>
              <a:gd name="connsiteY1" fmla="*/ 68740 h 4256729"/>
              <a:gd name="connsiteX2" fmla="*/ 4341971 w 4341971"/>
              <a:gd name="connsiteY2" fmla="*/ 3167540 h 4256729"/>
              <a:gd name="connsiteX3" fmla="*/ 0 w 4341971"/>
              <a:gd name="connsiteY3" fmla="*/ 4256729 h 4256729"/>
              <a:gd name="connsiteX4" fmla="*/ 530637 w 4341971"/>
              <a:gd name="connsiteY4" fmla="*/ 0 h 4256729"/>
              <a:gd name="connsiteX0" fmla="*/ 582615 w 4341971"/>
              <a:gd name="connsiteY0" fmla="*/ 0 h 4335355"/>
              <a:gd name="connsiteX1" fmla="*/ 4341971 w 4341971"/>
              <a:gd name="connsiteY1" fmla="*/ 147366 h 4335355"/>
              <a:gd name="connsiteX2" fmla="*/ 4341971 w 4341971"/>
              <a:gd name="connsiteY2" fmla="*/ 3246166 h 4335355"/>
              <a:gd name="connsiteX3" fmla="*/ 0 w 4341971"/>
              <a:gd name="connsiteY3" fmla="*/ 4335355 h 4335355"/>
              <a:gd name="connsiteX4" fmla="*/ 582615 w 4341971"/>
              <a:gd name="connsiteY4" fmla="*/ 0 h 4335355"/>
              <a:gd name="connsiteX0" fmla="*/ 535816 w 4341971"/>
              <a:gd name="connsiteY0" fmla="*/ 0 h 4375155"/>
              <a:gd name="connsiteX1" fmla="*/ 4341971 w 4341971"/>
              <a:gd name="connsiteY1" fmla="*/ 187166 h 4375155"/>
              <a:gd name="connsiteX2" fmla="*/ 4341971 w 4341971"/>
              <a:gd name="connsiteY2" fmla="*/ 3285966 h 4375155"/>
              <a:gd name="connsiteX3" fmla="*/ 0 w 4341971"/>
              <a:gd name="connsiteY3" fmla="*/ 4375155 h 4375155"/>
              <a:gd name="connsiteX4" fmla="*/ 535816 w 4341971"/>
              <a:gd name="connsiteY4" fmla="*/ 0 h 4375155"/>
              <a:gd name="connsiteX0" fmla="*/ 546111 w 4341971"/>
              <a:gd name="connsiteY0" fmla="*/ 0 h 4363918"/>
              <a:gd name="connsiteX1" fmla="*/ 4341971 w 4341971"/>
              <a:gd name="connsiteY1" fmla="*/ 175929 h 4363918"/>
              <a:gd name="connsiteX2" fmla="*/ 4341971 w 4341971"/>
              <a:gd name="connsiteY2" fmla="*/ 3274729 h 4363918"/>
              <a:gd name="connsiteX3" fmla="*/ 0 w 4341971"/>
              <a:gd name="connsiteY3" fmla="*/ 4363918 h 4363918"/>
              <a:gd name="connsiteX4" fmla="*/ 546111 w 4341971"/>
              <a:gd name="connsiteY4" fmla="*/ 0 h 4363918"/>
              <a:gd name="connsiteX0" fmla="*/ 577467 w 4341971"/>
              <a:gd name="connsiteY0" fmla="*/ 0 h 4340974"/>
              <a:gd name="connsiteX1" fmla="*/ 4341971 w 4341971"/>
              <a:gd name="connsiteY1" fmla="*/ 152985 h 4340974"/>
              <a:gd name="connsiteX2" fmla="*/ 4341971 w 4341971"/>
              <a:gd name="connsiteY2" fmla="*/ 3251785 h 4340974"/>
              <a:gd name="connsiteX3" fmla="*/ 0 w 4341971"/>
              <a:gd name="connsiteY3" fmla="*/ 4340974 h 4340974"/>
              <a:gd name="connsiteX4" fmla="*/ 577467 w 4341971"/>
              <a:gd name="connsiteY4" fmla="*/ 0 h 4340974"/>
              <a:gd name="connsiteX0" fmla="*/ 578409 w 4341971"/>
              <a:gd name="connsiteY0" fmla="*/ 0 h 4362506"/>
              <a:gd name="connsiteX1" fmla="*/ 4341971 w 4341971"/>
              <a:gd name="connsiteY1" fmla="*/ 174517 h 4362506"/>
              <a:gd name="connsiteX2" fmla="*/ 4341971 w 4341971"/>
              <a:gd name="connsiteY2" fmla="*/ 3273317 h 4362506"/>
              <a:gd name="connsiteX3" fmla="*/ 0 w 4341971"/>
              <a:gd name="connsiteY3" fmla="*/ 4362506 h 4362506"/>
              <a:gd name="connsiteX4" fmla="*/ 578409 w 4341971"/>
              <a:gd name="connsiteY4" fmla="*/ 0 h 4362506"/>
              <a:gd name="connsiteX0" fmla="*/ 540964 w 4341971"/>
              <a:gd name="connsiteY0" fmla="*/ 0 h 4369537"/>
              <a:gd name="connsiteX1" fmla="*/ 4341971 w 4341971"/>
              <a:gd name="connsiteY1" fmla="*/ 181548 h 4369537"/>
              <a:gd name="connsiteX2" fmla="*/ 4341971 w 4341971"/>
              <a:gd name="connsiteY2" fmla="*/ 3280348 h 4369537"/>
              <a:gd name="connsiteX3" fmla="*/ 0 w 4341971"/>
              <a:gd name="connsiteY3" fmla="*/ 4369537 h 4369537"/>
              <a:gd name="connsiteX4" fmla="*/ 540964 w 4341971"/>
              <a:gd name="connsiteY4" fmla="*/ 0 h 4369537"/>
              <a:gd name="connsiteX0" fmla="*/ 584530 w 4385537"/>
              <a:gd name="connsiteY0" fmla="*/ 0 h 4502464"/>
              <a:gd name="connsiteX1" fmla="*/ 4385537 w 4385537"/>
              <a:gd name="connsiteY1" fmla="*/ 181548 h 4502464"/>
              <a:gd name="connsiteX2" fmla="*/ 4385537 w 4385537"/>
              <a:gd name="connsiteY2" fmla="*/ 3280348 h 4502464"/>
              <a:gd name="connsiteX3" fmla="*/ 0 w 4385537"/>
              <a:gd name="connsiteY3" fmla="*/ 4502464 h 4502464"/>
              <a:gd name="connsiteX4" fmla="*/ 584530 w 4385537"/>
              <a:gd name="connsiteY4" fmla="*/ 0 h 4502464"/>
              <a:gd name="connsiteX0" fmla="*/ 676716 w 4477723"/>
              <a:gd name="connsiteY0" fmla="*/ 0 h 4390567"/>
              <a:gd name="connsiteX1" fmla="*/ 4477723 w 4477723"/>
              <a:gd name="connsiteY1" fmla="*/ 181548 h 4390567"/>
              <a:gd name="connsiteX2" fmla="*/ 4477723 w 4477723"/>
              <a:gd name="connsiteY2" fmla="*/ 3280348 h 4390567"/>
              <a:gd name="connsiteX3" fmla="*/ 0 w 4477723"/>
              <a:gd name="connsiteY3" fmla="*/ 4390567 h 4390567"/>
              <a:gd name="connsiteX4" fmla="*/ 676716 w 4477723"/>
              <a:gd name="connsiteY4" fmla="*/ 0 h 4390567"/>
              <a:gd name="connsiteX0" fmla="*/ 618649 w 4419656"/>
              <a:gd name="connsiteY0" fmla="*/ 0 h 4296027"/>
              <a:gd name="connsiteX1" fmla="*/ 4419656 w 4419656"/>
              <a:gd name="connsiteY1" fmla="*/ 181548 h 4296027"/>
              <a:gd name="connsiteX2" fmla="*/ 4419656 w 4419656"/>
              <a:gd name="connsiteY2" fmla="*/ 3280348 h 4296027"/>
              <a:gd name="connsiteX3" fmla="*/ 0 w 4419656"/>
              <a:gd name="connsiteY3" fmla="*/ 4296027 h 4296027"/>
              <a:gd name="connsiteX4" fmla="*/ 618649 w 4419656"/>
              <a:gd name="connsiteY4" fmla="*/ 0 h 4296027"/>
              <a:gd name="connsiteX0" fmla="*/ 644857 w 4445864"/>
              <a:gd name="connsiteY0" fmla="*/ 0 h 4278701"/>
              <a:gd name="connsiteX1" fmla="*/ 4445864 w 4445864"/>
              <a:gd name="connsiteY1" fmla="*/ 181548 h 4278701"/>
              <a:gd name="connsiteX2" fmla="*/ 4445864 w 4445864"/>
              <a:gd name="connsiteY2" fmla="*/ 3280348 h 4278701"/>
              <a:gd name="connsiteX3" fmla="*/ 0 w 4445864"/>
              <a:gd name="connsiteY3" fmla="*/ 4278701 h 4278701"/>
              <a:gd name="connsiteX4" fmla="*/ 644857 w 4445864"/>
              <a:gd name="connsiteY4" fmla="*/ 0 h 4278701"/>
              <a:gd name="connsiteX0" fmla="*/ 677625 w 4478632"/>
              <a:gd name="connsiteY0" fmla="*/ 0 h 4288055"/>
              <a:gd name="connsiteX1" fmla="*/ 4478632 w 4478632"/>
              <a:gd name="connsiteY1" fmla="*/ 181548 h 4288055"/>
              <a:gd name="connsiteX2" fmla="*/ 4478632 w 4478632"/>
              <a:gd name="connsiteY2" fmla="*/ 3280348 h 4288055"/>
              <a:gd name="connsiteX3" fmla="*/ 0 w 4478632"/>
              <a:gd name="connsiteY3" fmla="*/ 4288055 h 4288055"/>
              <a:gd name="connsiteX4" fmla="*/ 677625 w 4478632"/>
              <a:gd name="connsiteY4" fmla="*/ 0 h 4288055"/>
              <a:gd name="connsiteX0" fmla="*/ 730043 w 4478632"/>
              <a:gd name="connsiteY0" fmla="*/ 0 h 4253403"/>
              <a:gd name="connsiteX1" fmla="*/ 4478632 w 4478632"/>
              <a:gd name="connsiteY1" fmla="*/ 146896 h 4253403"/>
              <a:gd name="connsiteX2" fmla="*/ 4478632 w 4478632"/>
              <a:gd name="connsiteY2" fmla="*/ 3245696 h 4253403"/>
              <a:gd name="connsiteX3" fmla="*/ 0 w 4478632"/>
              <a:gd name="connsiteY3" fmla="*/ 4253403 h 4253403"/>
              <a:gd name="connsiteX4" fmla="*/ 730043 w 4478632"/>
              <a:gd name="connsiteY4" fmla="*/ 0 h 4253403"/>
              <a:gd name="connsiteX0" fmla="*/ 694009 w 4478632"/>
              <a:gd name="connsiteY0" fmla="*/ 0 h 4292732"/>
              <a:gd name="connsiteX1" fmla="*/ 4478632 w 4478632"/>
              <a:gd name="connsiteY1" fmla="*/ 186225 h 4292732"/>
              <a:gd name="connsiteX2" fmla="*/ 4478632 w 4478632"/>
              <a:gd name="connsiteY2" fmla="*/ 3285025 h 4292732"/>
              <a:gd name="connsiteX3" fmla="*/ 0 w 4478632"/>
              <a:gd name="connsiteY3" fmla="*/ 4292732 h 4292732"/>
              <a:gd name="connsiteX4" fmla="*/ 694009 w 4478632"/>
              <a:gd name="connsiteY4" fmla="*/ 0 h 4292732"/>
              <a:gd name="connsiteX0" fmla="*/ 694009 w 4478632"/>
              <a:gd name="connsiteY0" fmla="*/ 0 h 4292732"/>
              <a:gd name="connsiteX1" fmla="*/ 3442023 w 4478632"/>
              <a:gd name="connsiteY1" fmla="*/ 1197984 h 4292732"/>
              <a:gd name="connsiteX2" fmla="*/ 4478632 w 4478632"/>
              <a:gd name="connsiteY2" fmla="*/ 3285025 h 4292732"/>
              <a:gd name="connsiteX3" fmla="*/ 0 w 4478632"/>
              <a:gd name="connsiteY3" fmla="*/ 4292732 h 4292732"/>
              <a:gd name="connsiteX4" fmla="*/ 694009 w 4478632"/>
              <a:gd name="connsiteY4" fmla="*/ 0 h 4292732"/>
              <a:gd name="connsiteX0" fmla="*/ 694009 w 4478632"/>
              <a:gd name="connsiteY0" fmla="*/ 0 h 4292732"/>
              <a:gd name="connsiteX1" fmla="*/ 3260535 w 4478632"/>
              <a:gd name="connsiteY1" fmla="*/ 661505 h 4292732"/>
              <a:gd name="connsiteX2" fmla="*/ 4478632 w 4478632"/>
              <a:gd name="connsiteY2" fmla="*/ 3285025 h 4292732"/>
              <a:gd name="connsiteX3" fmla="*/ 0 w 4478632"/>
              <a:gd name="connsiteY3" fmla="*/ 4292732 h 4292732"/>
              <a:gd name="connsiteX4" fmla="*/ 694009 w 4478632"/>
              <a:gd name="connsiteY4" fmla="*/ 0 h 4292732"/>
              <a:gd name="connsiteX0" fmla="*/ 694009 w 3427113"/>
              <a:gd name="connsiteY0" fmla="*/ 0 h 4292732"/>
              <a:gd name="connsiteX1" fmla="*/ 3260535 w 3427113"/>
              <a:gd name="connsiteY1" fmla="*/ 661505 h 4292732"/>
              <a:gd name="connsiteX2" fmla="*/ 3427113 w 3427113"/>
              <a:gd name="connsiteY2" fmla="*/ 4021074 h 4292732"/>
              <a:gd name="connsiteX3" fmla="*/ 0 w 3427113"/>
              <a:gd name="connsiteY3" fmla="*/ 4292732 h 4292732"/>
              <a:gd name="connsiteX4" fmla="*/ 694009 w 3427113"/>
              <a:gd name="connsiteY4" fmla="*/ 0 h 4292732"/>
              <a:gd name="connsiteX0" fmla="*/ 694009 w 3260535"/>
              <a:gd name="connsiteY0" fmla="*/ 0 h 4312135"/>
              <a:gd name="connsiteX1" fmla="*/ 3260535 w 3260535"/>
              <a:gd name="connsiteY1" fmla="*/ 661505 h 4312135"/>
              <a:gd name="connsiteX2" fmla="*/ 3053035 w 3260535"/>
              <a:gd name="connsiteY2" fmla="*/ 4312135 h 4312135"/>
              <a:gd name="connsiteX3" fmla="*/ 0 w 3260535"/>
              <a:gd name="connsiteY3" fmla="*/ 4292732 h 4312135"/>
              <a:gd name="connsiteX4" fmla="*/ 694009 w 3260535"/>
              <a:gd name="connsiteY4" fmla="*/ 0 h 4312135"/>
              <a:gd name="connsiteX0" fmla="*/ 694009 w 3053035"/>
              <a:gd name="connsiteY0" fmla="*/ 0 h 4312135"/>
              <a:gd name="connsiteX1" fmla="*/ 2917087 w 3053035"/>
              <a:gd name="connsiteY1" fmla="*/ 128731 h 4312135"/>
              <a:gd name="connsiteX2" fmla="*/ 3053035 w 3053035"/>
              <a:gd name="connsiteY2" fmla="*/ 4312135 h 4312135"/>
              <a:gd name="connsiteX3" fmla="*/ 0 w 3053035"/>
              <a:gd name="connsiteY3" fmla="*/ 4292732 h 4312135"/>
              <a:gd name="connsiteX4" fmla="*/ 694009 w 3053035"/>
              <a:gd name="connsiteY4" fmla="*/ 0 h 4312135"/>
              <a:gd name="connsiteX0" fmla="*/ 694009 w 3183003"/>
              <a:gd name="connsiteY0" fmla="*/ 32228 h 4344363"/>
              <a:gd name="connsiteX1" fmla="*/ 3183003 w 3183003"/>
              <a:gd name="connsiteY1" fmla="*/ 0 h 4344363"/>
              <a:gd name="connsiteX2" fmla="*/ 3053035 w 3183003"/>
              <a:gd name="connsiteY2" fmla="*/ 4344363 h 4344363"/>
              <a:gd name="connsiteX3" fmla="*/ 0 w 3183003"/>
              <a:gd name="connsiteY3" fmla="*/ 4324960 h 4344363"/>
              <a:gd name="connsiteX4" fmla="*/ 694009 w 3183003"/>
              <a:gd name="connsiteY4" fmla="*/ 32228 h 4344363"/>
              <a:gd name="connsiteX0" fmla="*/ 694009 w 3183003"/>
              <a:gd name="connsiteY0" fmla="*/ 32228 h 4666842"/>
              <a:gd name="connsiteX1" fmla="*/ 3183003 w 3183003"/>
              <a:gd name="connsiteY1" fmla="*/ 0 h 4666842"/>
              <a:gd name="connsiteX2" fmla="*/ 2904102 w 3183003"/>
              <a:gd name="connsiteY2" fmla="*/ 4666842 h 4666842"/>
              <a:gd name="connsiteX3" fmla="*/ 0 w 3183003"/>
              <a:gd name="connsiteY3" fmla="*/ 4324960 h 4666842"/>
              <a:gd name="connsiteX4" fmla="*/ 694009 w 3183003"/>
              <a:gd name="connsiteY4" fmla="*/ 32228 h 4666842"/>
              <a:gd name="connsiteX0" fmla="*/ 694009 w 3183003"/>
              <a:gd name="connsiteY0" fmla="*/ 32228 h 4324960"/>
              <a:gd name="connsiteX1" fmla="*/ 3183003 w 3183003"/>
              <a:gd name="connsiteY1" fmla="*/ 0 h 4324960"/>
              <a:gd name="connsiteX2" fmla="*/ 2789063 w 3183003"/>
              <a:gd name="connsiteY2" fmla="*/ 4214167 h 4324960"/>
              <a:gd name="connsiteX3" fmla="*/ 0 w 3183003"/>
              <a:gd name="connsiteY3" fmla="*/ 4324960 h 4324960"/>
              <a:gd name="connsiteX4" fmla="*/ 694009 w 3183003"/>
              <a:gd name="connsiteY4" fmla="*/ 32228 h 4324960"/>
              <a:gd name="connsiteX0" fmla="*/ 694009 w 3183003"/>
              <a:gd name="connsiteY0" fmla="*/ 32228 h 4324960"/>
              <a:gd name="connsiteX1" fmla="*/ 3183003 w 3183003"/>
              <a:gd name="connsiteY1" fmla="*/ 0 h 4324960"/>
              <a:gd name="connsiteX2" fmla="*/ 2715082 w 3183003"/>
              <a:gd name="connsiteY2" fmla="*/ 4302618 h 4324960"/>
              <a:gd name="connsiteX3" fmla="*/ 0 w 3183003"/>
              <a:gd name="connsiteY3" fmla="*/ 4324960 h 4324960"/>
              <a:gd name="connsiteX4" fmla="*/ 694009 w 3183003"/>
              <a:gd name="connsiteY4" fmla="*/ 32228 h 4324960"/>
              <a:gd name="connsiteX0" fmla="*/ 694009 w 3183003"/>
              <a:gd name="connsiteY0" fmla="*/ 32228 h 4342888"/>
              <a:gd name="connsiteX1" fmla="*/ 3183003 w 3183003"/>
              <a:gd name="connsiteY1" fmla="*/ 0 h 4342888"/>
              <a:gd name="connsiteX2" fmla="*/ 2772647 w 3183003"/>
              <a:gd name="connsiteY2" fmla="*/ 4342888 h 4342888"/>
              <a:gd name="connsiteX3" fmla="*/ 0 w 3183003"/>
              <a:gd name="connsiteY3" fmla="*/ 4324960 h 4342888"/>
              <a:gd name="connsiteX4" fmla="*/ 694009 w 3183003"/>
              <a:gd name="connsiteY4" fmla="*/ 32228 h 4342888"/>
              <a:gd name="connsiteX0" fmla="*/ 694009 w 3304254"/>
              <a:gd name="connsiteY0" fmla="*/ 91646 h 4402306"/>
              <a:gd name="connsiteX1" fmla="*/ 3304254 w 3304254"/>
              <a:gd name="connsiteY1" fmla="*/ 0 h 4402306"/>
              <a:gd name="connsiteX2" fmla="*/ 2772647 w 3304254"/>
              <a:gd name="connsiteY2" fmla="*/ 4402306 h 4402306"/>
              <a:gd name="connsiteX3" fmla="*/ 0 w 3304254"/>
              <a:gd name="connsiteY3" fmla="*/ 4384378 h 4402306"/>
              <a:gd name="connsiteX4" fmla="*/ 694009 w 3304254"/>
              <a:gd name="connsiteY4" fmla="*/ 91646 h 4402306"/>
              <a:gd name="connsiteX0" fmla="*/ 694009 w 3454036"/>
              <a:gd name="connsiteY0" fmla="*/ 63524 h 4374184"/>
              <a:gd name="connsiteX1" fmla="*/ 3454036 w 3454036"/>
              <a:gd name="connsiteY1" fmla="*/ 0 h 4374184"/>
              <a:gd name="connsiteX2" fmla="*/ 2772647 w 3454036"/>
              <a:gd name="connsiteY2" fmla="*/ 4374184 h 4374184"/>
              <a:gd name="connsiteX3" fmla="*/ 0 w 3454036"/>
              <a:gd name="connsiteY3" fmla="*/ 4356256 h 4374184"/>
              <a:gd name="connsiteX4" fmla="*/ 694009 w 3454036"/>
              <a:gd name="connsiteY4" fmla="*/ 63524 h 4374184"/>
              <a:gd name="connsiteX0" fmla="*/ 694009 w 3454036"/>
              <a:gd name="connsiteY0" fmla="*/ 63524 h 4663454"/>
              <a:gd name="connsiteX1" fmla="*/ 3454036 w 3454036"/>
              <a:gd name="connsiteY1" fmla="*/ 0 h 4663454"/>
              <a:gd name="connsiteX2" fmla="*/ 2727639 w 3454036"/>
              <a:gd name="connsiteY2" fmla="*/ 4663454 h 4663454"/>
              <a:gd name="connsiteX3" fmla="*/ 0 w 3454036"/>
              <a:gd name="connsiteY3" fmla="*/ 4356256 h 4663454"/>
              <a:gd name="connsiteX4" fmla="*/ 694009 w 3454036"/>
              <a:gd name="connsiteY4" fmla="*/ 63524 h 4663454"/>
              <a:gd name="connsiteX0" fmla="*/ 694009 w 3454036"/>
              <a:gd name="connsiteY0" fmla="*/ 63524 h 4534734"/>
              <a:gd name="connsiteX1" fmla="*/ 3454036 w 3454036"/>
              <a:gd name="connsiteY1" fmla="*/ 0 h 4534734"/>
              <a:gd name="connsiteX2" fmla="*/ 2744054 w 3454036"/>
              <a:gd name="connsiteY2" fmla="*/ 4534734 h 4534734"/>
              <a:gd name="connsiteX3" fmla="*/ 0 w 3454036"/>
              <a:gd name="connsiteY3" fmla="*/ 4356256 h 4534734"/>
              <a:gd name="connsiteX4" fmla="*/ 694009 w 3454036"/>
              <a:gd name="connsiteY4" fmla="*/ 63524 h 4534734"/>
              <a:gd name="connsiteX0" fmla="*/ 694009 w 3454036"/>
              <a:gd name="connsiteY0" fmla="*/ 63524 h 4530968"/>
              <a:gd name="connsiteX1" fmla="*/ 3454036 w 3454036"/>
              <a:gd name="connsiteY1" fmla="*/ 0 h 4530968"/>
              <a:gd name="connsiteX2" fmla="*/ 2657926 w 3454036"/>
              <a:gd name="connsiteY2" fmla="*/ 4530968 h 4530968"/>
              <a:gd name="connsiteX3" fmla="*/ 0 w 3454036"/>
              <a:gd name="connsiteY3" fmla="*/ 4356256 h 4530968"/>
              <a:gd name="connsiteX4" fmla="*/ 694009 w 3454036"/>
              <a:gd name="connsiteY4" fmla="*/ 63524 h 4530968"/>
              <a:gd name="connsiteX0" fmla="*/ 694009 w 3454036"/>
              <a:gd name="connsiteY0" fmla="*/ 63524 h 4462636"/>
              <a:gd name="connsiteX1" fmla="*/ 3454036 w 3454036"/>
              <a:gd name="connsiteY1" fmla="*/ 0 h 4462636"/>
              <a:gd name="connsiteX2" fmla="*/ 2698667 w 3454036"/>
              <a:gd name="connsiteY2" fmla="*/ 4462636 h 4462636"/>
              <a:gd name="connsiteX3" fmla="*/ 0 w 3454036"/>
              <a:gd name="connsiteY3" fmla="*/ 4356256 h 4462636"/>
              <a:gd name="connsiteX4" fmla="*/ 694009 w 3454036"/>
              <a:gd name="connsiteY4" fmla="*/ 63524 h 4462636"/>
              <a:gd name="connsiteX0" fmla="*/ 694009 w 3454036"/>
              <a:gd name="connsiteY0" fmla="*/ 63524 h 4428455"/>
              <a:gd name="connsiteX1" fmla="*/ 3454036 w 3454036"/>
              <a:gd name="connsiteY1" fmla="*/ 0 h 4428455"/>
              <a:gd name="connsiteX2" fmla="*/ 2657016 w 3454036"/>
              <a:gd name="connsiteY2" fmla="*/ 4428455 h 4428455"/>
              <a:gd name="connsiteX3" fmla="*/ 0 w 3454036"/>
              <a:gd name="connsiteY3" fmla="*/ 4356256 h 4428455"/>
              <a:gd name="connsiteX4" fmla="*/ 694009 w 3454036"/>
              <a:gd name="connsiteY4" fmla="*/ 63524 h 4428455"/>
              <a:gd name="connsiteX0" fmla="*/ 694009 w 3454036"/>
              <a:gd name="connsiteY0" fmla="*/ 63524 h 4435957"/>
              <a:gd name="connsiteX1" fmla="*/ 3454036 w 3454036"/>
              <a:gd name="connsiteY1" fmla="*/ 0 h 4435957"/>
              <a:gd name="connsiteX2" fmla="*/ 2705228 w 3454036"/>
              <a:gd name="connsiteY2" fmla="*/ 4435957 h 4435957"/>
              <a:gd name="connsiteX3" fmla="*/ 0 w 3454036"/>
              <a:gd name="connsiteY3" fmla="*/ 4356256 h 4435957"/>
              <a:gd name="connsiteX4" fmla="*/ 694009 w 3454036"/>
              <a:gd name="connsiteY4" fmla="*/ 63524 h 4435957"/>
              <a:gd name="connsiteX0" fmla="*/ 694009 w 3350582"/>
              <a:gd name="connsiteY0" fmla="*/ 41081 h 4413514"/>
              <a:gd name="connsiteX1" fmla="*/ 3350582 w 3350582"/>
              <a:gd name="connsiteY1" fmla="*/ 0 h 4413514"/>
              <a:gd name="connsiteX2" fmla="*/ 2705228 w 3350582"/>
              <a:gd name="connsiteY2" fmla="*/ 4413514 h 4413514"/>
              <a:gd name="connsiteX3" fmla="*/ 0 w 3350582"/>
              <a:gd name="connsiteY3" fmla="*/ 4333813 h 4413514"/>
              <a:gd name="connsiteX4" fmla="*/ 694009 w 3350582"/>
              <a:gd name="connsiteY4" fmla="*/ 41081 h 4413514"/>
              <a:gd name="connsiteX0" fmla="*/ 694009 w 3407206"/>
              <a:gd name="connsiteY0" fmla="*/ 0 h 4372433"/>
              <a:gd name="connsiteX1" fmla="*/ 3407206 w 3407206"/>
              <a:gd name="connsiteY1" fmla="*/ 20721 h 4372433"/>
              <a:gd name="connsiteX2" fmla="*/ 2705228 w 3407206"/>
              <a:gd name="connsiteY2" fmla="*/ 4372433 h 4372433"/>
              <a:gd name="connsiteX3" fmla="*/ 0 w 3407206"/>
              <a:gd name="connsiteY3" fmla="*/ 4292732 h 4372433"/>
              <a:gd name="connsiteX4" fmla="*/ 694009 w 3407206"/>
              <a:gd name="connsiteY4" fmla="*/ 0 h 4372433"/>
              <a:gd name="connsiteX0" fmla="*/ 694009 w 3411412"/>
              <a:gd name="connsiteY0" fmla="*/ 0 h 4372433"/>
              <a:gd name="connsiteX1" fmla="*/ 3411412 w 3411412"/>
              <a:gd name="connsiteY1" fmla="*/ 47872 h 4372433"/>
              <a:gd name="connsiteX2" fmla="*/ 2705228 w 3411412"/>
              <a:gd name="connsiteY2" fmla="*/ 4372433 h 4372433"/>
              <a:gd name="connsiteX3" fmla="*/ 0 w 3411412"/>
              <a:gd name="connsiteY3" fmla="*/ 4292732 h 4372433"/>
              <a:gd name="connsiteX4" fmla="*/ 694009 w 3411412"/>
              <a:gd name="connsiteY4" fmla="*/ 0 h 4372433"/>
              <a:gd name="connsiteX0" fmla="*/ 694009 w 3411412"/>
              <a:gd name="connsiteY0" fmla="*/ 0 h 4346695"/>
              <a:gd name="connsiteX1" fmla="*/ 3411412 w 3411412"/>
              <a:gd name="connsiteY1" fmla="*/ 47872 h 4346695"/>
              <a:gd name="connsiteX2" fmla="*/ 2733320 w 3411412"/>
              <a:gd name="connsiteY2" fmla="*/ 4346695 h 4346695"/>
              <a:gd name="connsiteX3" fmla="*/ 0 w 3411412"/>
              <a:gd name="connsiteY3" fmla="*/ 4292732 h 4346695"/>
              <a:gd name="connsiteX4" fmla="*/ 694009 w 3411412"/>
              <a:gd name="connsiteY4" fmla="*/ 0 h 4346695"/>
              <a:gd name="connsiteX0" fmla="*/ 694009 w 3411412"/>
              <a:gd name="connsiteY0" fmla="*/ 0 h 4340134"/>
              <a:gd name="connsiteX1" fmla="*/ 3411412 w 3411412"/>
              <a:gd name="connsiteY1" fmla="*/ 47872 h 4340134"/>
              <a:gd name="connsiteX2" fmla="*/ 2706640 w 3411412"/>
              <a:gd name="connsiteY2" fmla="*/ 4340134 h 4340134"/>
              <a:gd name="connsiteX3" fmla="*/ 0 w 3411412"/>
              <a:gd name="connsiteY3" fmla="*/ 4292732 h 4340134"/>
              <a:gd name="connsiteX4" fmla="*/ 694009 w 3411412"/>
              <a:gd name="connsiteY4" fmla="*/ 0 h 4340134"/>
              <a:gd name="connsiteX0" fmla="*/ 694009 w 3411412"/>
              <a:gd name="connsiteY0" fmla="*/ 0 h 4352783"/>
              <a:gd name="connsiteX1" fmla="*/ 3411412 w 3411412"/>
              <a:gd name="connsiteY1" fmla="*/ 47872 h 4352783"/>
              <a:gd name="connsiteX2" fmla="*/ 2749233 w 3411412"/>
              <a:gd name="connsiteY2" fmla="*/ 4352783 h 4352783"/>
              <a:gd name="connsiteX3" fmla="*/ 0 w 3411412"/>
              <a:gd name="connsiteY3" fmla="*/ 4292732 h 4352783"/>
              <a:gd name="connsiteX4" fmla="*/ 694009 w 3411412"/>
              <a:gd name="connsiteY4" fmla="*/ 0 h 4352783"/>
              <a:gd name="connsiteX0" fmla="*/ 782492 w 3411412"/>
              <a:gd name="connsiteY0" fmla="*/ 0 h 4402847"/>
              <a:gd name="connsiteX1" fmla="*/ 3411412 w 3411412"/>
              <a:gd name="connsiteY1" fmla="*/ 97936 h 4402847"/>
              <a:gd name="connsiteX2" fmla="*/ 2749233 w 3411412"/>
              <a:gd name="connsiteY2" fmla="*/ 4402847 h 4402847"/>
              <a:gd name="connsiteX3" fmla="*/ 0 w 3411412"/>
              <a:gd name="connsiteY3" fmla="*/ 4342796 h 4402847"/>
              <a:gd name="connsiteX4" fmla="*/ 782492 w 3411412"/>
              <a:gd name="connsiteY4" fmla="*/ 0 h 4402847"/>
              <a:gd name="connsiteX0" fmla="*/ 935570 w 3411412"/>
              <a:gd name="connsiteY0" fmla="*/ 0 h 4450086"/>
              <a:gd name="connsiteX1" fmla="*/ 3411412 w 3411412"/>
              <a:gd name="connsiteY1" fmla="*/ 145175 h 4450086"/>
              <a:gd name="connsiteX2" fmla="*/ 2749233 w 3411412"/>
              <a:gd name="connsiteY2" fmla="*/ 4450086 h 4450086"/>
              <a:gd name="connsiteX3" fmla="*/ 0 w 3411412"/>
              <a:gd name="connsiteY3" fmla="*/ 4390035 h 4450086"/>
              <a:gd name="connsiteX4" fmla="*/ 935570 w 3411412"/>
              <a:gd name="connsiteY4" fmla="*/ 0 h 4450086"/>
              <a:gd name="connsiteX0" fmla="*/ 909832 w 3411412"/>
              <a:gd name="connsiteY0" fmla="*/ 0 h 4478179"/>
              <a:gd name="connsiteX1" fmla="*/ 3411412 w 3411412"/>
              <a:gd name="connsiteY1" fmla="*/ 173268 h 4478179"/>
              <a:gd name="connsiteX2" fmla="*/ 2749233 w 3411412"/>
              <a:gd name="connsiteY2" fmla="*/ 4478179 h 4478179"/>
              <a:gd name="connsiteX3" fmla="*/ 0 w 3411412"/>
              <a:gd name="connsiteY3" fmla="*/ 4418128 h 4478179"/>
              <a:gd name="connsiteX4" fmla="*/ 909832 w 3411412"/>
              <a:gd name="connsiteY4" fmla="*/ 0 h 4478179"/>
              <a:gd name="connsiteX0" fmla="*/ 777815 w 3279395"/>
              <a:gd name="connsiteY0" fmla="*/ 0 h 4478179"/>
              <a:gd name="connsiteX1" fmla="*/ 3279395 w 3279395"/>
              <a:gd name="connsiteY1" fmla="*/ 173268 h 4478179"/>
              <a:gd name="connsiteX2" fmla="*/ 2617216 w 3279395"/>
              <a:gd name="connsiteY2" fmla="*/ 4478179 h 4478179"/>
              <a:gd name="connsiteX3" fmla="*/ 0 w 3279395"/>
              <a:gd name="connsiteY3" fmla="*/ 4359181 h 4478179"/>
              <a:gd name="connsiteX4" fmla="*/ 777815 w 3279395"/>
              <a:gd name="connsiteY4" fmla="*/ 0 h 4478179"/>
              <a:gd name="connsiteX0" fmla="*/ 667801 w 3169381"/>
              <a:gd name="connsiteY0" fmla="*/ 0 h 4478179"/>
              <a:gd name="connsiteX1" fmla="*/ 3169381 w 3169381"/>
              <a:gd name="connsiteY1" fmla="*/ 173268 h 4478179"/>
              <a:gd name="connsiteX2" fmla="*/ 2507202 w 3169381"/>
              <a:gd name="connsiteY2" fmla="*/ 4478179 h 4478179"/>
              <a:gd name="connsiteX3" fmla="*/ 0 w 3169381"/>
              <a:gd name="connsiteY3" fmla="*/ 4310059 h 4478179"/>
              <a:gd name="connsiteX4" fmla="*/ 667801 w 3169381"/>
              <a:gd name="connsiteY4" fmla="*/ 0 h 4478179"/>
              <a:gd name="connsiteX0" fmla="*/ 695893 w 3197473"/>
              <a:gd name="connsiteY0" fmla="*/ 0 h 4478179"/>
              <a:gd name="connsiteX1" fmla="*/ 3197473 w 3197473"/>
              <a:gd name="connsiteY1" fmla="*/ 173268 h 4478179"/>
              <a:gd name="connsiteX2" fmla="*/ 2535294 w 3197473"/>
              <a:gd name="connsiteY2" fmla="*/ 4478179 h 4478179"/>
              <a:gd name="connsiteX3" fmla="*/ 0 w 3197473"/>
              <a:gd name="connsiteY3" fmla="*/ 4335798 h 4478179"/>
              <a:gd name="connsiteX4" fmla="*/ 695893 w 3197473"/>
              <a:gd name="connsiteY4" fmla="*/ 0 h 4478179"/>
              <a:gd name="connsiteX0" fmla="*/ 733339 w 3234919"/>
              <a:gd name="connsiteY0" fmla="*/ 0 h 4478179"/>
              <a:gd name="connsiteX1" fmla="*/ 3234919 w 3234919"/>
              <a:gd name="connsiteY1" fmla="*/ 173268 h 4478179"/>
              <a:gd name="connsiteX2" fmla="*/ 2572740 w 3234919"/>
              <a:gd name="connsiteY2" fmla="*/ 4478179 h 4478179"/>
              <a:gd name="connsiteX3" fmla="*/ 0 w 3234919"/>
              <a:gd name="connsiteY3" fmla="*/ 4328767 h 4478179"/>
              <a:gd name="connsiteX4" fmla="*/ 733339 w 3234919"/>
              <a:gd name="connsiteY4" fmla="*/ 0 h 4478179"/>
              <a:gd name="connsiteX0" fmla="*/ 733339 w 3234919"/>
              <a:gd name="connsiteY0" fmla="*/ 0 h 4501123"/>
              <a:gd name="connsiteX1" fmla="*/ 3234919 w 3234919"/>
              <a:gd name="connsiteY1" fmla="*/ 173268 h 4501123"/>
              <a:gd name="connsiteX2" fmla="*/ 2604097 w 3234919"/>
              <a:gd name="connsiteY2" fmla="*/ 4501123 h 4501123"/>
              <a:gd name="connsiteX3" fmla="*/ 0 w 3234919"/>
              <a:gd name="connsiteY3" fmla="*/ 4328767 h 4501123"/>
              <a:gd name="connsiteX4" fmla="*/ 733339 w 3234919"/>
              <a:gd name="connsiteY4" fmla="*/ 0 h 4501123"/>
              <a:gd name="connsiteX0" fmla="*/ 733339 w 3234919"/>
              <a:gd name="connsiteY0" fmla="*/ 0 h 4527802"/>
              <a:gd name="connsiteX1" fmla="*/ 3234919 w 3234919"/>
              <a:gd name="connsiteY1" fmla="*/ 173268 h 4527802"/>
              <a:gd name="connsiteX2" fmla="*/ 2597537 w 3234919"/>
              <a:gd name="connsiteY2" fmla="*/ 4527802 h 4527802"/>
              <a:gd name="connsiteX3" fmla="*/ 0 w 3234919"/>
              <a:gd name="connsiteY3" fmla="*/ 4328767 h 4527802"/>
              <a:gd name="connsiteX4" fmla="*/ 733339 w 3234919"/>
              <a:gd name="connsiteY4" fmla="*/ 0 h 4527802"/>
              <a:gd name="connsiteX0" fmla="*/ 733339 w 3234919"/>
              <a:gd name="connsiteY0" fmla="*/ 0 h 4532479"/>
              <a:gd name="connsiteX1" fmla="*/ 3234919 w 3234919"/>
              <a:gd name="connsiteY1" fmla="*/ 173268 h 4532479"/>
              <a:gd name="connsiteX2" fmla="*/ 2581152 w 3234919"/>
              <a:gd name="connsiteY2" fmla="*/ 4532479 h 4532479"/>
              <a:gd name="connsiteX3" fmla="*/ 0 w 3234919"/>
              <a:gd name="connsiteY3" fmla="*/ 4328767 h 4532479"/>
              <a:gd name="connsiteX4" fmla="*/ 733339 w 3234919"/>
              <a:gd name="connsiteY4" fmla="*/ 0 h 4532479"/>
              <a:gd name="connsiteX0" fmla="*/ 733339 w 3234919"/>
              <a:gd name="connsiteY0" fmla="*/ 0 h 4568512"/>
              <a:gd name="connsiteX1" fmla="*/ 3234919 w 3234919"/>
              <a:gd name="connsiteY1" fmla="*/ 173268 h 4568512"/>
              <a:gd name="connsiteX2" fmla="*/ 2541823 w 3234919"/>
              <a:gd name="connsiteY2" fmla="*/ 4568512 h 4568512"/>
              <a:gd name="connsiteX3" fmla="*/ 0 w 3234919"/>
              <a:gd name="connsiteY3" fmla="*/ 4328767 h 4568512"/>
              <a:gd name="connsiteX4" fmla="*/ 733339 w 3234919"/>
              <a:gd name="connsiteY4" fmla="*/ 0 h 4568512"/>
              <a:gd name="connsiteX0" fmla="*/ 733339 w 3234919"/>
              <a:gd name="connsiteY0" fmla="*/ 0 h 4577395"/>
              <a:gd name="connsiteX1" fmla="*/ 3234919 w 3234919"/>
              <a:gd name="connsiteY1" fmla="*/ 173268 h 4577395"/>
              <a:gd name="connsiteX2" fmla="*/ 2498288 w 3234919"/>
              <a:gd name="connsiteY2" fmla="*/ 4577395 h 4577395"/>
              <a:gd name="connsiteX3" fmla="*/ 0 w 3234919"/>
              <a:gd name="connsiteY3" fmla="*/ 4328767 h 4577395"/>
              <a:gd name="connsiteX4" fmla="*/ 733339 w 3234919"/>
              <a:gd name="connsiteY4" fmla="*/ 0 h 4577395"/>
              <a:gd name="connsiteX0" fmla="*/ 733339 w 3234919"/>
              <a:gd name="connsiteY0" fmla="*/ 0 h 4570835"/>
              <a:gd name="connsiteX1" fmla="*/ 3234919 w 3234919"/>
              <a:gd name="connsiteY1" fmla="*/ 173268 h 4570835"/>
              <a:gd name="connsiteX2" fmla="*/ 2471609 w 3234919"/>
              <a:gd name="connsiteY2" fmla="*/ 4570835 h 4570835"/>
              <a:gd name="connsiteX3" fmla="*/ 0 w 3234919"/>
              <a:gd name="connsiteY3" fmla="*/ 4328767 h 4570835"/>
              <a:gd name="connsiteX4" fmla="*/ 733339 w 3234919"/>
              <a:gd name="connsiteY4" fmla="*/ 0 h 4570835"/>
              <a:gd name="connsiteX0" fmla="*/ 733339 w 3234919"/>
              <a:gd name="connsiteY0" fmla="*/ 0 h 4518418"/>
              <a:gd name="connsiteX1" fmla="*/ 3234919 w 3234919"/>
              <a:gd name="connsiteY1" fmla="*/ 173268 h 4518418"/>
              <a:gd name="connsiteX2" fmla="*/ 2506261 w 3234919"/>
              <a:gd name="connsiteY2" fmla="*/ 4518418 h 4518418"/>
              <a:gd name="connsiteX3" fmla="*/ 0 w 3234919"/>
              <a:gd name="connsiteY3" fmla="*/ 4328767 h 4518418"/>
              <a:gd name="connsiteX4" fmla="*/ 733339 w 3234919"/>
              <a:gd name="connsiteY4" fmla="*/ 0 h 4518418"/>
              <a:gd name="connsiteX0" fmla="*/ 733339 w 3234919"/>
              <a:gd name="connsiteY0" fmla="*/ 0 h 4512800"/>
              <a:gd name="connsiteX1" fmla="*/ 3234919 w 3234919"/>
              <a:gd name="connsiteY1" fmla="*/ 173268 h 4512800"/>
              <a:gd name="connsiteX2" fmla="*/ 2501114 w 3234919"/>
              <a:gd name="connsiteY2" fmla="*/ 4512800 h 4512800"/>
              <a:gd name="connsiteX3" fmla="*/ 0 w 3234919"/>
              <a:gd name="connsiteY3" fmla="*/ 4328767 h 4512800"/>
              <a:gd name="connsiteX4" fmla="*/ 733339 w 3234919"/>
              <a:gd name="connsiteY4" fmla="*/ 0 h 4512800"/>
              <a:gd name="connsiteX0" fmla="*/ 712278 w 3234919"/>
              <a:gd name="connsiteY0" fmla="*/ 0 h 4524508"/>
              <a:gd name="connsiteX1" fmla="*/ 3234919 w 3234919"/>
              <a:gd name="connsiteY1" fmla="*/ 184976 h 4524508"/>
              <a:gd name="connsiteX2" fmla="*/ 2501114 w 3234919"/>
              <a:gd name="connsiteY2" fmla="*/ 4524508 h 4524508"/>
              <a:gd name="connsiteX3" fmla="*/ 0 w 3234919"/>
              <a:gd name="connsiteY3" fmla="*/ 4340475 h 4524508"/>
              <a:gd name="connsiteX4" fmla="*/ 712278 w 3234919"/>
              <a:gd name="connsiteY4" fmla="*/ 0 h 4524508"/>
              <a:gd name="connsiteX0" fmla="*/ 696835 w 3234919"/>
              <a:gd name="connsiteY0" fmla="*/ 0 h 4541363"/>
              <a:gd name="connsiteX1" fmla="*/ 3234919 w 3234919"/>
              <a:gd name="connsiteY1" fmla="*/ 201831 h 4541363"/>
              <a:gd name="connsiteX2" fmla="*/ 2501114 w 3234919"/>
              <a:gd name="connsiteY2" fmla="*/ 4541363 h 4541363"/>
              <a:gd name="connsiteX3" fmla="*/ 0 w 3234919"/>
              <a:gd name="connsiteY3" fmla="*/ 4357330 h 4541363"/>
              <a:gd name="connsiteX4" fmla="*/ 696835 w 3234919"/>
              <a:gd name="connsiteY4" fmla="*/ 0 h 4541363"/>
              <a:gd name="connsiteX0" fmla="*/ 652039 w 3190123"/>
              <a:gd name="connsiteY0" fmla="*/ 0 h 4541363"/>
              <a:gd name="connsiteX1" fmla="*/ 3190123 w 3190123"/>
              <a:gd name="connsiteY1" fmla="*/ 201831 h 4541363"/>
              <a:gd name="connsiteX2" fmla="*/ 2456318 w 3190123"/>
              <a:gd name="connsiteY2" fmla="*/ 4541363 h 4541363"/>
              <a:gd name="connsiteX3" fmla="*/ 0 w 3190123"/>
              <a:gd name="connsiteY3" fmla="*/ 4390108 h 4541363"/>
              <a:gd name="connsiteX4" fmla="*/ 652039 w 3190123"/>
              <a:gd name="connsiteY4" fmla="*/ 0 h 4541363"/>
              <a:gd name="connsiteX0" fmla="*/ 682126 w 3220210"/>
              <a:gd name="connsiteY0" fmla="*/ 0 h 4541363"/>
              <a:gd name="connsiteX1" fmla="*/ 3220210 w 3220210"/>
              <a:gd name="connsiteY1" fmla="*/ 201831 h 4541363"/>
              <a:gd name="connsiteX2" fmla="*/ 2486405 w 3220210"/>
              <a:gd name="connsiteY2" fmla="*/ 4541363 h 4541363"/>
              <a:gd name="connsiteX3" fmla="*/ 0 w 3220210"/>
              <a:gd name="connsiteY3" fmla="*/ 4373382 h 4541363"/>
              <a:gd name="connsiteX4" fmla="*/ 682126 w 3220210"/>
              <a:gd name="connsiteY4" fmla="*/ 0 h 4541363"/>
              <a:gd name="connsiteX0" fmla="*/ 714231 w 3252315"/>
              <a:gd name="connsiteY0" fmla="*/ 0 h 4541363"/>
              <a:gd name="connsiteX1" fmla="*/ 3252315 w 3252315"/>
              <a:gd name="connsiteY1" fmla="*/ 201831 h 4541363"/>
              <a:gd name="connsiteX2" fmla="*/ 2518510 w 3252315"/>
              <a:gd name="connsiteY2" fmla="*/ 4541363 h 4541363"/>
              <a:gd name="connsiteX3" fmla="*/ 0 w 3252315"/>
              <a:gd name="connsiteY3" fmla="*/ 4402796 h 4541363"/>
              <a:gd name="connsiteX4" fmla="*/ 714231 w 3252315"/>
              <a:gd name="connsiteY4" fmla="*/ 0 h 454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2315" h="4541363">
                <a:moveTo>
                  <a:pt x="714231" y="0"/>
                </a:moveTo>
                <a:lnTo>
                  <a:pt x="3252315" y="201831"/>
                </a:lnTo>
                <a:lnTo>
                  <a:pt x="2518510" y="4541363"/>
                </a:lnTo>
                <a:lnTo>
                  <a:pt x="0" y="4402796"/>
                </a:lnTo>
                <a:lnTo>
                  <a:pt x="714231" y="0"/>
                </a:lnTo>
                <a:close/>
              </a:path>
            </a:pathLst>
          </a:custGeom>
          <a:solidFill>
            <a:schemeClr val="bg2"/>
          </a:solidFill>
          <a:effectLst>
            <a:outerShdw blurRad="127000" dist="127000" dir="6300000" algn="tl" rotWithShape="0">
              <a:prstClr val="black">
                <a:alpha val="20000"/>
              </a:prstClr>
            </a:outerShdw>
          </a:effectLst>
          <a:scene3d>
            <a:camera prst="orthographicFront">
              <a:rot lat="1800000" lon="3000000" rev="1200000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45479" y="1963875"/>
            <a:ext cx="3515708" cy="15357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3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2708455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324100" y="812800"/>
            <a:ext cx="7543800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sz="33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418" y="1690372"/>
            <a:ext cx="6367563" cy="5173645"/>
          </a:xfrm>
          <a:prstGeom prst="rect">
            <a:avLst/>
          </a:prstGeom>
        </p:spPr>
      </p:pic>
      <p:sp>
        <p:nvSpPr>
          <p:cNvPr id="10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4819272" y="3277552"/>
            <a:ext cx="2553456" cy="35677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01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526" y="0"/>
            <a:ext cx="3609474" cy="6858000"/>
          </a:xfrm>
          <a:prstGeom prst="rect">
            <a:avLst/>
          </a:prstGeom>
        </p:spPr>
      </p:pic>
      <p:sp>
        <p:nvSpPr>
          <p:cNvPr id="4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10261601" y="1401912"/>
            <a:ext cx="1930399" cy="4186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0687" y="1946553"/>
            <a:ext cx="3073881" cy="15357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3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7366003" y="1401912"/>
            <a:ext cx="2285997" cy="41860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127000" dist="38100" dir="3000000" algn="tl" rotWithShape="0">
              <a:prstClr val="black">
                <a:alpha val="6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634169" y="1401912"/>
            <a:ext cx="2285997" cy="41860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127000" dist="38100" dir="3000000" algn="tl" rotWithShape="0">
              <a:prstClr val="black">
                <a:alpha val="6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14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816" y="1244600"/>
            <a:ext cx="5613400" cy="5613400"/>
          </a:xfrm>
          <a:prstGeom prst="rect">
            <a:avLst/>
          </a:prstGeom>
        </p:spPr>
      </p:pic>
      <p:sp>
        <p:nvSpPr>
          <p:cNvPr id="4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449455" y="2374613"/>
            <a:ext cx="1662545" cy="25160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9339" y="1606761"/>
            <a:ext cx="3147576" cy="15357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3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1711943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300" y="3340100"/>
            <a:ext cx="6254045" cy="3517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877" y="2552700"/>
            <a:ext cx="6262255" cy="4305300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52800" y="1092200"/>
            <a:ext cx="5486400" cy="11557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 sz="37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826000" y="4140200"/>
            <a:ext cx="2540000" cy="2717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8419923" y="4889500"/>
            <a:ext cx="2498099" cy="1968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6895" y="3340100"/>
            <a:ext cx="6254045" cy="3517900"/>
          </a:xfrm>
          <a:prstGeom prst="rect">
            <a:avLst/>
          </a:prstGeom>
        </p:spPr>
      </p:pic>
      <p:sp>
        <p:nvSpPr>
          <p:cNvPr id="12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1284728" y="4889500"/>
            <a:ext cx="2498099" cy="1968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366657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86600" y="914400"/>
            <a:ext cx="3385456" cy="10232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sz="3200" b="1"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117799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845" y="0"/>
            <a:ext cx="9113621" cy="6858000"/>
          </a:xfrm>
          <a:prstGeom prst="rect">
            <a:avLst/>
          </a:prstGeom>
        </p:spPr>
      </p:pic>
      <p:sp>
        <p:nvSpPr>
          <p:cNvPr id="4" name="Picture Placeholder 2"/>
          <p:cNvSpPr>
            <a:spLocks noGrp="1"/>
          </p:cNvSpPr>
          <p:nvPr>
            <p:ph type="pic" idx="23"/>
          </p:nvPr>
        </p:nvSpPr>
        <p:spPr>
          <a:xfrm>
            <a:off x="6705601" y="3265715"/>
            <a:ext cx="4114799" cy="35922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5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324100" y="812800"/>
            <a:ext cx="7543800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sz="33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2871262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0"/>
            <a:ext cx="7099300" cy="4614545"/>
          </a:xfrm>
          <a:prstGeom prst="rect">
            <a:avLst/>
          </a:prstGeom>
        </p:spPr>
      </p:pic>
      <p:sp>
        <p:nvSpPr>
          <p:cNvPr id="4" name="Picture Placeholder 2"/>
          <p:cNvSpPr>
            <a:spLocks noGrp="1"/>
          </p:cNvSpPr>
          <p:nvPr>
            <p:ph type="pic" idx="23"/>
          </p:nvPr>
        </p:nvSpPr>
        <p:spPr>
          <a:xfrm>
            <a:off x="4248150" y="-3"/>
            <a:ext cx="3695702" cy="26670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5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324100" y="3550869"/>
            <a:ext cx="7543800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sz="33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2196170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499" y="2010499"/>
            <a:ext cx="8788401" cy="5163186"/>
          </a:xfrm>
          <a:prstGeom prst="rect">
            <a:avLst/>
          </a:prstGeom>
        </p:spPr>
      </p:pic>
      <p:sp>
        <p:nvSpPr>
          <p:cNvPr id="4" name="Picture Placeholder 2"/>
          <p:cNvSpPr>
            <a:spLocks noGrp="1"/>
          </p:cNvSpPr>
          <p:nvPr>
            <p:ph type="pic" idx="23"/>
          </p:nvPr>
        </p:nvSpPr>
        <p:spPr>
          <a:xfrm rot="3660227">
            <a:off x="6288817" y="1844643"/>
            <a:ext cx="3784595" cy="5069079"/>
          </a:xfrm>
          <a:custGeom>
            <a:avLst/>
            <a:gdLst>
              <a:gd name="connsiteX0" fmla="*/ 0 w 3444457"/>
              <a:gd name="connsiteY0" fmla="*/ 0 h 4997683"/>
              <a:gd name="connsiteX1" fmla="*/ 3444457 w 3444457"/>
              <a:gd name="connsiteY1" fmla="*/ 0 h 4997683"/>
              <a:gd name="connsiteX2" fmla="*/ 3444457 w 3444457"/>
              <a:gd name="connsiteY2" fmla="*/ 4997683 h 4997683"/>
              <a:gd name="connsiteX3" fmla="*/ 0 w 3444457"/>
              <a:gd name="connsiteY3" fmla="*/ 4997683 h 4997683"/>
              <a:gd name="connsiteX4" fmla="*/ 0 w 3444457"/>
              <a:gd name="connsiteY4" fmla="*/ 0 h 4997683"/>
              <a:gd name="connsiteX0" fmla="*/ 61094 w 3444457"/>
              <a:gd name="connsiteY0" fmla="*/ 33860 h 4997683"/>
              <a:gd name="connsiteX1" fmla="*/ 3444457 w 3444457"/>
              <a:gd name="connsiteY1" fmla="*/ 0 h 4997683"/>
              <a:gd name="connsiteX2" fmla="*/ 3444457 w 3444457"/>
              <a:gd name="connsiteY2" fmla="*/ 4997683 h 4997683"/>
              <a:gd name="connsiteX3" fmla="*/ 0 w 3444457"/>
              <a:gd name="connsiteY3" fmla="*/ 4997683 h 4997683"/>
              <a:gd name="connsiteX4" fmla="*/ 61094 w 3444457"/>
              <a:gd name="connsiteY4" fmla="*/ 33860 h 4997683"/>
              <a:gd name="connsiteX0" fmla="*/ 181409 w 3444457"/>
              <a:gd name="connsiteY0" fmla="*/ 78761 h 4997683"/>
              <a:gd name="connsiteX1" fmla="*/ 3444457 w 3444457"/>
              <a:gd name="connsiteY1" fmla="*/ 0 h 4997683"/>
              <a:gd name="connsiteX2" fmla="*/ 3444457 w 3444457"/>
              <a:gd name="connsiteY2" fmla="*/ 4997683 h 4997683"/>
              <a:gd name="connsiteX3" fmla="*/ 0 w 3444457"/>
              <a:gd name="connsiteY3" fmla="*/ 4997683 h 4997683"/>
              <a:gd name="connsiteX4" fmla="*/ 181409 w 3444457"/>
              <a:gd name="connsiteY4" fmla="*/ 78761 h 4997683"/>
              <a:gd name="connsiteX0" fmla="*/ 241298 w 3444457"/>
              <a:gd name="connsiteY0" fmla="*/ 140993 h 4997683"/>
              <a:gd name="connsiteX1" fmla="*/ 3444457 w 3444457"/>
              <a:gd name="connsiteY1" fmla="*/ 0 h 4997683"/>
              <a:gd name="connsiteX2" fmla="*/ 3444457 w 3444457"/>
              <a:gd name="connsiteY2" fmla="*/ 4997683 h 4997683"/>
              <a:gd name="connsiteX3" fmla="*/ 0 w 3444457"/>
              <a:gd name="connsiteY3" fmla="*/ 4997683 h 4997683"/>
              <a:gd name="connsiteX4" fmla="*/ 241298 w 3444457"/>
              <a:gd name="connsiteY4" fmla="*/ 140993 h 4997683"/>
              <a:gd name="connsiteX0" fmla="*/ 1403 w 3444457"/>
              <a:gd name="connsiteY0" fmla="*/ 167759 h 4997683"/>
              <a:gd name="connsiteX1" fmla="*/ 3444457 w 3444457"/>
              <a:gd name="connsiteY1" fmla="*/ 0 h 4997683"/>
              <a:gd name="connsiteX2" fmla="*/ 3444457 w 3444457"/>
              <a:gd name="connsiteY2" fmla="*/ 4997683 h 4997683"/>
              <a:gd name="connsiteX3" fmla="*/ 0 w 3444457"/>
              <a:gd name="connsiteY3" fmla="*/ 4997683 h 4997683"/>
              <a:gd name="connsiteX4" fmla="*/ 1403 w 3444457"/>
              <a:gd name="connsiteY4" fmla="*/ 167759 h 4997683"/>
              <a:gd name="connsiteX0" fmla="*/ 22282 w 3444457"/>
              <a:gd name="connsiteY0" fmla="*/ 77690 h 4997683"/>
              <a:gd name="connsiteX1" fmla="*/ 3444457 w 3444457"/>
              <a:gd name="connsiteY1" fmla="*/ 0 h 4997683"/>
              <a:gd name="connsiteX2" fmla="*/ 3444457 w 3444457"/>
              <a:gd name="connsiteY2" fmla="*/ 4997683 h 4997683"/>
              <a:gd name="connsiteX3" fmla="*/ 0 w 3444457"/>
              <a:gd name="connsiteY3" fmla="*/ 4997683 h 4997683"/>
              <a:gd name="connsiteX4" fmla="*/ 22282 w 3444457"/>
              <a:gd name="connsiteY4" fmla="*/ 77690 h 4997683"/>
              <a:gd name="connsiteX0" fmla="*/ 22282 w 3444457"/>
              <a:gd name="connsiteY0" fmla="*/ 77690 h 4997683"/>
              <a:gd name="connsiteX1" fmla="*/ 3444457 w 3444457"/>
              <a:gd name="connsiteY1" fmla="*/ 0 h 4997683"/>
              <a:gd name="connsiteX2" fmla="*/ 3444457 w 3444457"/>
              <a:gd name="connsiteY2" fmla="*/ 4997683 h 4997683"/>
              <a:gd name="connsiteX3" fmla="*/ 0 w 3444457"/>
              <a:gd name="connsiteY3" fmla="*/ 4997683 h 4997683"/>
              <a:gd name="connsiteX4" fmla="*/ 22282 w 3444457"/>
              <a:gd name="connsiteY4" fmla="*/ 77690 h 4997683"/>
              <a:gd name="connsiteX0" fmla="*/ 237485 w 3659660"/>
              <a:gd name="connsiteY0" fmla="*/ 77690 h 5045393"/>
              <a:gd name="connsiteX1" fmla="*/ 3659660 w 3659660"/>
              <a:gd name="connsiteY1" fmla="*/ 0 h 5045393"/>
              <a:gd name="connsiteX2" fmla="*/ 3659660 w 3659660"/>
              <a:gd name="connsiteY2" fmla="*/ 4997683 h 5045393"/>
              <a:gd name="connsiteX3" fmla="*/ 0 w 3659660"/>
              <a:gd name="connsiteY3" fmla="*/ 5045393 h 5045393"/>
              <a:gd name="connsiteX4" fmla="*/ 237485 w 3659660"/>
              <a:gd name="connsiteY4" fmla="*/ 77690 h 5045393"/>
              <a:gd name="connsiteX0" fmla="*/ 193722 w 3615897"/>
              <a:gd name="connsiteY0" fmla="*/ 77690 h 5018827"/>
              <a:gd name="connsiteX1" fmla="*/ 3615897 w 3615897"/>
              <a:gd name="connsiteY1" fmla="*/ 0 h 5018827"/>
              <a:gd name="connsiteX2" fmla="*/ 3615897 w 3615897"/>
              <a:gd name="connsiteY2" fmla="*/ 4997683 h 5018827"/>
              <a:gd name="connsiteX3" fmla="*/ 0 w 3615897"/>
              <a:gd name="connsiteY3" fmla="*/ 5018827 h 5018827"/>
              <a:gd name="connsiteX4" fmla="*/ 193722 w 3615897"/>
              <a:gd name="connsiteY4" fmla="*/ 77690 h 5018827"/>
              <a:gd name="connsiteX0" fmla="*/ 193722 w 3615897"/>
              <a:gd name="connsiteY0" fmla="*/ 77690 h 5018827"/>
              <a:gd name="connsiteX1" fmla="*/ 3615897 w 3615897"/>
              <a:gd name="connsiteY1" fmla="*/ 0 h 5018827"/>
              <a:gd name="connsiteX2" fmla="*/ 3615897 w 3615897"/>
              <a:gd name="connsiteY2" fmla="*/ 4997683 h 5018827"/>
              <a:gd name="connsiteX3" fmla="*/ 0 w 3615897"/>
              <a:gd name="connsiteY3" fmla="*/ 5018827 h 5018827"/>
              <a:gd name="connsiteX4" fmla="*/ 193722 w 3615897"/>
              <a:gd name="connsiteY4" fmla="*/ 77690 h 5018827"/>
              <a:gd name="connsiteX0" fmla="*/ 193722 w 3685556"/>
              <a:gd name="connsiteY0" fmla="*/ 111684 h 5052821"/>
              <a:gd name="connsiteX1" fmla="*/ 3685556 w 3685556"/>
              <a:gd name="connsiteY1" fmla="*/ 0 h 5052821"/>
              <a:gd name="connsiteX2" fmla="*/ 3615897 w 3685556"/>
              <a:gd name="connsiteY2" fmla="*/ 5031677 h 5052821"/>
              <a:gd name="connsiteX3" fmla="*/ 0 w 3685556"/>
              <a:gd name="connsiteY3" fmla="*/ 5052821 h 5052821"/>
              <a:gd name="connsiteX4" fmla="*/ 193722 w 3685556"/>
              <a:gd name="connsiteY4" fmla="*/ 111684 h 5052821"/>
              <a:gd name="connsiteX0" fmla="*/ 193722 w 3652901"/>
              <a:gd name="connsiteY0" fmla="*/ 78961 h 5020098"/>
              <a:gd name="connsiteX1" fmla="*/ 3652901 w 3652901"/>
              <a:gd name="connsiteY1" fmla="*/ 0 h 5020098"/>
              <a:gd name="connsiteX2" fmla="*/ 3615897 w 3652901"/>
              <a:gd name="connsiteY2" fmla="*/ 4998954 h 5020098"/>
              <a:gd name="connsiteX3" fmla="*/ 0 w 3652901"/>
              <a:gd name="connsiteY3" fmla="*/ 5020098 h 5020098"/>
              <a:gd name="connsiteX4" fmla="*/ 193722 w 3652901"/>
              <a:gd name="connsiteY4" fmla="*/ 78961 h 5020098"/>
              <a:gd name="connsiteX0" fmla="*/ 388113 w 3652901"/>
              <a:gd name="connsiteY0" fmla="*/ 186696 h 5020098"/>
              <a:gd name="connsiteX1" fmla="*/ 3652901 w 3652901"/>
              <a:gd name="connsiteY1" fmla="*/ 0 h 5020098"/>
              <a:gd name="connsiteX2" fmla="*/ 3615897 w 3652901"/>
              <a:gd name="connsiteY2" fmla="*/ 4998954 h 5020098"/>
              <a:gd name="connsiteX3" fmla="*/ 0 w 3652901"/>
              <a:gd name="connsiteY3" fmla="*/ 5020098 h 5020098"/>
              <a:gd name="connsiteX4" fmla="*/ 388113 w 3652901"/>
              <a:gd name="connsiteY4" fmla="*/ 186696 h 5020098"/>
              <a:gd name="connsiteX0" fmla="*/ 265991 w 3652901"/>
              <a:gd name="connsiteY0" fmla="*/ 184353 h 5020098"/>
              <a:gd name="connsiteX1" fmla="*/ 3652901 w 3652901"/>
              <a:gd name="connsiteY1" fmla="*/ 0 h 5020098"/>
              <a:gd name="connsiteX2" fmla="*/ 3615897 w 3652901"/>
              <a:gd name="connsiteY2" fmla="*/ 4998954 h 5020098"/>
              <a:gd name="connsiteX3" fmla="*/ 0 w 3652901"/>
              <a:gd name="connsiteY3" fmla="*/ 5020098 h 5020098"/>
              <a:gd name="connsiteX4" fmla="*/ 265991 w 3652901"/>
              <a:gd name="connsiteY4" fmla="*/ 184353 h 5020098"/>
              <a:gd name="connsiteX0" fmla="*/ 265991 w 3698539"/>
              <a:gd name="connsiteY0" fmla="*/ 184353 h 5020098"/>
              <a:gd name="connsiteX1" fmla="*/ 3652901 w 3698539"/>
              <a:gd name="connsiteY1" fmla="*/ 0 h 5020098"/>
              <a:gd name="connsiteX2" fmla="*/ 3698539 w 3698539"/>
              <a:gd name="connsiteY2" fmla="*/ 4993936 h 5020098"/>
              <a:gd name="connsiteX3" fmla="*/ 0 w 3698539"/>
              <a:gd name="connsiteY3" fmla="*/ 5020098 h 5020098"/>
              <a:gd name="connsiteX4" fmla="*/ 265991 w 3698539"/>
              <a:gd name="connsiteY4" fmla="*/ 184353 h 5020098"/>
              <a:gd name="connsiteX0" fmla="*/ 265991 w 3678197"/>
              <a:gd name="connsiteY0" fmla="*/ 184353 h 5020098"/>
              <a:gd name="connsiteX1" fmla="*/ 3652901 w 3678197"/>
              <a:gd name="connsiteY1" fmla="*/ 0 h 5020098"/>
              <a:gd name="connsiteX2" fmla="*/ 3678197 w 3678197"/>
              <a:gd name="connsiteY2" fmla="*/ 5004442 h 5020098"/>
              <a:gd name="connsiteX3" fmla="*/ 0 w 3678197"/>
              <a:gd name="connsiteY3" fmla="*/ 5020098 h 5020098"/>
              <a:gd name="connsiteX4" fmla="*/ 265991 w 3678197"/>
              <a:gd name="connsiteY4" fmla="*/ 184353 h 5020098"/>
              <a:gd name="connsiteX0" fmla="*/ 265991 w 3652901"/>
              <a:gd name="connsiteY0" fmla="*/ 184353 h 5020098"/>
              <a:gd name="connsiteX1" fmla="*/ 3652901 w 3652901"/>
              <a:gd name="connsiteY1" fmla="*/ 0 h 5020098"/>
              <a:gd name="connsiteX2" fmla="*/ 3638717 w 3652901"/>
              <a:gd name="connsiteY2" fmla="*/ 4997081 h 5020098"/>
              <a:gd name="connsiteX3" fmla="*/ 0 w 3652901"/>
              <a:gd name="connsiteY3" fmla="*/ 5020098 h 5020098"/>
              <a:gd name="connsiteX4" fmla="*/ 265991 w 3652901"/>
              <a:gd name="connsiteY4" fmla="*/ 184353 h 5020098"/>
              <a:gd name="connsiteX0" fmla="*/ 265991 w 3652903"/>
              <a:gd name="connsiteY0" fmla="*/ 184353 h 5020098"/>
              <a:gd name="connsiteX1" fmla="*/ 3652901 w 3652903"/>
              <a:gd name="connsiteY1" fmla="*/ 0 h 5020098"/>
              <a:gd name="connsiteX2" fmla="*/ 3652903 w 3652903"/>
              <a:gd name="connsiteY2" fmla="*/ 4997683 h 5020098"/>
              <a:gd name="connsiteX3" fmla="*/ 0 w 3652903"/>
              <a:gd name="connsiteY3" fmla="*/ 5020098 h 5020098"/>
              <a:gd name="connsiteX4" fmla="*/ 265991 w 3652903"/>
              <a:gd name="connsiteY4" fmla="*/ 184353 h 5020098"/>
              <a:gd name="connsiteX0" fmla="*/ 331114 w 3718026"/>
              <a:gd name="connsiteY0" fmla="*/ 184353 h 5027565"/>
              <a:gd name="connsiteX1" fmla="*/ 3718024 w 3718026"/>
              <a:gd name="connsiteY1" fmla="*/ 0 h 5027565"/>
              <a:gd name="connsiteX2" fmla="*/ 3718026 w 3718026"/>
              <a:gd name="connsiteY2" fmla="*/ 4997683 h 5027565"/>
              <a:gd name="connsiteX3" fmla="*/ 0 w 3718026"/>
              <a:gd name="connsiteY3" fmla="*/ 5027565 h 5027565"/>
              <a:gd name="connsiteX4" fmla="*/ 331114 w 3718026"/>
              <a:gd name="connsiteY4" fmla="*/ 184353 h 5027565"/>
              <a:gd name="connsiteX0" fmla="*/ 331114 w 3718026"/>
              <a:gd name="connsiteY0" fmla="*/ 184353 h 5027565"/>
              <a:gd name="connsiteX1" fmla="*/ 3718024 w 3718026"/>
              <a:gd name="connsiteY1" fmla="*/ 0 h 5027565"/>
              <a:gd name="connsiteX2" fmla="*/ 3718026 w 3718026"/>
              <a:gd name="connsiteY2" fmla="*/ 4997683 h 5027565"/>
              <a:gd name="connsiteX3" fmla="*/ 0 w 3718026"/>
              <a:gd name="connsiteY3" fmla="*/ 5027565 h 5027565"/>
              <a:gd name="connsiteX4" fmla="*/ 331114 w 3718026"/>
              <a:gd name="connsiteY4" fmla="*/ 184353 h 5027565"/>
              <a:gd name="connsiteX0" fmla="*/ 331114 w 3754239"/>
              <a:gd name="connsiteY0" fmla="*/ 233978 h 5077190"/>
              <a:gd name="connsiteX1" fmla="*/ 3754239 w 3754239"/>
              <a:gd name="connsiteY1" fmla="*/ 0 h 5077190"/>
              <a:gd name="connsiteX2" fmla="*/ 3718026 w 3754239"/>
              <a:gd name="connsiteY2" fmla="*/ 5047308 h 5077190"/>
              <a:gd name="connsiteX3" fmla="*/ 0 w 3754239"/>
              <a:gd name="connsiteY3" fmla="*/ 5077190 h 5077190"/>
              <a:gd name="connsiteX4" fmla="*/ 331114 w 3754239"/>
              <a:gd name="connsiteY4" fmla="*/ 233978 h 5077190"/>
              <a:gd name="connsiteX0" fmla="*/ 331114 w 3795754"/>
              <a:gd name="connsiteY0" fmla="*/ 167410 h 5010622"/>
              <a:gd name="connsiteX1" fmla="*/ 3795754 w 3795754"/>
              <a:gd name="connsiteY1" fmla="*/ 0 h 5010622"/>
              <a:gd name="connsiteX2" fmla="*/ 3718026 w 3795754"/>
              <a:gd name="connsiteY2" fmla="*/ 4980740 h 5010622"/>
              <a:gd name="connsiteX3" fmla="*/ 0 w 3795754"/>
              <a:gd name="connsiteY3" fmla="*/ 5010622 h 5010622"/>
              <a:gd name="connsiteX4" fmla="*/ 331114 w 3795754"/>
              <a:gd name="connsiteY4" fmla="*/ 167410 h 5010622"/>
              <a:gd name="connsiteX0" fmla="*/ 331114 w 3732077"/>
              <a:gd name="connsiteY0" fmla="*/ 193989 h 5037201"/>
              <a:gd name="connsiteX1" fmla="*/ 3732077 w 3732077"/>
              <a:gd name="connsiteY1" fmla="*/ 0 h 5037201"/>
              <a:gd name="connsiteX2" fmla="*/ 3718026 w 3732077"/>
              <a:gd name="connsiteY2" fmla="*/ 5007319 h 5037201"/>
              <a:gd name="connsiteX3" fmla="*/ 0 w 3732077"/>
              <a:gd name="connsiteY3" fmla="*/ 5037201 h 5037201"/>
              <a:gd name="connsiteX4" fmla="*/ 331114 w 3732077"/>
              <a:gd name="connsiteY4" fmla="*/ 193989 h 5037201"/>
              <a:gd name="connsiteX0" fmla="*/ 331114 w 3745407"/>
              <a:gd name="connsiteY0" fmla="*/ 186601 h 5029813"/>
              <a:gd name="connsiteX1" fmla="*/ 3745407 w 3745407"/>
              <a:gd name="connsiteY1" fmla="*/ 0 h 5029813"/>
              <a:gd name="connsiteX2" fmla="*/ 3718026 w 3745407"/>
              <a:gd name="connsiteY2" fmla="*/ 4999931 h 5029813"/>
              <a:gd name="connsiteX3" fmla="*/ 0 w 3745407"/>
              <a:gd name="connsiteY3" fmla="*/ 5029813 h 5029813"/>
              <a:gd name="connsiteX4" fmla="*/ 331114 w 3745407"/>
              <a:gd name="connsiteY4" fmla="*/ 186601 h 5029813"/>
              <a:gd name="connsiteX0" fmla="*/ 331114 w 3749824"/>
              <a:gd name="connsiteY0" fmla="*/ 210289 h 5053501"/>
              <a:gd name="connsiteX1" fmla="*/ 3749824 w 3749824"/>
              <a:gd name="connsiteY1" fmla="*/ 0 h 5053501"/>
              <a:gd name="connsiteX2" fmla="*/ 3718026 w 3749824"/>
              <a:gd name="connsiteY2" fmla="*/ 5023619 h 5053501"/>
              <a:gd name="connsiteX3" fmla="*/ 0 w 3749824"/>
              <a:gd name="connsiteY3" fmla="*/ 5053501 h 5053501"/>
              <a:gd name="connsiteX4" fmla="*/ 331114 w 3749824"/>
              <a:gd name="connsiteY4" fmla="*/ 210289 h 5053501"/>
              <a:gd name="connsiteX0" fmla="*/ 331114 w 3753518"/>
              <a:gd name="connsiteY0" fmla="*/ 216954 h 5060166"/>
              <a:gd name="connsiteX1" fmla="*/ 3753518 w 3753518"/>
              <a:gd name="connsiteY1" fmla="*/ 0 h 5060166"/>
              <a:gd name="connsiteX2" fmla="*/ 3718026 w 3753518"/>
              <a:gd name="connsiteY2" fmla="*/ 5030284 h 5060166"/>
              <a:gd name="connsiteX3" fmla="*/ 0 w 3753518"/>
              <a:gd name="connsiteY3" fmla="*/ 5060166 h 5060166"/>
              <a:gd name="connsiteX4" fmla="*/ 331114 w 3753518"/>
              <a:gd name="connsiteY4" fmla="*/ 216954 h 5060166"/>
              <a:gd name="connsiteX0" fmla="*/ 331114 w 3767571"/>
              <a:gd name="connsiteY0" fmla="*/ 226590 h 5069802"/>
              <a:gd name="connsiteX1" fmla="*/ 3767571 w 3767571"/>
              <a:gd name="connsiteY1" fmla="*/ 0 h 5069802"/>
              <a:gd name="connsiteX2" fmla="*/ 3718026 w 3767571"/>
              <a:gd name="connsiteY2" fmla="*/ 5039920 h 5069802"/>
              <a:gd name="connsiteX3" fmla="*/ 0 w 3767571"/>
              <a:gd name="connsiteY3" fmla="*/ 5069802 h 5069802"/>
              <a:gd name="connsiteX4" fmla="*/ 331114 w 3767571"/>
              <a:gd name="connsiteY4" fmla="*/ 226590 h 5069802"/>
              <a:gd name="connsiteX0" fmla="*/ 331114 w 3767571"/>
              <a:gd name="connsiteY0" fmla="*/ 226590 h 5069802"/>
              <a:gd name="connsiteX1" fmla="*/ 3767571 w 3767571"/>
              <a:gd name="connsiteY1" fmla="*/ 0 h 5069802"/>
              <a:gd name="connsiteX2" fmla="*/ 3743160 w 3767571"/>
              <a:gd name="connsiteY2" fmla="*/ 5010289 h 5069802"/>
              <a:gd name="connsiteX3" fmla="*/ 0 w 3767571"/>
              <a:gd name="connsiteY3" fmla="*/ 5069802 h 5069802"/>
              <a:gd name="connsiteX4" fmla="*/ 331114 w 3767571"/>
              <a:gd name="connsiteY4" fmla="*/ 226590 h 5069802"/>
              <a:gd name="connsiteX0" fmla="*/ 331114 w 3767571"/>
              <a:gd name="connsiteY0" fmla="*/ 226590 h 5069802"/>
              <a:gd name="connsiteX1" fmla="*/ 3767571 w 3767571"/>
              <a:gd name="connsiteY1" fmla="*/ 0 h 5069802"/>
              <a:gd name="connsiteX2" fmla="*/ 3766125 w 3767571"/>
              <a:gd name="connsiteY2" fmla="*/ 5031730 h 5069802"/>
              <a:gd name="connsiteX3" fmla="*/ 0 w 3767571"/>
              <a:gd name="connsiteY3" fmla="*/ 5069802 h 5069802"/>
              <a:gd name="connsiteX4" fmla="*/ 331114 w 3767571"/>
              <a:gd name="connsiteY4" fmla="*/ 226590 h 5069802"/>
              <a:gd name="connsiteX0" fmla="*/ 331114 w 3767571"/>
              <a:gd name="connsiteY0" fmla="*/ 226590 h 5069802"/>
              <a:gd name="connsiteX1" fmla="*/ 3767571 w 3767571"/>
              <a:gd name="connsiteY1" fmla="*/ 0 h 5069802"/>
              <a:gd name="connsiteX2" fmla="*/ 3758015 w 3767571"/>
              <a:gd name="connsiteY2" fmla="*/ 5062083 h 5069802"/>
              <a:gd name="connsiteX3" fmla="*/ 0 w 3767571"/>
              <a:gd name="connsiteY3" fmla="*/ 5069802 h 5069802"/>
              <a:gd name="connsiteX4" fmla="*/ 331114 w 3767571"/>
              <a:gd name="connsiteY4" fmla="*/ 226590 h 5069802"/>
              <a:gd name="connsiteX0" fmla="*/ 309674 w 3767571"/>
              <a:gd name="connsiteY0" fmla="*/ 249555 h 5069802"/>
              <a:gd name="connsiteX1" fmla="*/ 3767571 w 3767571"/>
              <a:gd name="connsiteY1" fmla="*/ 0 h 5069802"/>
              <a:gd name="connsiteX2" fmla="*/ 3758015 w 3767571"/>
              <a:gd name="connsiteY2" fmla="*/ 5062083 h 5069802"/>
              <a:gd name="connsiteX3" fmla="*/ 0 w 3767571"/>
              <a:gd name="connsiteY3" fmla="*/ 5069802 h 5069802"/>
              <a:gd name="connsiteX4" fmla="*/ 309674 w 3767571"/>
              <a:gd name="connsiteY4" fmla="*/ 249555 h 5069802"/>
              <a:gd name="connsiteX0" fmla="*/ 291927 w 3767571"/>
              <a:gd name="connsiteY0" fmla="*/ 265856 h 5069802"/>
              <a:gd name="connsiteX1" fmla="*/ 3767571 w 3767571"/>
              <a:gd name="connsiteY1" fmla="*/ 0 h 5069802"/>
              <a:gd name="connsiteX2" fmla="*/ 3758015 w 3767571"/>
              <a:gd name="connsiteY2" fmla="*/ 5062083 h 5069802"/>
              <a:gd name="connsiteX3" fmla="*/ 0 w 3767571"/>
              <a:gd name="connsiteY3" fmla="*/ 5069802 h 5069802"/>
              <a:gd name="connsiteX4" fmla="*/ 291927 w 3767571"/>
              <a:gd name="connsiteY4" fmla="*/ 265856 h 5069802"/>
              <a:gd name="connsiteX0" fmla="*/ 306703 w 3782347"/>
              <a:gd name="connsiteY0" fmla="*/ 265856 h 5096461"/>
              <a:gd name="connsiteX1" fmla="*/ 3782347 w 3782347"/>
              <a:gd name="connsiteY1" fmla="*/ 0 h 5096461"/>
              <a:gd name="connsiteX2" fmla="*/ 3772791 w 3782347"/>
              <a:gd name="connsiteY2" fmla="*/ 5062083 h 5096461"/>
              <a:gd name="connsiteX3" fmla="*/ 0 w 3782347"/>
              <a:gd name="connsiteY3" fmla="*/ 5096461 h 5096461"/>
              <a:gd name="connsiteX4" fmla="*/ 306703 w 3782347"/>
              <a:gd name="connsiteY4" fmla="*/ 265856 h 5096461"/>
              <a:gd name="connsiteX0" fmla="*/ 285985 w 3761629"/>
              <a:gd name="connsiteY0" fmla="*/ 265856 h 5090519"/>
              <a:gd name="connsiteX1" fmla="*/ 3761629 w 3761629"/>
              <a:gd name="connsiteY1" fmla="*/ 0 h 5090519"/>
              <a:gd name="connsiteX2" fmla="*/ 3752073 w 3761629"/>
              <a:gd name="connsiteY2" fmla="*/ 5062083 h 5090519"/>
              <a:gd name="connsiteX3" fmla="*/ 0 w 3761629"/>
              <a:gd name="connsiteY3" fmla="*/ 5090519 h 5090519"/>
              <a:gd name="connsiteX4" fmla="*/ 285985 w 3761629"/>
              <a:gd name="connsiteY4" fmla="*/ 265856 h 5090519"/>
              <a:gd name="connsiteX0" fmla="*/ 308951 w 3784595"/>
              <a:gd name="connsiteY0" fmla="*/ 265856 h 5069079"/>
              <a:gd name="connsiteX1" fmla="*/ 3784595 w 3784595"/>
              <a:gd name="connsiteY1" fmla="*/ 0 h 5069079"/>
              <a:gd name="connsiteX2" fmla="*/ 3775039 w 3784595"/>
              <a:gd name="connsiteY2" fmla="*/ 5062083 h 5069079"/>
              <a:gd name="connsiteX3" fmla="*/ 0 w 3784595"/>
              <a:gd name="connsiteY3" fmla="*/ 5069079 h 5069079"/>
              <a:gd name="connsiteX4" fmla="*/ 308951 w 3784595"/>
              <a:gd name="connsiteY4" fmla="*/ 265856 h 5069079"/>
              <a:gd name="connsiteX0" fmla="*/ 308951 w 3784595"/>
              <a:gd name="connsiteY0" fmla="*/ 265856 h 5069079"/>
              <a:gd name="connsiteX1" fmla="*/ 3784595 w 3784595"/>
              <a:gd name="connsiteY1" fmla="*/ 0 h 5069079"/>
              <a:gd name="connsiteX2" fmla="*/ 3775039 w 3784595"/>
              <a:gd name="connsiteY2" fmla="*/ 5062083 h 5069079"/>
              <a:gd name="connsiteX3" fmla="*/ 0 w 3784595"/>
              <a:gd name="connsiteY3" fmla="*/ 5069079 h 5069079"/>
              <a:gd name="connsiteX4" fmla="*/ 308951 w 3784595"/>
              <a:gd name="connsiteY4" fmla="*/ 265856 h 5069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4595" h="5069079">
                <a:moveTo>
                  <a:pt x="308951" y="265856"/>
                </a:moveTo>
                <a:lnTo>
                  <a:pt x="3784595" y="0"/>
                </a:lnTo>
                <a:cubicBezTo>
                  <a:pt x="3784596" y="1665894"/>
                  <a:pt x="3775038" y="3396189"/>
                  <a:pt x="3775039" y="5062083"/>
                </a:cubicBezTo>
                <a:lnTo>
                  <a:pt x="0" y="5069079"/>
                </a:lnTo>
                <a:cubicBezTo>
                  <a:pt x="468" y="3459104"/>
                  <a:pt x="308483" y="1875831"/>
                  <a:pt x="308951" y="26585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scene3d>
            <a:camera prst="orthographicFront">
              <a:rot lat="2280000" lon="18600000" rev="0"/>
            </a:camera>
            <a:lightRig rig="threePt" dir="t"/>
          </a:scene3d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54979" y="1495458"/>
            <a:ext cx="4747776" cy="17460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3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3476178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1996165"/>
            <a:ext cx="8788400" cy="5163186"/>
          </a:xfrm>
          <a:prstGeom prst="rect">
            <a:avLst/>
          </a:prstGeom>
        </p:spPr>
      </p:pic>
      <p:sp>
        <p:nvSpPr>
          <p:cNvPr id="4" name="Picture Placeholder 2"/>
          <p:cNvSpPr>
            <a:spLocks noGrp="1"/>
          </p:cNvSpPr>
          <p:nvPr>
            <p:ph type="pic" idx="23"/>
          </p:nvPr>
        </p:nvSpPr>
        <p:spPr>
          <a:xfrm rot="3660227">
            <a:off x="6461343" y="1877659"/>
            <a:ext cx="3652903" cy="5020098"/>
          </a:xfrm>
          <a:custGeom>
            <a:avLst/>
            <a:gdLst>
              <a:gd name="connsiteX0" fmla="*/ 0 w 3444457"/>
              <a:gd name="connsiteY0" fmla="*/ 0 h 4997683"/>
              <a:gd name="connsiteX1" fmla="*/ 3444457 w 3444457"/>
              <a:gd name="connsiteY1" fmla="*/ 0 h 4997683"/>
              <a:gd name="connsiteX2" fmla="*/ 3444457 w 3444457"/>
              <a:gd name="connsiteY2" fmla="*/ 4997683 h 4997683"/>
              <a:gd name="connsiteX3" fmla="*/ 0 w 3444457"/>
              <a:gd name="connsiteY3" fmla="*/ 4997683 h 4997683"/>
              <a:gd name="connsiteX4" fmla="*/ 0 w 3444457"/>
              <a:gd name="connsiteY4" fmla="*/ 0 h 4997683"/>
              <a:gd name="connsiteX0" fmla="*/ 61094 w 3444457"/>
              <a:gd name="connsiteY0" fmla="*/ 33860 h 4997683"/>
              <a:gd name="connsiteX1" fmla="*/ 3444457 w 3444457"/>
              <a:gd name="connsiteY1" fmla="*/ 0 h 4997683"/>
              <a:gd name="connsiteX2" fmla="*/ 3444457 w 3444457"/>
              <a:gd name="connsiteY2" fmla="*/ 4997683 h 4997683"/>
              <a:gd name="connsiteX3" fmla="*/ 0 w 3444457"/>
              <a:gd name="connsiteY3" fmla="*/ 4997683 h 4997683"/>
              <a:gd name="connsiteX4" fmla="*/ 61094 w 3444457"/>
              <a:gd name="connsiteY4" fmla="*/ 33860 h 4997683"/>
              <a:gd name="connsiteX0" fmla="*/ 181409 w 3444457"/>
              <a:gd name="connsiteY0" fmla="*/ 78761 h 4997683"/>
              <a:gd name="connsiteX1" fmla="*/ 3444457 w 3444457"/>
              <a:gd name="connsiteY1" fmla="*/ 0 h 4997683"/>
              <a:gd name="connsiteX2" fmla="*/ 3444457 w 3444457"/>
              <a:gd name="connsiteY2" fmla="*/ 4997683 h 4997683"/>
              <a:gd name="connsiteX3" fmla="*/ 0 w 3444457"/>
              <a:gd name="connsiteY3" fmla="*/ 4997683 h 4997683"/>
              <a:gd name="connsiteX4" fmla="*/ 181409 w 3444457"/>
              <a:gd name="connsiteY4" fmla="*/ 78761 h 4997683"/>
              <a:gd name="connsiteX0" fmla="*/ 241298 w 3444457"/>
              <a:gd name="connsiteY0" fmla="*/ 140993 h 4997683"/>
              <a:gd name="connsiteX1" fmla="*/ 3444457 w 3444457"/>
              <a:gd name="connsiteY1" fmla="*/ 0 h 4997683"/>
              <a:gd name="connsiteX2" fmla="*/ 3444457 w 3444457"/>
              <a:gd name="connsiteY2" fmla="*/ 4997683 h 4997683"/>
              <a:gd name="connsiteX3" fmla="*/ 0 w 3444457"/>
              <a:gd name="connsiteY3" fmla="*/ 4997683 h 4997683"/>
              <a:gd name="connsiteX4" fmla="*/ 241298 w 3444457"/>
              <a:gd name="connsiteY4" fmla="*/ 140993 h 4997683"/>
              <a:gd name="connsiteX0" fmla="*/ 1403 w 3444457"/>
              <a:gd name="connsiteY0" fmla="*/ 167759 h 4997683"/>
              <a:gd name="connsiteX1" fmla="*/ 3444457 w 3444457"/>
              <a:gd name="connsiteY1" fmla="*/ 0 h 4997683"/>
              <a:gd name="connsiteX2" fmla="*/ 3444457 w 3444457"/>
              <a:gd name="connsiteY2" fmla="*/ 4997683 h 4997683"/>
              <a:gd name="connsiteX3" fmla="*/ 0 w 3444457"/>
              <a:gd name="connsiteY3" fmla="*/ 4997683 h 4997683"/>
              <a:gd name="connsiteX4" fmla="*/ 1403 w 3444457"/>
              <a:gd name="connsiteY4" fmla="*/ 167759 h 4997683"/>
              <a:gd name="connsiteX0" fmla="*/ 22282 w 3444457"/>
              <a:gd name="connsiteY0" fmla="*/ 77690 h 4997683"/>
              <a:gd name="connsiteX1" fmla="*/ 3444457 w 3444457"/>
              <a:gd name="connsiteY1" fmla="*/ 0 h 4997683"/>
              <a:gd name="connsiteX2" fmla="*/ 3444457 w 3444457"/>
              <a:gd name="connsiteY2" fmla="*/ 4997683 h 4997683"/>
              <a:gd name="connsiteX3" fmla="*/ 0 w 3444457"/>
              <a:gd name="connsiteY3" fmla="*/ 4997683 h 4997683"/>
              <a:gd name="connsiteX4" fmla="*/ 22282 w 3444457"/>
              <a:gd name="connsiteY4" fmla="*/ 77690 h 4997683"/>
              <a:gd name="connsiteX0" fmla="*/ 22282 w 3444457"/>
              <a:gd name="connsiteY0" fmla="*/ 77690 h 4997683"/>
              <a:gd name="connsiteX1" fmla="*/ 3444457 w 3444457"/>
              <a:gd name="connsiteY1" fmla="*/ 0 h 4997683"/>
              <a:gd name="connsiteX2" fmla="*/ 3444457 w 3444457"/>
              <a:gd name="connsiteY2" fmla="*/ 4997683 h 4997683"/>
              <a:gd name="connsiteX3" fmla="*/ 0 w 3444457"/>
              <a:gd name="connsiteY3" fmla="*/ 4997683 h 4997683"/>
              <a:gd name="connsiteX4" fmla="*/ 22282 w 3444457"/>
              <a:gd name="connsiteY4" fmla="*/ 77690 h 4997683"/>
              <a:gd name="connsiteX0" fmla="*/ 237485 w 3659660"/>
              <a:gd name="connsiteY0" fmla="*/ 77690 h 5045393"/>
              <a:gd name="connsiteX1" fmla="*/ 3659660 w 3659660"/>
              <a:gd name="connsiteY1" fmla="*/ 0 h 5045393"/>
              <a:gd name="connsiteX2" fmla="*/ 3659660 w 3659660"/>
              <a:gd name="connsiteY2" fmla="*/ 4997683 h 5045393"/>
              <a:gd name="connsiteX3" fmla="*/ 0 w 3659660"/>
              <a:gd name="connsiteY3" fmla="*/ 5045393 h 5045393"/>
              <a:gd name="connsiteX4" fmla="*/ 237485 w 3659660"/>
              <a:gd name="connsiteY4" fmla="*/ 77690 h 5045393"/>
              <a:gd name="connsiteX0" fmla="*/ 193722 w 3615897"/>
              <a:gd name="connsiteY0" fmla="*/ 77690 h 5018827"/>
              <a:gd name="connsiteX1" fmla="*/ 3615897 w 3615897"/>
              <a:gd name="connsiteY1" fmla="*/ 0 h 5018827"/>
              <a:gd name="connsiteX2" fmla="*/ 3615897 w 3615897"/>
              <a:gd name="connsiteY2" fmla="*/ 4997683 h 5018827"/>
              <a:gd name="connsiteX3" fmla="*/ 0 w 3615897"/>
              <a:gd name="connsiteY3" fmla="*/ 5018827 h 5018827"/>
              <a:gd name="connsiteX4" fmla="*/ 193722 w 3615897"/>
              <a:gd name="connsiteY4" fmla="*/ 77690 h 5018827"/>
              <a:gd name="connsiteX0" fmla="*/ 193722 w 3615897"/>
              <a:gd name="connsiteY0" fmla="*/ 77690 h 5018827"/>
              <a:gd name="connsiteX1" fmla="*/ 3615897 w 3615897"/>
              <a:gd name="connsiteY1" fmla="*/ 0 h 5018827"/>
              <a:gd name="connsiteX2" fmla="*/ 3615897 w 3615897"/>
              <a:gd name="connsiteY2" fmla="*/ 4997683 h 5018827"/>
              <a:gd name="connsiteX3" fmla="*/ 0 w 3615897"/>
              <a:gd name="connsiteY3" fmla="*/ 5018827 h 5018827"/>
              <a:gd name="connsiteX4" fmla="*/ 193722 w 3615897"/>
              <a:gd name="connsiteY4" fmla="*/ 77690 h 5018827"/>
              <a:gd name="connsiteX0" fmla="*/ 193722 w 3685556"/>
              <a:gd name="connsiteY0" fmla="*/ 111684 h 5052821"/>
              <a:gd name="connsiteX1" fmla="*/ 3685556 w 3685556"/>
              <a:gd name="connsiteY1" fmla="*/ 0 h 5052821"/>
              <a:gd name="connsiteX2" fmla="*/ 3615897 w 3685556"/>
              <a:gd name="connsiteY2" fmla="*/ 5031677 h 5052821"/>
              <a:gd name="connsiteX3" fmla="*/ 0 w 3685556"/>
              <a:gd name="connsiteY3" fmla="*/ 5052821 h 5052821"/>
              <a:gd name="connsiteX4" fmla="*/ 193722 w 3685556"/>
              <a:gd name="connsiteY4" fmla="*/ 111684 h 5052821"/>
              <a:gd name="connsiteX0" fmla="*/ 193722 w 3652901"/>
              <a:gd name="connsiteY0" fmla="*/ 78961 h 5020098"/>
              <a:gd name="connsiteX1" fmla="*/ 3652901 w 3652901"/>
              <a:gd name="connsiteY1" fmla="*/ 0 h 5020098"/>
              <a:gd name="connsiteX2" fmla="*/ 3615897 w 3652901"/>
              <a:gd name="connsiteY2" fmla="*/ 4998954 h 5020098"/>
              <a:gd name="connsiteX3" fmla="*/ 0 w 3652901"/>
              <a:gd name="connsiteY3" fmla="*/ 5020098 h 5020098"/>
              <a:gd name="connsiteX4" fmla="*/ 193722 w 3652901"/>
              <a:gd name="connsiteY4" fmla="*/ 78961 h 5020098"/>
              <a:gd name="connsiteX0" fmla="*/ 388113 w 3652901"/>
              <a:gd name="connsiteY0" fmla="*/ 186696 h 5020098"/>
              <a:gd name="connsiteX1" fmla="*/ 3652901 w 3652901"/>
              <a:gd name="connsiteY1" fmla="*/ 0 h 5020098"/>
              <a:gd name="connsiteX2" fmla="*/ 3615897 w 3652901"/>
              <a:gd name="connsiteY2" fmla="*/ 4998954 h 5020098"/>
              <a:gd name="connsiteX3" fmla="*/ 0 w 3652901"/>
              <a:gd name="connsiteY3" fmla="*/ 5020098 h 5020098"/>
              <a:gd name="connsiteX4" fmla="*/ 388113 w 3652901"/>
              <a:gd name="connsiteY4" fmla="*/ 186696 h 5020098"/>
              <a:gd name="connsiteX0" fmla="*/ 265991 w 3652901"/>
              <a:gd name="connsiteY0" fmla="*/ 184353 h 5020098"/>
              <a:gd name="connsiteX1" fmla="*/ 3652901 w 3652901"/>
              <a:gd name="connsiteY1" fmla="*/ 0 h 5020098"/>
              <a:gd name="connsiteX2" fmla="*/ 3615897 w 3652901"/>
              <a:gd name="connsiteY2" fmla="*/ 4998954 h 5020098"/>
              <a:gd name="connsiteX3" fmla="*/ 0 w 3652901"/>
              <a:gd name="connsiteY3" fmla="*/ 5020098 h 5020098"/>
              <a:gd name="connsiteX4" fmla="*/ 265991 w 3652901"/>
              <a:gd name="connsiteY4" fmla="*/ 184353 h 5020098"/>
              <a:gd name="connsiteX0" fmla="*/ 265991 w 3698539"/>
              <a:gd name="connsiteY0" fmla="*/ 184353 h 5020098"/>
              <a:gd name="connsiteX1" fmla="*/ 3652901 w 3698539"/>
              <a:gd name="connsiteY1" fmla="*/ 0 h 5020098"/>
              <a:gd name="connsiteX2" fmla="*/ 3698539 w 3698539"/>
              <a:gd name="connsiteY2" fmla="*/ 4993936 h 5020098"/>
              <a:gd name="connsiteX3" fmla="*/ 0 w 3698539"/>
              <a:gd name="connsiteY3" fmla="*/ 5020098 h 5020098"/>
              <a:gd name="connsiteX4" fmla="*/ 265991 w 3698539"/>
              <a:gd name="connsiteY4" fmla="*/ 184353 h 5020098"/>
              <a:gd name="connsiteX0" fmla="*/ 265991 w 3678197"/>
              <a:gd name="connsiteY0" fmla="*/ 184353 h 5020098"/>
              <a:gd name="connsiteX1" fmla="*/ 3652901 w 3678197"/>
              <a:gd name="connsiteY1" fmla="*/ 0 h 5020098"/>
              <a:gd name="connsiteX2" fmla="*/ 3678197 w 3678197"/>
              <a:gd name="connsiteY2" fmla="*/ 5004442 h 5020098"/>
              <a:gd name="connsiteX3" fmla="*/ 0 w 3678197"/>
              <a:gd name="connsiteY3" fmla="*/ 5020098 h 5020098"/>
              <a:gd name="connsiteX4" fmla="*/ 265991 w 3678197"/>
              <a:gd name="connsiteY4" fmla="*/ 184353 h 5020098"/>
              <a:gd name="connsiteX0" fmla="*/ 265991 w 3652901"/>
              <a:gd name="connsiteY0" fmla="*/ 184353 h 5020098"/>
              <a:gd name="connsiteX1" fmla="*/ 3652901 w 3652901"/>
              <a:gd name="connsiteY1" fmla="*/ 0 h 5020098"/>
              <a:gd name="connsiteX2" fmla="*/ 3638717 w 3652901"/>
              <a:gd name="connsiteY2" fmla="*/ 4997081 h 5020098"/>
              <a:gd name="connsiteX3" fmla="*/ 0 w 3652901"/>
              <a:gd name="connsiteY3" fmla="*/ 5020098 h 5020098"/>
              <a:gd name="connsiteX4" fmla="*/ 265991 w 3652901"/>
              <a:gd name="connsiteY4" fmla="*/ 184353 h 5020098"/>
              <a:gd name="connsiteX0" fmla="*/ 265991 w 3652903"/>
              <a:gd name="connsiteY0" fmla="*/ 184353 h 5020098"/>
              <a:gd name="connsiteX1" fmla="*/ 3652901 w 3652903"/>
              <a:gd name="connsiteY1" fmla="*/ 0 h 5020098"/>
              <a:gd name="connsiteX2" fmla="*/ 3652903 w 3652903"/>
              <a:gd name="connsiteY2" fmla="*/ 4997683 h 5020098"/>
              <a:gd name="connsiteX3" fmla="*/ 0 w 3652903"/>
              <a:gd name="connsiteY3" fmla="*/ 5020098 h 5020098"/>
              <a:gd name="connsiteX4" fmla="*/ 265991 w 3652903"/>
              <a:gd name="connsiteY4" fmla="*/ 184353 h 502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2903" h="5020098">
                <a:moveTo>
                  <a:pt x="265991" y="184353"/>
                </a:moveTo>
                <a:lnTo>
                  <a:pt x="3652901" y="0"/>
                </a:lnTo>
                <a:cubicBezTo>
                  <a:pt x="3652902" y="1665894"/>
                  <a:pt x="3652902" y="3331789"/>
                  <a:pt x="3652903" y="4997683"/>
                </a:cubicBezTo>
                <a:lnTo>
                  <a:pt x="0" y="5020098"/>
                </a:lnTo>
                <a:cubicBezTo>
                  <a:pt x="468" y="3410123"/>
                  <a:pt x="265523" y="1794328"/>
                  <a:pt x="265991" y="18435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scene3d>
            <a:camera prst="orthographicFront">
              <a:rot lat="2280000" lon="18600000" rev="0"/>
            </a:camera>
            <a:lightRig rig="threePt" dir="t"/>
          </a:scene3d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45183" y="3927959"/>
            <a:ext cx="3338076" cy="2053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3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2045453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03922" y="1031420"/>
            <a:ext cx="5358757" cy="6548401"/>
          </a:xfrm>
          <a:prstGeom prst="rect">
            <a:avLst/>
          </a:prstGeom>
        </p:spPr>
      </p:pic>
      <p:sp>
        <p:nvSpPr>
          <p:cNvPr id="4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4051302" y="2844800"/>
            <a:ext cx="4089398" cy="309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2844800"/>
            <a:ext cx="3060700" cy="3098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127000" dist="1270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9131300" y="2756220"/>
            <a:ext cx="3060700" cy="3098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127000" dist="1270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324100" y="1079500"/>
            <a:ext cx="7543800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sz="33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565168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28" y="803868"/>
            <a:ext cx="7870371" cy="6054132"/>
          </a:xfrm>
          <a:prstGeom prst="rect">
            <a:avLst/>
          </a:prstGeom>
        </p:spPr>
      </p:pic>
      <p:sp>
        <p:nvSpPr>
          <p:cNvPr id="4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7119256" y="2079171"/>
            <a:ext cx="5072743" cy="3385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9338" y="1819553"/>
            <a:ext cx="4281713" cy="15357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3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345702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718456"/>
            <a:ext cx="8186059" cy="6139544"/>
          </a:xfrm>
          <a:prstGeom prst="rect">
            <a:avLst/>
          </a:prstGeom>
        </p:spPr>
      </p:pic>
      <p:sp>
        <p:nvSpPr>
          <p:cNvPr id="4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77685" y="2122077"/>
            <a:ext cx="3944196" cy="3537058"/>
          </a:xfrm>
          <a:custGeom>
            <a:avLst/>
            <a:gdLst>
              <a:gd name="connsiteX0" fmla="*/ 0 w 2254250"/>
              <a:gd name="connsiteY0" fmla="*/ 0 h 2100263"/>
              <a:gd name="connsiteX1" fmla="*/ 2254250 w 2254250"/>
              <a:gd name="connsiteY1" fmla="*/ 0 h 2100263"/>
              <a:gd name="connsiteX2" fmla="*/ 2254250 w 2254250"/>
              <a:gd name="connsiteY2" fmla="*/ 2100263 h 2100263"/>
              <a:gd name="connsiteX3" fmla="*/ 0 w 2254250"/>
              <a:gd name="connsiteY3" fmla="*/ 2100263 h 2100263"/>
              <a:gd name="connsiteX4" fmla="*/ 0 w 2254250"/>
              <a:gd name="connsiteY4" fmla="*/ 0 h 2100263"/>
              <a:gd name="connsiteX0" fmla="*/ 0 w 2702983"/>
              <a:gd name="connsiteY0" fmla="*/ 0 h 2421997"/>
              <a:gd name="connsiteX1" fmla="*/ 2702983 w 2702983"/>
              <a:gd name="connsiteY1" fmla="*/ 321734 h 2421997"/>
              <a:gd name="connsiteX2" fmla="*/ 2702983 w 2702983"/>
              <a:gd name="connsiteY2" fmla="*/ 2421997 h 2421997"/>
              <a:gd name="connsiteX3" fmla="*/ 448733 w 2702983"/>
              <a:gd name="connsiteY3" fmla="*/ 2421997 h 2421997"/>
              <a:gd name="connsiteX4" fmla="*/ 0 w 2702983"/>
              <a:gd name="connsiteY4" fmla="*/ 0 h 2421997"/>
              <a:gd name="connsiteX0" fmla="*/ 0 w 3016250"/>
              <a:gd name="connsiteY0" fmla="*/ 0 h 2692930"/>
              <a:gd name="connsiteX1" fmla="*/ 3016250 w 3016250"/>
              <a:gd name="connsiteY1" fmla="*/ 592667 h 2692930"/>
              <a:gd name="connsiteX2" fmla="*/ 3016250 w 3016250"/>
              <a:gd name="connsiteY2" fmla="*/ 2692930 h 2692930"/>
              <a:gd name="connsiteX3" fmla="*/ 762000 w 3016250"/>
              <a:gd name="connsiteY3" fmla="*/ 2692930 h 2692930"/>
              <a:gd name="connsiteX4" fmla="*/ 0 w 3016250"/>
              <a:gd name="connsiteY4" fmla="*/ 0 h 2692930"/>
              <a:gd name="connsiteX0" fmla="*/ 0 w 3100917"/>
              <a:gd name="connsiteY0" fmla="*/ 0 h 2667530"/>
              <a:gd name="connsiteX1" fmla="*/ 3100917 w 3100917"/>
              <a:gd name="connsiteY1" fmla="*/ 567267 h 2667530"/>
              <a:gd name="connsiteX2" fmla="*/ 3100917 w 3100917"/>
              <a:gd name="connsiteY2" fmla="*/ 2667530 h 2667530"/>
              <a:gd name="connsiteX3" fmla="*/ 846667 w 3100917"/>
              <a:gd name="connsiteY3" fmla="*/ 2667530 h 2667530"/>
              <a:gd name="connsiteX4" fmla="*/ 0 w 3100917"/>
              <a:gd name="connsiteY4" fmla="*/ 0 h 2667530"/>
              <a:gd name="connsiteX0" fmla="*/ 0 w 3151717"/>
              <a:gd name="connsiteY0" fmla="*/ 0 h 2675997"/>
              <a:gd name="connsiteX1" fmla="*/ 3151717 w 3151717"/>
              <a:gd name="connsiteY1" fmla="*/ 575734 h 2675997"/>
              <a:gd name="connsiteX2" fmla="*/ 3151717 w 3151717"/>
              <a:gd name="connsiteY2" fmla="*/ 2675997 h 2675997"/>
              <a:gd name="connsiteX3" fmla="*/ 897467 w 3151717"/>
              <a:gd name="connsiteY3" fmla="*/ 2675997 h 2675997"/>
              <a:gd name="connsiteX4" fmla="*/ 0 w 3151717"/>
              <a:gd name="connsiteY4" fmla="*/ 0 h 2675997"/>
              <a:gd name="connsiteX0" fmla="*/ 0 w 3177117"/>
              <a:gd name="connsiteY0" fmla="*/ 0 h 2692930"/>
              <a:gd name="connsiteX1" fmla="*/ 3177117 w 3177117"/>
              <a:gd name="connsiteY1" fmla="*/ 592667 h 2692930"/>
              <a:gd name="connsiteX2" fmla="*/ 3177117 w 3177117"/>
              <a:gd name="connsiteY2" fmla="*/ 2692930 h 2692930"/>
              <a:gd name="connsiteX3" fmla="*/ 922867 w 3177117"/>
              <a:gd name="connsiteY3" fmla="*/ 2692930 h 2692930"/>
              <a:gd name="connsiteX4" fmla="*/ 0 w 3177117"/>
              <a:gd name="connsiteY4" fmla="*/ 0 h 2692930"/>
              <a:gd name="connsiteX0" fmla="*/ 0 w 3177117"/>
              <a:gd name="connsiteY0" fmla="*/ 0 h 2692930"/>
              <a:gd name="connsiteX1" fmla="*/ 3177117 w 3177117"/>
              <a:gd name="connsiteY1" fmla="*/ 592667 h 2692930"/>
              <a:gd name="connsiteX2" fmla="*/ 3177117 w 3177117"/>
              <a:gd name="connsiteY2" fmla="*/ 2692930 h 2692930"/>
              <a:gd name="connsiteX3" fmla="*/ 922867 w 3177117"/>
              <a:gd name="connsiteY3" fmla="*/ 2692930 h 2692930"/>
              <a:gd name="connsiteX4" fmla="*/ 0 w 3177117"/>
              <a:gd name="connsiteY4" fmla="*/ 0 h 2692930"/>
              <a:gd name="connsiteX0" fmla="*/ 0 w 3177117"/>
              <a:gd name="connsiteY0" fmla="*/ 0 h 2938464"/>
              <a:gd name="connsiteX1" fmla="*/ 3177117 w 3177117"/>
              <a:gd name="connsiteY1" fmla="*/ 592667 h 2938464"/>
              <a:gd name="connsiteX2" fmla="*/ 3177117 w 3177117"/>
              <a:gd name="connsiteY2" fmla="*/ 2692930 h 2938464"/>
              <a:gd name="connsiteX3" fmla="*/ 762000 w 3177117"/>
              <a:gd name="connsiteY3" fmla="*/ 2938464 h 2938464"/>
              <a:gd name="connsiteX4" fmla="*/ 0 w 3177117"/>
              <a:gd name="connsiteY4" fmla="*/ 0 h 2938464"/>
              <a:gd name="connsiteX0" fmla="*/ 0 w 3177117"/>
              <a:gd name="connsiteY0" fmla="*/ 0 h 3268664"/>
              <a:gd name="connsiteX1" fmla="*/ 3177117 w 3177117"/>
              <a:gd name="connsiteY1" fmla="*/ 592667 h 3268664"/>
              <a:gd name="connsiteX2" fmla="*/ 3177117 w 3177117"/>
              <a:gd name="connsiteY2" fmla="*/ 2692930 h 3268664"/>
              <a:gd name="connsiteX3" fmla="*/ 668867 w 3177117"/>
              <a:gd name="connsiteY3" fmla="*/ 3268664 h 3268664"/>
              <a:gd name="connsiteX4" fmla="*/ 0 w 3177117"/>
              <a:gd name="connsiteY4" fmla="*/ 0 h 3268664"/>
              <a:gd name="connsiteX0" fmla="*/ 0 w 3177117"/>
              <a:gd name="connsiteY0" fmla="*/ 0 h 3378730"/>
              <a:gd name="connsiteX1" fmla="*/ 3177117 w 3177117"/>
              <a:gd name="connsiteY1" fmla="*/ 592667 h 3378730"/>
              <a:gd name="connsiteX2" fmla="*/ 3177117 w 3177117"/>
              <a:gd name="connsiteY2" fmla="*/ 2692930 h 3378730"/>
              <a:gd name="connsiteX3" fmla="*/ 474134 w 3177117"/>
              <a:gd name="connsiteY3" fmla="*/ 3378730 h 3378730"/>
              <a:gd name="connsiteX4" fmla="*/ 0 w 3177117"/>
              <a:gd name="connsiteY4" fmla="*/ 0 h 3378730"/>
              <a:gd name="connsiteX0" fmla="*/ 0 w 3177117"/>
              <a:gd name="connsiteY0" fmla="*/ 0 h 3319464"/>
              <a:gd name="connsiteX1" fmla="*/ 3177117 w 3177117"/>
              <a:gd name="connsiteY1" fmla="*/ 592667 h 3319464"/>
              <a:gd name="connsiteX2" fmla="*/ 3177117 w 3177117"/>
              <a:gd name="connsiteY2" fmla="*/ 2692930 h 3319464"/>
              <a:gd name="connsiteX3" fmla="*/ 262467 w 3177117"/>
              <a:gd name="connsiteY3" fmla="*/ 3319464 h 3319464"/>
              <a:gd name="connsiteX4" fmla="*/ 0 w 3177117"/>
              <a:gd name="connsiteY4" fmla="*/ 0 h 3319464"/>
              <a:gd name="connsiteX0" fmla="*/ 0 w 3067050"/>
              <a:gd name="connsiteY0" fmla="*/ 0 h 3387197"/>
              <a:gd name="connsiteX1" fmla="*/ 3067050 w 3067050"/>
              <a:gd name="connsiteY1" fmla="*/ 660400 h 3387197"/>
              <a:gd name="connsiteX2" fmla="*/ 3067050 w 3067050"/>
              <a:gd name="connsiteY2" fmla="*/ 2760663 h 3387197"/>
              <a:gd name="connsiteX3" fmla="*/ 152400 w 3067050"/>
              <a:gd name="connsiteY3" fmla="*/ 3387197 h 3387197"/>
              <a:gd name="connsiteX4" fmla="*/ 0 w 3067050"/>
              <a:gd name="connsiteY4" fmla="*/ 0 h 3387197"/>
              <a:gd name="connsiteX0" fmla="*/ 0 w 3067050"/>
              <a:gd name="connsiteY0" fmla="*/ 0 h 3497264"/>
              <a:gd name="connsiteX1" fmla="*/ 3067050 w 3067050"/>
              <a:gd name="connsiteY1" fmla="*/ 660400 h 3497264"/>
              <a:gd name="connsiteX2" fmla="*/ 3067050 w 3067050"/>
              <a:gd name="connsiteY2" fmla="*/ 2760663 h 3497264"/>
              <a:gd name="connsiteX3" fmla="*/ 245533 w 3067050"/>
              <a:gd name="connsiteY3" fmla="*/ 3497264 h 3497264"/>
              <a:gd name="connsiteX4" fmla="*/ 0 w 3067050"/>
              <a:gd name="connsiteY4" fmla="*/ 0 h 3497264"/>
              <a:gd name="connsiteX0" fmla="*/ 0 w 3067050"/>
              <a:gd name="connsiteY0" fmla="*/ 0 h 3480331"/>
              <a:gd name="connsiteX1" fmla="*/ 3067050 w 3067050"/>
              <a:gd name="connsiteY1" fmla="*/ 660400 h 3480331"/>
              <a:gd name="connsiteX2" fmla="*/ 3067050 w 3067050"/>
              <a:gd name="connsiteY2" fmla="*/ 2760663 h 3480331"/>
              <a:gd name="connsiteX3" fmla="*/ 152400 w 3067050"/>
              <a:gd name="connsiteY3" fmla="*/ 3480331 h 3480331"/>
              <a:gd name="connsiteX4" fmla="*/ 0 w 3067050"/>
              <a:gd name="connsiteY4" fmla="*/ 0 h 3480331"/>
              <a:gd name="connsiteX0" fmla="*/ 0 w 3067050"/>
              <a:gd name="connsiteY0" fmla="*/ 0 h 3514197"/>
              <a:gd name="connsiteX1" fmla="*/ 3067050 w 3067050"/>
              <a:gd name="connsiteY1" fmla="*/ 660400 h 3514197"/>
              <a:gd name="connsiteX2" fmla="*/ 3067050 w 3067050"/>
              <a:gd name="connsiteY2" fmla="*/ 2760663 h 3514197"/>
              <a:gd name="connsiteX3" fmla="*/ 186266 w 3067050"/>
              <a:gd name="connsiteY3" fmla="*/ 3514197 h 3514197"/>
              <a:gd name="connsiteX4" fmla="*/ 0 w 3067050"/>
              <a:gd name="connsiteY4" fmla="*/ 0 h 3514197"/>
              <a:gd name="connsiteX0" fmla="*/ 0 w 3092450"/>
              <a:gd name="connsiteY0" fmla="*/ 0 h 3556531"/>
              <a:gd name="connsiteX1" fmla="*/ 3092450 w 3092450"/>
              <a:gd name="connsiteY1" fmla="*/ 702734 h 3556531"/>
              <a:gd name="connsiteX2" fmla="*/ 3092450 w 3092450"/>
              <a:gd name="connsiteY2" fmla="*/ 2802997 h 3556531"/>
              <a:gd name="connsiteX3" fmla="*/ 211666 w 3092450"/>
              <a:gd name="connsiteY3" fmla="*/ 3556531 h 3556531"/>
              <a:gd name="connsiteX4" fmla="*/ 0 w 3092450"/>
              <a:gd name="connsiteY4" fmla="*/ 0 h 3556531"/>
              <a:gd name="connsiteX0" fmla="*/ 0 w 3329517"/>
              <a:gd name="connsiteY0" fmla="*/ 0 h 3556531"/>
              <a:gd name="connsiteX1" fmla="*/ 3329517 w 3329517"/>
              <a:gd name="connsiteY1" fmla="*/ 728134 h 3556531"/>
              <a:gd name="connsiteX2" fmla="*/ 3092450 w 3329517"/>
              <a:gd name="connsiteY2" fmla="*/ 2802997 h 3556531"/>
              <a:gd name="connsiteX3" fmla="*/ 211666 w 3329517"/>
              <a:gd name="connsiteY3" fmla="*/ 3556531 h 3556531"/>
              <a:gd name="connsiteX4" fmla="*/ 0 w 3329517"/>
              <a:gd name="connsiteY4" fmla="*/ 0 h 3556531"/>
              <a:gd name="connsiteX0" fmla="*/ 0 w 3752850"/>
              <a:gd name="connsiteY0" fmla="*/ 0 h 3556531"/>
              <a:gd name="connsiteX1" fmla="*/ 3329517 w 3752850"/>
              <a:gd name="connsiteY1" fmla="*/ 728134 h 3556531"/>
              <a:gd name="connsiteX2" fmla="*/ 3752850 w 3752850"/>
              <a:gd name="connsiteY2" fmla="*/ 3209397 h 3556531"/>
              <a:gd name="connsiteX3" fmla="*/ 211666 w 3752850"/>
              <a:gd name="connsiteY3" fmla="*/ 3556531 h 3556531"/>
              <a:gd name="connsiteX4" fmla="*/ 0 w 3752850"/>
              <a:gd name="connsiteY4" fmla="*/ 0 h 3556531"/>
              <a:gd name="connsiteX0" fmla="*/ 0 w 3752850"/>
              <a:gd name="connsiteY0" fmla="*/ 0 h 3556531"/>
              <a:gd name="connsiteX1" fmla="*/ 3329517 w 3752850"/>
              <a:gd name="connsiteY1" fmla="*/ 728134 h 3556531"/>
              <a:gd name="connsiteX2" fmla="*/ 3752850 w 3752850"/>
              <a:gd name="connsiteY2" fmla="*/ 3040063 h 3556531"/>
              <a:gd name="connsiteX3" fmla="*/ 211666 w 3752850"/>
              <a:gd name="connsiteY3" fmla="*/ 3556531 h 3556531"/>
              <a:gd name="connsiteX4" fmla="*/ 0 w 3752850"/>
              <a:gd name="connsiteY4" fmla="*/ 0 h 3556531"/>
              <a:gd name="connsiteX0" fmla="*/ 0 w 3761317"/>
              <a:gd name="connsiteY0" fmla="*/ 0 h 3556531"/>
              <a:gd name="connsiteX1" fmla="*/ 3329517 w 3761317"/>
              <a:gd name="connsiteY1" fmla="*/ 728134 h 3556531"/>
              <a:gd name="connsiteX2" fmla="*/ 3761317 w 3761317"/>
              <a:gd name="connsiteY2" fmla="*/ 2997730 h 3556531"/>
              <a:gd name="connsiteX3" fmla="*/ 211666 w 3761317"/>
              <a:gd name="connsiteY3" fmla="*/ 3556531 h 3556531"/>
              <a:gd name="connsiteX4" fmla="*/ 0 w 3761317"/>
              <a:gd name="connsiteY4" fmla="*/ 0 h 3556531"/>
              <a:gd name="connsiteX0" fmla="*/ 0 w 3761317"/>
              <a:gd name="connsiteY0" fmla="*/ 0 h 3556531"/>
              <a:gd name="connsiteX1" fmla="*/ 3329517 w 3761317"/>
              <a:gd name="connsiteY1" fmla="*/ 635000 h 3556531"/>
              <a:gd name="connsiteX2" fmla="*/ 3761317 w 3761317"/>
              <a:gd name="connsiteY2" fmla="*/ 2997730 h 3556531"/>
              <a:gd name="connsiteX3" fmla="*/ 211666 w 3761317"/>
              <a:gd name="connsiteY3" fmla="*/ 3556531 h 3556531"/>
              <a:gd name="connsiteX4" fmla="*/ 0 w 3761317"/>
              <a:gd name="connsiteY4" fmla="*/ 0 h 3556531"/>
              <a:gd name="connsiteX0" fmla="*/ 0 w 3761317"/>
              <a:gd name="connsiteY0" fmla="*/ 0 h 3556531"/>
              <a:gd name="connsiteX1" fmla="*/ 3473450 w 3761317"/>
              <a:gd name="connsiteY1" fmla="*/ 541867 h 3556531"/>
              <a:gd name="connsiteX2" fmla="*/ 3761317 w 3761317"/>
              <a:gd name="connsiteY2" fmla="*/ 2997730 h 3556531"/>
              <a:gd name="connsiteX3" fmla="*/ 211666 w 3761317"/>
              <a:gd name="connsiteY3" fmla="*/ 3556531 h 3556531"/>
              <a:gd name="connsiteX4" fmla="*/ 0 w 3761317"/>
              <a:gd name="connsiteY4" fmla="*/ 0 h 3556531"/>
              <a:gd name="connsiteX0" fmla="*/ 0 w 3761317"/>
              <a:gd name="connsiteY0" fmla="*/ 0 h 3556531"/>
              <a:gd name="connsiteX1" fmla="*/ 3464984 w 3761317"/>
              <a:gd name="connsiteY1" fmla="*/ 440267 h 3556531"/>
              <a:gd name="connsiteX2" fmla="*/ 3761317 w 3761317"/>
              <a:gd name="connsiteY2" fmla="*/ 2997730 h 3556531"/>
              <a:gd name="connsiteX3" fmla="*/ 211666 w 3761317"/>
              <a:gd name="connsiteY3" fmla="*/ 3556531 h 3556531"/>
              <a:gd name="connsiteX4" fmla="*/ 0 w 3761317"/>
              <a:gd name="connsiteY4" fmla="*/ 0 h 3556531"/>
              <a:gd name="connsiteX0" fmla="*/ 0 w 3854450"/>
              <a:gd name="connsiteY0" fmla="*/ 0 h 3480331"/>
              <a:gd name="connsiteX1" fmla="*/ 3558117 w 3854450"/>
              <a:gd name="connsiteY1" fmla="*/ 364067 h 3480331"/>
              <a:gd name="connsiteX2" fmla="*/ 3854450 w 3854450"/>
              <a:gd name="connsiteY2" fmla="*/ 2921530 h 3480331"/>
              <a:gd name="connsiteX3" fmla="*/ 304799 w 3854450"/>
              <a:gd name="connsiteY3" fmla="*/ 3480331 h 3480331"/>
              <a:gd name="connsiteX4" fmla="*/ 0 w 3854450"/>
              <a:gd name="connsiteY4" fmla="*/ 0 h 3480331"/>
              <a:gd name="connsiteX0" fmla="*/ 0 w 3854450"/>
              <a:gd name="connsiteY0" fmla="*/ 0 h 3480331"/>
              <a:gd name="connsiteX1" fmla="*/ 3558117 w 3854450"/>
              <a:gd name="connsiteY1" fmla="*/ 364067 h 3480331"/>
              <a:gd name="connsiteX2" fmla="*/ 3854450 w 3854450"/>
              <a:gd name="connsiteY2" fmla="*/ 2921530 h 3480331"/>
              <a:gd name="connsiteX3" fmla="*/ 228599 w 3854450"/>
              <a:gd name="connsiteY3" fmla="*/ 3480331 h 3480331"/>
              <a:gd name="connsiteX4" fmla="*/ 0 w 3854450"/>
              <a:gd name="connsiteY4" fmla="*/ 0 h 3480331"/>
              <a:gd name="connsiteX0" fmla="*/ 0 w 3913716"/>
              <a:gd name="connsiteY0" fmla="*/ 0 h 3480331"/>
              <a:gd name="connsiteX1" fmla="*/ 3558117 w 3913716"/>
              <a:gd name="connsiteY1" fmla="*/ 364067 h 3480331"/>
              <a:gd name="connsiteX2" fmla="*/ 3913716 w 3913716"/>
              <a:gd name="connsiteY2" fmla="*/ 2887663 h 3480331"/>
              <a:gd name="connsiteX3" fmla="*/ 228599 w 3913716"/>
              <a:gd name="connsiteY3" fmla="*/ 3480331 h 3480331"/>
              <a:gd name="connsiteX4" fmla="*/ 0 w 3913716"/>
              <a:gd name="connsiteY4" fmla="*/ 0 h 3480331"/>
              <a:gd name="connsiteX0" fmla="*/ 0 w 3922183"/>
              <a:gd name="connsiteY0" fmla="*/ 0 h 3480331"/>
              <a:gd name="connsiteX1" fmla="*/ 3558117 w 3922183"/>
              <a:gd name="connsiteY1" fmla="*/ 364067 h 3480331"/>
              <a:gd name="connsiteX2" fmla="*/ 3922183 w 3922183"/>
              <a:gd name="connsiteY2" fmla="*/ 2929996 h 3480331"/>
              <a:gd name="connsiteX3" fmla="*/ 228599 w 3922183"/>
              <a:gd name="connsiteY3" fmla="*/ 3480331 h 3480331"/>
              <a:gd name="connsiteX4" fmla="*/ 0 w 3922183"/>
              <a:gd name="connsiteY4" fmla="*/ 0 h 3480331"/>
              <a:gd name="connsiteX0" fmla="*/ 0 w 3896783"/>
              <a:gd name="connsiteY0" fmla="*/ 0 h 3480331"/>
              <a:gd name="connsiteX1" fmla="*/ 3558117 w 3896783"/>
              <a:gd name="connsiteY1" fmla="*/ 364067 h 3480331"/>
              <a:gd name="connsiteX2" fmla="*/ 3896783 w 3896783"/>
              <a:gd name="connsiteY2" fmla="*/ 2929996 h 3480331"/>
              <a:gd name="connsiteX3" fmla="*/ 228599 w 3896783"/>
              <a:gd name="connsiteY3" fmla="*/ 3480331 h 3480331"/>
              <a:gd name="connsiteX4" fmla="*/ 0 w 3896783"/>
              <a:gd name="connsiteY4" fmla="*/ 0 h 3480331"/>
              <a:gd name="connsiteX0" fmla="*/ 0 w 3896783"/>
              <a:gd name="connsiteY0" fmla="*/ 0 h 3480331"/>
              <a:gd name="connsiteX1" fmla="*/ 3583517 w 3896783"/>
              <a:gd name="connsiteY1" fmla="*/ 330200 h 3480331"/>
              <a:gd name="connsiteX2" fmla="*/ 3896783 w 3896783"/>
              <a:gd name="connsiteY2" fmla="*/ 2929996 h 3480331"/>
              <a:gd name="connsiteX3" fmla="*/ 228599 w 3896783"/>
              <a:gd name="connsiteY3" fmla="*/ 3480331 h 3480331"/>
              <a:gd name="connsiteX4" fmla="*/ 0 w 3896783"/>
              <a:gd name="connsiteY4" fmla="*/ 0 h 3480331"/>
              <a:gd name="connsiteX0" fmla="*/ 0 w 3871383"/>
              <a:gd name="connsiteY0" fmla="*/ 0 h 3480331"/>
              <a:gd name="connsiteX1" fmla="*/ 3583517 w 3871383"/>
              <a:gd name="connsiteY1" fmla="*/ 330200 h 3480331"/>
              <a:gd name="connsiteX2" fmla="*/ 3871383 w 3871383"/>
              <a:gd name="connsiteY2" fmla="*/ 2955396 h 3480331"/>
              <a:gd name="connsiteX3" fmla="*/ 228599 w 3871383"/>
              <a:gd name="connsiteY3" fmla="*/ 3480331 h 3480331"/>
              <a:gd name="connsiteX4" fmla="*/ 0 w 3871383"/>
              <a:gd name="connsiteY4" fmla="*/ 0 h 3480331"/>
              <a:gd name="connsiteX0" fmla="*/ 0 w 3896783"/>
              <a:gd name="connsiteY0" fmla="*/ 0 h 3480331"/>
              <a:gd name="connsiteX1" fmla="*/ 3583517 w 3896783"/>
              <a:gd name="connsiteY1" fmla="*/ 330200 h 3480331"/>
              <a:gd name="connsiteX2" fmla="*/ 3896783 w 3896783"/>
              <a:gd name="connsiteY2" fmla="*/ 2913063 h 3480331"/>
              <a:gd name="connsiteX3" fmla="*/ 228599 w 3896783"/>
              <a:gd name="connsiteY3" fmla="*/ 3480331 h 3480331"/>
              <a:gd name="connsiteX4" fmla="*/ 0 w 3896783"/>
              <a:gd name="connsiteY4" fmla="*/ 0 h 3480331"/>
              <a:gd name="connsiteX0" fmla="*/ 0 w 3896783"/>
              <a:gd name="connsiteY0" fmla="*/ 0 h 3480331"/>
              <a:gd name="connsiteX1" fmla="*/ 3600450 w 3896783"/>
              <a:gd name="connsiteY1" fmla="*/ 304800 h 3480331"/>
              <a:gd name="connsiteX2" fmla="*/ 3896783 w 3896783"/>
              <a:gd name="connsiteY2" fmla="*/ 2913063 h 3480331"/>
              <a:gd name="connsiteX3" fmla="*/ 228599 w 3896783"/>
              <a:gd name="connsiteY3" fmla="*/ 3480331 h 3480331"/>
              <a:gd name="connsiteX4" fmla="*/ 0 w 3896783"/>
              <a:gd name="connsiteY4" fmla="*/ 0 h 3480331"/>
              <a:gd name="connsiteX0" fmla="*/ 0 w 3913716"/>
              <a:gd name="connsiteY0" fmla="*/ 0 h 3463398"/>
              <a:gd name="connsiteX1" fmla="*/ 3617383 w 3913716"/>
              <a:gd name="connsiteY1" fmla="*/ 287867 h 3463398"/>
              <a:gd name="connsiteX2" fmla="*/ 3913716 w 3913716"/>
              <a:gd name="connsiteY2" fmla="*/ 2896130 h 3463398"/>
              <a:gd name="connsiteX3" fmla="*/ 245532 w 3913716"/>
              <a:gd name="connsiteY3" fmla="*/ 3463398 h 3463398"/>
              <a:gd name="connsiteX4" fmla="*/ 0 w 3913716"/>
              <a:gd name="connsiteY4" fmla="*/ 0 h 3463398"/>
              <a:gd name="connsiteX0" fmla="*/ 0 w 3913716"/>
              <a:gd name="connsiteY0" fmla="*/ 0 h 3539598"/>
              <a:gd name="connsiteX1" fmla="*/ 3617383 w 3913716"/>
              <a:gd name="connsiteY1" fmla="*/ 287867 h 3539598"/>
              <a:gd name="connsiteX2" fmla="*/ 3913716 w 3913716"/>
              <a:gd name="connsiteY2" fmla="*/ 2896130 h 3539598"/>
              <a:gd name="connsiteX3" fmla="*/ 253998 w 3913716"/>
              <a:gd name="connsiteY3" fmla="*/ 3539598 h 3539598"/>
              <a:gd name="connsiteX4" fmla="*/ 0 w 3913716"/>
              <a:gd name="connsiteY4" fmla="*/ 0 h 3539598"/>
              <a:gd name="connsiteX0" fmla="*/ 0 w 3913716"/>
              <a:gd name="connsiteY0" fmla="*/ 0 h 3514198"/>
              <a:gd name="connsiteX1" fmla="*/ 3617383 w 3913716"/>
              <a:gd name="connsiteY1" fmla="*/ 287867 h 3514198"/>
              <a:gd name="connsiteX2" fmla="*/ 3913716 w 3913716"/>
              <a:gd name="connsiteY2" fmla="*/ 2896130 h 3514198"/>
              <a:gd name="connsiteX3" fmla="*/ 220132 w 3913716"/>
              <a:gd name="connsiteY3" fmla="*/ 3514198 h 3514198"/>
              <a:gd name="connsiteX4" fmla="*/ 0 w 3913716"/>
              <a:gd name="connsiteY4" fmla="*/ 0 h 3514198"/>
              <a:gd name="connsiteX0" fmla="*/ 0 w 3898476"/>
              <a:gd name="connsiteY0" fmla="*/ 0 h 3544678"/>
              <a:gd name="connsiteX1" fmla="*/ 3602143 w 3898476"/>
              <a:gd name="connsiteY1" fmla="*/ 318347 h 3544678"/>
              <a:gd name="connsiteX2" fmla="*/ 3898476 w 3898476"/>
              <a:gd name="connsiteY2" fmla="*/ 2926610 h 3544678"/>
              <a:gd name="connsiteX3" fmla="*/ 204892 w 3898476"/>
              <a:gd name="connsiteY3" fmla="*/ 3544678 h 3544678"/>
              <a:gd name="connsiteX4" fmla="*/ 0 w 3898476"/>
              <a:gd name="connsiteY4" fmla="*/ 0 h 3544678"/>
              <a:gd name="connsiteX0" fmla="*/ 0 w 3944196"/>
              <a:gd name="connsiteY0" fmla="*/ 0 h 3537058"/>
              <a:gd name="connsiteX1" fmla="*/ 3647863 w 3944196"/>
              <a:gd name="connsiteY1" fmla="*/ 310727 h 3537058"/>
              <a:gd name="connsiteX2" fmla="*/ 3944196 w 3944196"/>
              <a:gd name="connsiteY2" fmla="*/ 2918990 h 3537058"/>
              <a:gd name="connsiteX3" fmla="*/ 250612 w 3944196"/>
              <a:gd name="connsiteY3" fmla="*/ 3537058 h 3537058"/>
              <a:gd name="connsiteX4" fmla="*/ 0 w 3944196"/>
              <a:gd name="connsiteY4" fmla="*/ 0 h 3537058"/>
              <a:gd name="connsiteX0" fmla="*/ 0 w 3944196"/>
              <a:gd name="connsiteY0" fmla="*/ 0 h 3537058"/>
              <a:gd name="connsiteX1" fmla="*/ 3647863 w 3944196"/>
              <a:gd name="connsiteY1" fmla="*/ 310727 h 3537058"/>
              <a:gd name="connsiteX2" fmla="*/ 3944196 w 3944196"/>
              <a:gd name="connsiteY2" fmla="*/ 2918990 h 3537058"/>
              <a:gd name="connsiteX3" fmla="*/ 250612 w 3944196"/>
              <a:gd name="connsiteY3" fmla="*/ 3537058 h 3537058"/>
              <a:gd name="connsiteX4" fmla="*/ 0 w 3944196"/>
              <a:gd name="connsiteY4" fmla="*/ 0 h 3537058"/>
              <a:gd name="connsiteX0" fmla="*/ 0 w 3944196"/>
              <a:gd name="connsiteY0" fmla="*/ 0 h 3537058"/>
              <a:gd name="connsiteX1" fmla="*/ 3647863 w 3944196"/>
              <a:gd name="connsiteY1" fmla="*/ 310727 h 3537058"/>
              <a:gd name="connsiteX2" fmla="*/ 3944196 w 3944196"/>
              <a:gd name="connsiteY2" fmla="*/ 2918990 h 3537058"/>
              <a:gd name="connsiteX3" fmla="*/ 227752 w 3944196"/>
              <a:gd name="connsiteY3" fmla="*/ 3537058 h 3537058"/>
              <a:gd name="connsiteX4" fmla="*/ 0 w 3944196"/>
              <a:gd name="connsiteY4" fmla="*/ 0 h 3537058"/>
              <a:gd name="connsiteX0" fmla="*/ 0 w 3944196"/>
              <a:gd name="connsiteY0" fmla="*/ 0 h 3537058"/>
              <a:gd name="connsiteX1" fmla="*/ 3647863 w 3944196"/>
              <a:gd name="connsiteY1" fmla="*/ 310727 h 3537058"/>
              <a:gd name="connsiteX2" fmla="*/ 3944196 w 3944196"/>
              <a:gd name="connsiteY2" fmla="*/ 2918990 h 3537058"/>
              <a:gd name="connsiteX3" fmla="*/ 220132 w 3944196"/>
              <a:gd name="connsiteY3" fmla="*/ 3537058 h 3537058"/>
              <a:gd name="connsiteX4" fmla="*/ 0 w 3944196"/>
              <a:gd name="connsiteY4" fmla="*/ 0 h 3537058"/>
              <a:gd name="connsiteX0" fmla="*/ 0 w 3959436"/>
              <a:gd name="connsiteY0" fmla="*/ 0 h 3537058"/>
              <a:gd name="connsiteX1" fmla="*/ 3647863 w 3959436"/>
              <a:gd name="connsiteY1" fmla="*/ 310727 h 3537058"/>
              <a:gd name="connsiteX2" fmla="*/ 3959436 w 3959436"/>
              <a:gd name="connsiteY2" fmla="*/ 2941850 h 3537058"/>
              <a:gd name="connsiteX3" fmla="*/ 220132 w 3959436"/>
              <a:gd name="connsiteY3" fmla="*/ 3537058 h 3537058"/>
              <a:gd name="connsiteX4" fmla="*/ 0 w 3959436"/>
              <a:gd name="connsiteY4" fmla="*/ 0 h 3537058"/>
              <a:gd name="connsiteX0" fmla="*/ 0 w 3936576"/>
              <a:gd name="connsiteY0" fmla="*/ 0 h 3537058"/>
              <a:gd name="connsiteX1" fmla="*/ 3647863 w 3936576"/>
              <a:gd name="connsiteY1" fmla="*/ 310727 h 3537058"/>
              <a:gd name="connsiteX2" fmla="*/ 3936576 w 3936576"/>
              <a:gd name="connsiteY2" fmla="*/ 2934230 h 3537058"/>
              <a:gd name="connsiteX3" fmla="*/ 220132 w 3936576"/>
              <a:gd name="connsiteY3" fmla="*/ 3537058 h 3537058"/>
              <a:gd name="connsiteX4" fmla="*/ 0 w 3936576"/>
              <a:gd name="connsiteY4" fmla="*/ 0 h 3537058"/>
              <a:gd name="connsiteX0" fmla="*/ 0 w 3944196"/>
              <a:gd name="connsiteY0" fmla="*/ 0 h 3537058"/>
              <a:gd name="connsiteX1" fmla="*/ 3647863 w 3944196"/>
              <a:gd name="connsiteY1" fmla="*/ 310727 h 3537058"/>
              <a:gd name="connsiteX2" fmla="*/ 3944196 w 3944196"/>
              <a:gd name="connsiteY2" fmla="*/ 2918990 h 3537058"/>
              <a:gd name="connsiteX3" fmla="*/ 220132 w 3944196"/>
              <a:gd name="connsiteY3" fmla="*/ 3537058 h 3537058"/>
              <a:gd name="connsiteX4" fmla="*/ 0 w 3944196"/>
              <a:gd name="connsiteY4" fmla="*/ 0 h 3537058"/>
              <a:gd name="connsiteX0" fmla="*/ 0 w 3944196"/>
              <a:gd name="connsiteY0" fmla="*/ 0 h 3537058"/>
              <a:gd name="connsiteX1" fmla="*/ 3647863 w 3944196"/>
              <a:gd name="connsiteY1" fmla="*/ 310727 h 3537058"/>
              <a:gd name="connsiteX2" fmla="*/ 3944196 w 3944196"/>
              <a:gd name="connsiteY2" fmla="*/ 2896130 h 3537058"/>
              <a:gd name="connsiteX3" fmla="*/ 220132 w 3944196"/>
              <a:gd name="connsiteY3" fmla="*/ 3537058 h 3537058"/>
              <a:gd name="connsiteX4" fmla="*/ 0 w 3944196"/>
              <a:gd name="connsiteY4" fmla="*/ 0 h 3537058"/>
              <a:gd name="connsiteX0" fmla="*/ 0 w 3944196"/>
              <a:gd name="connsiteY0" fmla="*/ 0 h 3537058"/>
              <a:gd name="connsiteX1" fmla="*/ 3647863 w 3944196"/>
              <a:gd name="connsiteY1" fmla="*/ 295487 h 3537058"/>
              <a:gd name="connsiteX2" fmla="*/ 3944196 w 3944196"/>
              <a:gd name="connsiteY2" fmla="*/ 2896130 h 3537058"/>
              <a:gd name="connsiteX3" fmla="*/ 220132 w 3944196"/>
              <a:gd name="connsiteY3" fmla="*/ 3537058 h 3537058"/>
              <a:gd name="connsiteX4" fmla="*/ 0 w 3944196"/>
              <a:gd name="connsiteY4" fmla="*/ 0 h 353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4196" h="3537058">
                <a:moveTo>
                  <a:pt x="0" y="0"/>
                </a:moveTo>
                <a:lnTo>
                  <a:pt x="3647863" y="295487"/>
                </a:lnTo>
                <a:lnTo>
                  <a:pt x="3944196" y="2896130"/>
                </a:lnTo>
                <a:lnTo>
                  <a:pt x="220132" y="353705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scene3d>
            <a:camera prst="orthographicFront">
              <a:rot lat="1800000" lon="2400000" rev="600000"/>
            </a:camera>
            <a:lightRig rig="threePt" dir="t"/>
          </a:scene3d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35045" y="1893477"/>
            <a:ext cx="5054600" cy="11784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33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1450458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14" y="718456"/>
            <a:ext cx="8186059" cy="6139544"/>
          </a:xfrm>
          <a:prstGeom prst="rect">
            <a:avLst/>
          </a:prstGeom>
        </p:spPr>
      </p:pic>
      <p:sp>
        <p:nvSpPr>
          <p:cNvPr id="4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55914" y="2274475"/>
            <a:ext cx="4020396" cy="3537058"/>
          </a:xfrm>
          <a:custGeom>
            <a:avLst/>
            <a:gdLst>
              <a:gd name="connsiteX0" fmla="*/ 0 w 2254250"/>
              <a:gd name="connsiteY0" fmla="*/ 0 h 2100263"/>
              <a:gd name="connsiteX1" fmla="*/ 2254250 w 2254250"/>
              <a:gd name="connsiteY1" fmla="*/ 0 h 2100263"/>
              <a:gd name="connsiteX2" fmla="*/ 2254250 w 2254250"/>
              <a:gd name="connsiteY2" fmla="*/ 2100263 h 2100263"/>
              <a:gd name="connsiteX3" fmla="*/ 0 w 2254250"/>
              <a:gd name="connsiteY3" fmla="*/ 2100263 h 2100263"/>
              <a:gd name="connsiteX4" fmla="*/ 0 w 2254250"/>
              <a:gd name="connsiteY4" fmla="*/ 0 h 2100263"/>
              <a:gd name="connsiteX0" fmla="*/ 0 w 2702983"/>
              <a:gd name="connsiteY0" fmla="*/ 0 h 2421997"/>
              <a:gd name="connsiteX1" fmla="*/ 2702983 w 2702983"/>
              <a:gd name="connsiteY1" fmla="*/ 321734 h 2421997"/>
              <a:gd name="connsiteX2" fmla="*/ 2702983 w 2702983"/>
              <a:gd name="connsiteY2" fmla="*/ 2421997 h 2421997"/>
              <a:gd name="connsiteX3" fmla="*/ 448733 w 2702983"/>
              <a:gd name="connsiteY3" fmla="*/ 2421997 h 2421997"/>
              <a:gd name="connsiteX4" fmla="*/ 0 w 2702983"/>
              <a:gd name="connsiteY4" fmla="*/ 0 h 2421997"/>
              <a:gd name="connsiteX0" fmla="*/ 0 w 3016250"/>
              <a:gd name="connsiteY0" fmla="*/ 0 h 2692930"/>
              <a:gd name="connsiteX1" fmla="*/ 3016250 w 3016250"/>
              <a:gd name="connsiteY1" fmla="*/ 592667 h 2692930"/>
              <a:gd name="connsiteX2" fmla="*/ 3016250 w 3016250"/>
              <a:gd name="connsiteY2" fmla="*/ 2692930 h 2692930"/>
              <a:gd name="connsiteX3" fmla="*/ 762000 w 3016250"/>
              <a:gd name="connsiteY3" fmla="*/ 2692930 h 2692930"/>
              <a:gd name="connsiteX4" fmla="*/ 0 w 3016250"/>
              <a:gd name="connsiteY4" fmla="*/ 0 h 2692930"/>
              <a:gd name="connsiteX0" fmla="*/ 0 w 3100917"/>
              <a:gd name="connsiteY0" fmla="*/ 0 h 2667530"/>
              <a:gd name="connsiteX1" fmla="*/ 3100917 w 3100917"/>
              <a:gd name="connsiteY1" fmla="*/ 567267 h 2667530"/>
              <a:gd name="connsiteX2" fmla="*/ 3100917 w 3100917"/>
              <a:gd name="connsiteY2" fmla="*/ 2667530 h 2667530"/>
              <a:gd name="connsiteX3" fmla="*/ 846667 w 3100917"/>
              <a:gd name="connsiteY3" fmla="*/ 2667530 h 2667530"/>
              <a:gd name="connsiteX4" fmla="*/ 0 w 3100917"/>
              <a:gd name="connsiteY4" fmla="*/ 0 h 2667530"/>
              <a:gd name="connsiteX0" fmla="*/ 0 w 3151717"/>
              <a:gd name="connsiteY0" fmla="*/ 0 h 2675997"/>
              <a:gd name="connsiteX1" fmla="*/ 3151717 w 3151717"/>
              <a:gd name="connsiteY1" fmla="*/ 575734 h 2675997"/>
              <a:gd name="connsiteX2" fmla="*/ 3151717 w 3151717"/>
              <a:gd name="connsiteY2" fmla="*/ 2675997 h 2675997"/>
              <a:gd name="connsiteX3" fmla="*/ 897467 w 3151717"/>
              <a:gd name="connsiteY3" fmla="*/ 2675997 h 2675997"/>
              <a:gd name="connsiteX4" fmla="*/ 0 w 3151717"/>
              <a:gd name="connsiteY4" fmla="*/ 0 h 2675997"/>
              <a:gd name="connsiteX0" fmla="*/ 0 w 3177117"/>
              <a:gd name="connsiteY0" fmla="*/ 0 h 2692930"/>
              <a:gd name="connsiteX1" fmla="*/ 3177117 w 3177117"/>
              <a:gd name="connsiteY1" fmla="*/ 592667 h 2692930"/>
              <a:gd name="connsiteX2" fmla="*/ 3177117 w 3177117"/>
              <a:gd name="connsiteY2" fmla="*/ 2692930 h 2692930"/>
              <a:gd name="connsiteX3" fmla="*/ 922867 w 3177117"/>
              <a:gd name="connsiteY3" fmla="*/ 2692930 h 2692930"/>
              <a:gd name="connsiteX4" fmla="*/ 0 w 3177117"/>
              <a:gd name="connsiteY4" fmla="*/ 0 h 2692930"/>
              <a:gd name="connsiteX0" fmla="*/ 0 w 3177117"/>
              <a:gd name="connsiteY0" fmla="*/ 0 h 2692930"/>
              <a:gd name="connsiteX1" fmla="*/ 3177117 w 3177117"/>
              <a:gd name="connsiteY1" fmla="*/ 592667 h 2692930"/>
              <a:gd name="connsiteX2" fmla="*/ 3177117 w 3177117"/>
              <a:gd name="connsiteY2" fmla="*/ 2692930 h 2692930"/>
              <a:gd name="connsiteX3" fmla="*/ 922867 w 3177117"/>
              <a:gd name="connsiteY3" fmla="*/ 2692930 h 2692930"/>
              <a:gd name="connsiteX4" fmla="*/ 0 w 3177117"/>
              <a:gd name="connsiteY4" fmla="*/ 0 h 2692930"/>
              <a:gd name="connsiteX0" fmla="*/ 0 w 3177117"/>
              <a:gd name="connsiteY0" fmla="*/ 0 h 2938464"/>
              <a:gd name="connsiteX1" fmla="*/ 3177117 w 3177117"/>
              <a:gd name="connsiteY1" fmla="*/ 592667 h 2938464"/>
              <a:gd name="connsiteX2" fmla="*/ 3177117 w 3177117"/>
              <a:gd name="connsiteY2" fmla="*/ 2692930 h 2938464"/>
              <a:gd name="connsiteX3" fmla="*/ 762000 w 3177117"/>
              <a:gd name="connsiteY3" fmla="*/ 2938464 h 2938464"/>
              <a:gd name="connsiteX4" fmla="*/ 0 w 3177117"/>
              <a:gd name="connsiteY4" fmla="*/ 0 h 2938464"/>
              <a:gd name="connsiteX0" fmla="*/ 0 w 3177117"/>
              <a:gd name="connsiteY0" fmla="*/ 0 h 3268664"/>
              <a:gd name="connsiteX1" fmla="*/ 3177117 w 3177117"/>
              <a:gd name="connsiteY1" fmla="*/ 592667 h 3268664"/>
              <a:gd name="connsiteX2" fmla="*/ 3177117 w 3177117"/>
              <a:gd name="connsiteY2" fmla="*/ 2692930 h 3268664"/>
              <a:gd name="connsiteX3" fmla="*/ 668867 w 3177117"/>
              <a:gd name="connsiteY3" fmla="*/ 3268664 h 3268664"/>
              <a:gd name="connsiteX4" fmla="*/ 0 w 3177117"/>
              <a:gd name="connsiteY4" fmla="*/ 0 h 3268664"/>
              <a:gd name="connsiteX0" fmla="*/ 0 w 3177117"/>
              <a:gd name="connsiteY0" fmla="*/ 0 h 3378730"/>
              <a:gd name="connsiteX1" fmla="*/ 3177117 w 3177117"/>
              <a:gd name="connsiteY1" fmla="*/ 592667 h 3378730"/>
              <a:gd name="connsiteX2" fmla="*/ 3177117 w 3177117"/>
              <a:gd name="connsiteY2" fmla="*/ 2692930 h 3378730"/>
              <a:gd name="connsiteX3" fmla="*/ 474134 w 3177117"/>
              <a:gd name="connsiteY3" fmla="*/ 3378730 h 3378730"/>
              <a:gd name="connsiteX4" fmla="*/ 0 w 3177117"/>
              <a:gd name="connsiteY4" fmla="*/ 0 h 3378730"/>
              <a:gd name="connsiteX0" fmla="*/ 0 w 3177117"/>
              <a:gd name="connsiteY0" fmla="*/ 0 h 3319464"/>
              <a:gd name="connsiteX1" fmla="*/ 3177117 w 3177117"/>
              <a:gd name="connsiteY1" fmla="*/ 592667 h 3319464"/>
              <a:gd name="connsiteX2" fmla="*/ 3177117 w 3177117"/>
              <a:gd name="connsiteY2" fmla="*/ 2692930 h 3319464"/>
              <a:gd name="connsiteX3" fmla="*/ 262467 w 3177117"/>
              <a:gd name="connsiteY3" fmla="*/ 3319464 h 3319464"/>
              <a:gd name="connsiteX4" fmla="*/ 0 w 3177117"/>
              <a:gd name="connsiteY4" fmla="*/ 0 h 3319464"/>
              <a:gd name="connsiteX0" fmla="*/ 0 w 3067050"/>
              <a:gd name="connsiteY0" fmla="*/ 0 h 3387197"/>
              <a:gd name="connsiteX1" fmla="*/ 3067050 w 3067050"/>
              <a:gd name="connsiteY1" fmla="*/ 660400 h 3387197"/>
              <a:gd name="connsiteX2" fmla="*/ 3067050 w 3067050"/>
              <a:gd name="connsiteY2" fmla="*/ 2760663 h 3387197"/>
              <a:gd name="connsiteX3" fmla="*/ 152400 w 3067050"/>
              <a:gd name="connsiteY3" fmla="*/ 3387197 h 3387197"/>
              <a:gd name="connsiteX4" fmla="*/ 0 w 3067050"/>
              <a:gd name="connsiteY4" fmla="*/ 0 h 3387197"/>
              <a:gd name="connsiteX0" fmla="*/ 0 w 3067050"/>
              <a:gd name="connsiteY0" fmla="*/ 0 h 3497264"/>
              <a:gd name="connsiteX1" fmla="*/ 3067050 w 3067050"/>
              <a:gd name="connsiteY1" fmla="*/ 660400 h 3497264"/>
              <a:gd name="connsiteX2" fmla="*/ 3067050 w 3067050"/>
              <a:gd name="connsiteY2" fmla="*/ 2760663 h 3497264"/>
              <a:gd name="connsiteX3" fmla="*/ 245533 w 3067050"/>
              <a:gd name="connsiteY3" fmla="*/ 3497264 h 3497264"/>
              <a:gd name="connsiteX4" fmla="*/ 0 w 3067050"/>
              <a:gd name="connsiteY4" fmla="*/ 0 h 3497264"/>
              <a:gd name="connsiteX0" fmla="*/ 0 w 3067050"/>
              <a:gd name="connsiteY0" fmla="*/ 0 h 3480331"/>
              <a:gd name="connsiteX1" fmla="*/ 3067050 w 3067050"/>
              <a:gd name="connsiteY1" fmla="*/ 660400 h 3480331"/>
              <a:gd name="connsiteX2" fmla="*/ 3067050 w 3067050"/>
              <a:gd name="connsiteY2" fmla="*/ 2760663 h 3480331"/>
              <a:gd name="connsiteX3" fmla="*/ 152400 w 3067050"/>
              <a:gd name="connsiteY3" fmla="*/ 3480331 h 3480331"/>
              <a:gd name="connsiteX4" fmla="*/ 0 w 3067050"/>
              <a:gd name="connsiteY4" fmla="*/ 0 h 3480331"/>
              <a:gd name="connsiteX0" fmla="*/ 0 w 3067050"/>
              <a:gd name="connsiteY0" fmla="*/ 0 h 3514197"/>
              <a:gd name="connsiteX1" fmla="*/ 3067050 w 3067050"/>
              <a:gd name="connsiteY1" fmla="*/ 660400 h 3514197"/>
              <a:gd name="connsiteX2" fmla="*/ 3067050 w 3067050"/>
              <a:gd name="connsiteY2" fmla="*/ 2760663 h 3514197"/>
              <a:gd name="connsiteX3" fmla="*/ 186266 w 3067050"/>
              <a:gd name="connsiteY3" fmla="*/ 3514197 h 3514197"/>
              <a:gd name="connsiteX4" fmla="*/ 0 w 3067050"/>
              <a:gd name="connsiteY4" fmla="*/ 0 h 3514197"/>
              <a:gd name="connsiteX0" fmla="*/ 0 w 3092450"/>
              <a:gd name="connsiteY0" fmla="*/ 0 h 3556531"/>
              <a:gd name="connsiteX1" fmla="*/ 3092450 w 3092450"/>
              <a:gd name="connsiteY1" fmla="*/ 702734 h 3556531"/>
              <a:gd name="connsiteX2" fmla="*/ 3092450 w 3092450"/>
              <a:gd name="connsiteY2" fmla="*/ 2802997 h 3556531"/>
              <a:gd name="connsiteX3" fmla="*/ 211666 w 3092450"/>
              <a:gd name="connsiteY3" fmla="*/ 3556531 h 3556531"/>
              <a:gd name="connsiteX4" fmla="*/ 0 w 3092450"/>
              <a:gd name="connsiteY4" fmla="*/ 0 h 3556531"/>
              <a:gd name="connsiteX0" fmla="*/ 0 w 3329517"/>
              <a:gd name="connsiteY0" fmla="*/ 0 h 3556531"/>
              <a:gd name="connsiteX1" fmla="*/ 3329517 w 3329517"/>
              <a:gd name="connsiteY1" fmla="*/ 728134 h 3556531"/>
              <a:gd name="connsiteX2" fmla="*/ 3092450 w 3329517"/>
              <a:gd name="connsiteY2" fmla="*/ 2802997 h 3556531"/>
              <a:gd name="connsiteX3" fmla="*/ 211666 w 3329517"/>
              <a:gd name="connsiteY3" fmla="*/ 3556531 h 3556531"/>
              <a:gd name="connsiteX4" fmla="*/ 0 w 3329517"/>
              <a:gd name="connsiteY4" fmla="*/ 0 h 3556531"/>
              <a:gd name="connsiteX0" fmla="*/ 0 w 3752850"/>
              <a:gd name="connsiteY0" fmla="*/ 0 h 3556531"/>
              <a:gd name="connsiteX1" fmla="*/ 3329517 w 3752850"/>
              <a:gd name="connsiteY1" fmla="*/ 728134 h 3556531"/>
              <a:gd name="connsiteX2" fmla="*/ 3752850 w 3752850"/>
              <a:gd name="connsiteY2" fmla="*/ 3209397 h 3556531"/>
              <a:gd name="connsiteX3" fmla="*/ 211666 w 3752850"/>
              <a:gd name="connsiteY3" fmla="*/ 3556531 h 3556531"/>
              <a:gd name="connsiteX4" fmla="*/ 0 w 3752850"/>
              <a:gd name="connsiteY4" fmla="*/ 0 h 3556531"/>
              <a:gd name="connsiteX0" fmla="*/ 0 w 3752850"/>
              <a:gd name="connsiteY0" fmla="*/ 0 h 3556531"/>
              <a:gd name="connsiteX1" fmla="*/ 3329517 w 3752850"/>
              <a:gd name="connsiteY1" fmla="*/ 728134 h 3556531"/>
              <a:gd name="connsiteX2" fmla="*/ 3752850 w 3752850"/>
              <a:gd name="connsiteY2" fmla="*/ 3040063 h 3556531"/>
              <a:gd name="connsiteX3" fmla="*/ 211666 w 3752850"/>
              <a:gd name="connsiteY3" fmla="*/ 3556531 h 3556531"/>
              <a:gd name="connsiteX4" fmla="*/ 0 w 3752850"/>
              <a:gd name="connsiteY4" fmla="*/ 0 h 3556531"/>
              <a:gd name="connsiteX0" fmla="*/ 0 w 3761317"/>
              <a:gd name="connsiteY0" fmla="*/ 0 h 3556531"/>
              <a:gd name="connsiteX1" fmla="*/ 3329517 w 3761317"/>
              <a:gd name="connsiteY1" fmla="*/ 728134 h 3556531"/>
              <a:gd name="connsiteX2" fmla="*/ 3761317 w 3761317"/>
              <a:gd name="connsiteY2" fmla="*/ 2997730 h 3556531"/>
              <a:gd name="connsiteX3" fmla="*/ 211666 w 3761317"/>
              <a:gd name="connsiteY3" fmla="*/ 3556531 h 3556531"/>
              <a:gd name="connsiteX4" fmla="*/ 0 w 3761317"/>
              <a:gd name="connsiteY4" fmla="*/ 0 h 3556531"/>
              <a:gd name="connsiteX0" fmla="*/ 0 w 3761317"/>
              <a:gd name="connsiteY0" fmla="*/ 0 h 3556531"/>
              <a:gd name="connsiteX1" fmla="*/ 3329517 w 3761317"/>
              <a:gd name="connsiteY1" fmla="*/ 635000 h 3556531"/>
              <a:gd name="connsiteX2" fmla="*/ 3761317 w 3761317"/>
              <a:gd name="connsiteY2" fmla="*/ 2997730 h 3556531"/>
              <a:gd name="connsiteX3" fmla="*/ 211666 w 3761317"/>
              <a:gd name="connsiteY3" fmla="*/ 3556531 h 3556531"/>
              <a:gd name="connsiteX4" fmla="*/ 0 w 3761317"/>
              <a:gd name="connsiteY4" fmla="*/ 0 h 3556531"/>
              <a:gd name="connsiteX0" fmla="*/ 0 w 3761317"/>
              <a:gd name="connsiteY0" fmla="*/ 0 h 3556531"/>
              <a:gd name="connsiteX1" fmla="*/ 3473450 w 3761317"/>
              <a:gd name="connsiteY1" fmla="*/ 541867 h 3556531"/>
              <a:gd name="connsiteX2" fmla="*/ 3761317 w 3761317"/>
              <a:gd name="connsiteY2" fmla="*/ 2997730 h 3556531"/>
              <a:gd name="connsiteX3" fmla="*/ 211666 w 3761317"/>
              <a:gd name="connsiteY3" fmla="*/ 3556531 h 3556531"/>
              <a:gd name="connsiteX4" fmla="*/ 0 w 3761317"/>
              <a:gd name="connsiteY4" fmla="*/ 0 h 3556531"/>
              <a:gd name="connsiteX0" fmla="*/ 0 w 3761317"/>
              <a:gd name="connsiteY0" fmla="*/ 0 h 3556531"/>
              <a:gd name="connsiteX1" fmla="*/ 3464984 w 3761317"/>
              <a:gd name="connsiteY1" fmla="*/ 440267 h 3556531"/>
              <a:gd name="connsiteX2" fmla="*/ 3761317 w 3761317"/>
              <a:gd name="connsiteY2" fmla="*/ 2997730 h 3556531"/>
              <a:gd name="connsiteX3" fmla="*/ 211666 w 3761317"/>
              <a:gd name="connsiteY3" fmla="*/ 3556531 h 3556531"/>
              <a:gd name="connsiteX4" fmla="*/ 0 w 3761317"/>
              <a:gd name="connsiteY4" fmla="*/ 0 h 3556531"/>
              <a:gd name="connsiteX0" fmla="*/ 0 w 3854450"/>
              <a:gd name="connsiteY0" fmla="*/ 0 h 3480331"/>
              <a:gd name="connsiteX1" fmla="*/ 3558117 w 3854450"/>
              <a:gd name="connsiteY1" fmla="*/ 364067 h 3480331"/>
              <a:gd name="connsiteX2" fmla="*/ 3854450 w 3854450"/>
              <a:gd name="connsiteY2" fmla="*/ 2921530 h 3480331"/>
              <a:gd name="connsiteX3" fmla="*/ 304799 w 3854450"/>
              <a:gd name="connsiteY3" fmla="*/ 3480331 h 3480331"/>
              <a:gd name="connsiteX4" fmla="*/ 0 w 3854450"/>
              <a:gd name="connsiteY4" fmla="*/ 0 h 3480331"/>
              <a:gd name="connsiteX0" fmla="*/ 0 w 3854450"/>
              <a:gd name="connsiteY0" fmla="*/ 0 h 3480331"/>
              <a:gd name="connsiteX1" fmla="*/ 3558117 w 3854450"/>
              <a:gd name="connsiteY1" fmla="*/ 364067 h 3480331"/>
              <a:gd name="connsiteX2" fmla="*/ 3854450 w 3854450"/>
              <a:gd name="connsiteY2" fmla="*/ 2921530 h 3480331"/>
              <a:gd name="connsiteX3" fmla="*/ 228599 w 3854450"/>
              <a:gd name="connsiteY3" fmla="*/ 3480331 h 3480331"/>
              <a:gd name="connsiteX4" fmla="*/ 0 w 3854450"/>
              <a:gd name="connsiteY4" fmla="*/ 0 h 3480331"/>
              <a:gd name="connsiteX0" fmla="*/ 0 w 3913716"/>
              <a:gd name="connsiteY0" fmla="*/ 0 h 3480331"/>
              <a:gd name="connsiteX1" fmla="*/ 3558117 w 3913716"/>
              <a:gd name="connsiteY1" fmla="*/ 364067 h 3480331"/>
              <a:gd name="connsiteX2" fmla="*/ 3913716 w 3913716"/>
              <a:gd name="connsiteY2" fmla="*/ 2887663 h 3480331"/>
              <a:gd name="connsiteX3" fmla="*/ 228599 w 3913716"/>
              <a:gd name="connsiteY3" fmla="*/ 3480331 h 3480331"/>
              <a:gd name="connsiteX4" fmla="*/ 0 w 3913716"/>
              <a:gd name="connsiteY4" fmla="*/ 0 h 3480331"/>
              <a:gd name="connsiteX0" fmla="*/ 0 w 3922183"/>
              <a:gd name="connsiteY0" fmla="*/ 0 h 3480331"/>
              <a:gd name="connsiteX1" fmla="*/ 3558117 w 3922183"/>
              <a:gd name="connsiteY1" fmla="*/ 364067 h 3480331"/>
              <a:gd name="connsiteX2" fmla="*/ 3922183 w 3922183"/>
              <a:gd name="connsiteY2" fmla="*/ 2929996 h 3480331"/>
              <a:gd name="connsiteX3" fmla="*/ 228599 w 3922183"/>
              <a:gd name="connsiteY3" fmla="*/ 3480331 h 3480331"/>
              <a:gd name="connsiteX4" fmla="*/ 0 w 3922183"/>
              <a:gd name="connsiteY4" fmla="*/ 0 h 3480331"/>
              <a:gd name="connsiteX0" fmla="*/ 0 w 3896783"/>
              <a:gd name="connsiteY0" fmla="*/ 0 h 3480331"/>
              <a:gd name="connsiteX1" fmla="*/ 3558117 w 3896783"/>
              <a:gd name="connsiteY1" fmla="*/ 364067 h 3480331"/>
              <a:gd name="connsiteX2" fmla="*/ 3896783 w 3896783"/>
              <a:gd name="connsiteY2" fmla="*/ 2929996 h 3480331"/>
              <a:gd name="connsiteX3" fmla="*/ 228599 w 3896783"/>
              <a:gd name="connsiteY3" fmla="*/ 3480331 h 3480331"/>
              <a:gd name="connsiteX4" fmla="*/ 0 w 3896783"/>
              <a:gd name="connsiteY4" fmla="*/ 0 h 3480331"/>
              <a:gd name="connsiteX0" fmla="*/ 0 w 3896783"/>
              <a:gd name="connsiteY0" fmla="*/ 0 h 3480331"/>
              <a:gd name="connsiteX1" fmla="*/ 3583517 w 3896783"/>
              <a:gd name="connsiteY1" fmla="*/ 330200 h 3480331"/>
              <a:gd name="connsiteX2" fmla="*/ 3896783 w 3896783"/>
              <a:gd name="connsiteY2" fmla="*/ 2929996 h 3480331"/>
              <a:gd name="connsiteX3" fmla="*/ 228599 w 3896783"/>
              <a:gd name="connsiteY3" fmla="*/ 3480331 h 3480331"/>
              <a:gd name="connsiteX4" fmla="*/ 0 w 3896783"/>
              <a:gd name="connsiteY4" fmla="*/ 0 h 3480331"/>
              <a:gd name="connsiteX0" fmla="*/ 0 w 3871383"/>
              <a:gd name="connsiteY0" fmla="*/ 0 h 3480331"/>
              <a:gd name="connsiteX1" fmla="*/ 3583517 w 3871383"/>
              <a:gd name="connsiteY1" fmla="*/ 330200 h 3480331"/>
              <a:gd name="connsiteX2" fmla="*/ 3871383 w 3871383"/>
              <a:gd name="connsiteY2" fmla="*/ 2955396 h 3480331"/>
              <a:gd name="connsiteX3" fmla="*/ 228599 w 3871383"/>
              <a:gd name="connsiteY3" fmla="*/ 3480331 h 3480331"/>
              <a:gd name="connsiteX4" fmla="*/ 0 w 3871383"/>
              <a:gd name="connsiteY4" fmla="*/ 0 h 3480331"/>
              <a:gd name="connsiteX0" fmla="*/ 0 w 3896783"/>
              <a:gd name="connsiteY0" fmla="*/ 0 h 3480331"/>
              <a:gd name="connsiteX1" fmla="*/ 3583517 w 3896783"/>
              <a:gd name="connsiteY1" fmla="*/ 330200 h 3480331"/>
              <a:gd name="connsiteX2" fmla="*/ 3896783 w 3896783"/>
              <a:gd name="connsiteY2" fmla="*/ 2913063 h 3480331"/>
              <a:gd name="connsiteX3" fmla="*/ 228599 w 3896783"/>
              <a:gd name="connsiteY3" fmla="*/ 3480331 h 3480331"/>
              <a:gd name="connsiteX4" fmla="*/ 0 w 3896783"/>
              <a:gd name="connsiteY4" fmla="*/ 0 h 3480331"/>
              <a:gd name="connsiteX0" fmla="*/ 0 w 3896783"/>
              <a:gd name="connsiteY0" fmla="*/ 0 h 3480331"/>
              <a:gd name="connsiteX1" fmla="*/ 3600450 w 3896783"/>
              <a:gd name="connsiteY1" fmla="*/ 304800 h 3480331"/>
              <a:gd name="connsiteX2" fmla="*/ 3896783 w 3896783"/>
              <a:gd name="connsiteY2" fmla="*/ 2913063 h 3480331"/>
              <a:gd name="connsiteX3" fmla="*/ 228599 w 3896783"/>
              <a:gd name="connsiteY3" fmla="*/ 3480331 h 3480331"/>
              <a:gd name="connsiteX4" fmla="*/ 0 w 3896783"/>
              <a:gd name="connsiteY4" fmla="*/ 0 h 3480331"/>
              <a:gd name="connsiteX0" fmla="*/ 0 w 3913716"/>
              <a:gd name="connsiteY0" fmla="*/ 0 h 3463398"/>
              <a:gd name="connsiteX1" fmla="*/ 3617383 w 3913716"/>
              <a:gd name="connsiteY1" fmla="*/ 287867 h 3463398"/>
              <a:gd name="connsiteX2" fmla="*/ 3913716 w 3913716"/>
              <a:gd name="connsiteY2" fmla="*/ 2896130 h 3463398"/>
              <a:gd name="connsiteX3" fmla="*/ 245532 w 3913716"/>
              <a:gd name="connsiteY3" fmla="*/ 3463398 h 3463398"/>
              <a:gd name="connsiteX4" fmla="*/ 0 w 3913716"/>
              <a:gd name="connsiteY4" fmla="*/ 0 h 3463398"/>
              <a:gd name="connsiteX0" fmla="*/ 0 w 3913716"/>
              <a:gd name="connsiteY0" fmla="*/ 0 h 3539598"/>
              <a:gd name="connsiteX1" fmla="*/ 3617383 w 3913716"/>
              <a:gd name="connsiteY1" fmla="*/ 287867 h 3539598"/>
              <a:gd name="connsiteX2" fmla="*/ 3913716 w 3913716"/>
              <a:gd name="connsiteY2" fmla="*/ 2896130 h 3539598"/>
              <a:gd name="connsiteX3" fmla="*/ 253998 w 3913716"/>
              <a:gd name="connsiteY3" fmla="*/ 3539598 h 3539598"/>
              <a:gd name="connsiteX4" fmla="*/ 0 w 3913716"/>
              <a:gd name="connsiteY4" fmla="*/ 0 h 3539598"/>
              <a:gd name="connsiteX0" fmla="*/ 0 w 3913716"/>
              <a:gd name="connsiteY0" fmla="*/ 0 h 3514198"/>
              <a:gd name="connsiteX1" fmla="*/ 3617383 w 3913716"/>
              <a:gd name="connsiteY1" fmla="*/ 287867 h 3514198"/>
              <a:gd name="connsiteX2" fmla="*/ 3913716 w 3913716"/>
              <a:gd name="connsiteY2" fmla="*/ 2896130 h 3514198"/>
              <a:gd name="connsiteX3" fmla="*/ 220132 w 3913716"/>
              <a:gd name="connsiteY3" fmla="*/ 3514198 h 3514198"/>
              <a:gd name="connsiteX4" fmla="*/ 0 w 3913716"/>
              <a:gd name="connsiteY4" fmla="*/ 0 h 3514198"/>
              <a:gd name="connsiteX0" fmla="*/ 0 w 3898476"/>
              <a:gd name="connsiteY0" fmla="*/ 0 h 3544678"/>
              <a:gd name="connsiteX1" fmla="*/ 3602143 w 3898476"/>
              <a:gd name="connsiteY1" fmla="*/ 318347 h 3544678"/>
              <a:gd name="connsiteX2" fmla="*/ 3898476 w 3898476"/>
              <a:gd name="connsiteY2" fmla="*/ 2926610 h 3544678"/>
              <a:gd name="connsiteX3" fmla="*/ 204892 w 3898476"/>
              <a:gd name="connsiteY3" fmla="*/ 3544678 h 3544678"/>
              <a:gd name="connsiteX4" fmla="*/ 0 w 3898476"/>
              <a:gd name="connsiteY4" fmla="*/ 0 h 3544678"/>
              <a:gd name="connsiteX0" fmla="*/ 0 w 3944196"/>
              <a:gd name="connsiteY0" fmla="*/ 0 h 3537058"/>
              <a:gd name="connsiteX1" fmla="*/ 3647863 w 3944196"/>
              <a:gd name="connsiteY1" fmla="*/ 310727 h 3537058"/>
              <a:gd name="connsiteX2" fmla="*/ 3944196 w 3944196"/>
              <a:gd name="connsiteY2" fmla="*/ 2918990 h 3537058"/>
              <a:gd name="connsiteX3" fmla="*/ 250612 w 3944196"/>
              <a:gd name="connsiteY3" fmla="*/ 3537058 h 3537058"/>
              <a:gd name="connsiteX4" fmla="*/ 0 w 3944196"/>
              <a:gd name="connsiteY4" fmla="*/ 0 h 3537058"/>
              <a:gd name="connsiteX0" fmla="*/ 0 w 3944196"/>
              <a:gd name="connsiteY0" fmla="*/ 0 h 3537058"/>
              <a:gd name="connsiteX1" fmla="*/ 3647863 w 3944196"/>
              <a:gd name="connsiteY1" fmla="*/ 310727 h 3537058"/>
              <a:gd name="connsiteX2" fmla="*/ 3944196 w 3944196"/>
              <a:gd name="connsiteY2" fmla="*/ 2918990 h 3537058"/>
              <a:gd name="connsiteX3" fmla="*/ 250612 w 3944196"/>
              <a:gd name="connsiteY3" fmla="*/ 3537058 h 3537058"/>
              <a:gd name="connsiteX4" fmla="*/ 0 w 3944196"/>
              <a:gd name="connsiteY4" fmla="*/ 0 h 3537058"/>
              <a:gd name="connsiteX0" fmla="*/ 0 w 3944196"/>
              <a:gd name="connsiteY0" fmla="*/ 0 h 3537058"/>
              <a:gd name="connsiteX1" fmla="*/ 3647863 w 3944196"/>
              <a:gd name="connsiteY1" fmla="*/ 310727 h 3537058"/>
              <a:gd name="connsiteX2" fmla="*/ 3944196 w 3944196"/>
              <a:gd name="connsiteY2" fmla="*/ 2918990 h 3537058"/>
              <a:gd name="connsiteX3" fmla="*/ 227752 w 3944196"/>
              <a:gd name="connsiteY3" fmla="*/ 3537058 h 3537058"/>
              <a:gd name="connsiteX4" fmla="*/ 0 w 3944196"/>
              <a:gd name="connsiteY4" fmla="*/ 0 h 3537058"/>
              <a:gd name="connsiteX0" fmla="*/ 0 w 3944196"/>
              <a:gd name="connsiteY0" fmla="*/ 0 h 3537058"/>
              <a:gd name="connsiteX1" fmla="*/ 3647863 w 3944196"/>
              <a:gd name="connsiteY1" fmla="*/ 310727 h 3537058"/>
              <a:gd name="connsiteX2" fmla="*/ 3944196 w 3944196"/>
              <a:gd name="connsiteY2" fmla="*/ 2918990 h 3537058"/>
              <a:gd name="connsiteX3" fmla="*/ 220132 w 3944196"/>
              <a:gd name="connsiteY3" fmla="*/ 3537058 h 3537058"/>
              <a:gd name="connsiteX4" fmla="*/ 0 w 3944196"/>
              <a:gd name="connsiteY4" fmla="*/ 0 h 3537058"/>
              <a:gd name="connsiteX0" fmla="*/ 0 w 3959436"/>
              <a:gd name="connsiteY0" fmla="*/ 0 h 3537058"/>
              <a:gd name="connsiteX1" fmla="*/ 3647863 w 3959436"/>
              <a:gd name="connsiteY1" fmla="*/ 310727 h 3537058"/>
              <a:gd name="connsiteX2" fmla="*/ 3959436 w 3959436"/>
              <a:gd name="connsiteY2" fmla="*/ 2941850 h 3537058"/>
              <a:gd name="connsiteX3" fmla="*/ 220132 w 3959436"/>
              <a:gd name="connsiteY3" fmla="*/ 3537058 h 3537058"/>
              <a:gd name="connsiteX4" fmla="*/ 0 w 3959436"/>
              <a:gd name="connsiteY4" fmla="*/ 0 h 3537058"/>
              <a:gd name="connsiteX0" fmla="*/ 0 w 3936576"/>
              <a:gd name="connsiteY0" fmla="*/ 0 h 3537058"/>
              <a:gd name="connsiteX1" fmla="*/ 3647863 w 3936576"/>
              <a:gd name="connsiteY1" fmla="*/ 310727 h 3537058"/>
              <a:gd name="connsiteX2" fmla="*/ 3936576 w 3936576"/>
              <a:gd name="connsiteY2" fmla="*/ 2934230 h 3537058"/>
              <a:gd name="connsiteX3" fmla="*/ 220132 w 3936576"/>
              <a:gd name="connsiteY3" fmla="*/ 3537058 h 3537058"/>
              <a:gd name="connsiteX4" fmla="*/ 0 w 3936576"/>
              <a:gd name="connsiteY4" fmla="*/ 0 h 3537058"/>
              <a:gd name="connsiteX0" fmla="*/ 0 w 3944196"/>
              <a:gd name="connsiteY0" fmla="*/ 0 h 3537058"/>
              <a:gd name="connsiteX1" fmla="*/ 3647863 w 3944196"/>
              <a:gd name="connsiteY1" fmla="*/ 310727 h 3537058"/>
              <a:gd name="connsiteX2" fmla="*/ 3944196 w 3944196"/>
              <a:gd name="connsiteY2" fmla="*/ 2918990 h 3537058"/>
              <a:gd name="connsiteX3" fmla="*/ 220132 w 3944196"/>
              <a:gd name="connsiteY3" fmla="*/ 3537058 h 3537058"/>
              <a:gd name="connsiteX4" fmla="*/ 0 w 3944196"/>
              <a:gd name="connsiteY4" fmla="*/ 0 h 3537058"/>
              <a:gd name="connsiteX0" fmla="*/ 0 w 3944196"/>
              <a:gd name="connsiteY0" fmla="*/ 0 h 3537058"/>
              <a:gd name="connsiteX1" fmla="*/ 3647863 w 3944196"/>
              <a:gd name="connsiteY1" fmla="*/ 310727 h 3537058"/>
              <a:gd name="connsiteX2" fmla="*/ 3944196 w 3944196"/>
              <a:gd name="connsiteY2" fmla="*/ 2896130 h 3537058"/>
              <a:gd name="connsiteX3" fmla="*/ 220132 w 3944196"/>
              <a:gd name="connsiteY3" fmla="*/ 3537058 h 3537058"/>
              <a:gd name="connsiteX4" fmla="*/ 0 w 3944196"/>
              <a:gd name="connsiteY4" fmla="*/ 0 h 3537058"/>
              <a:gd name="connsiteX0" fmla="*/ 0 w 3944196"/>
              <a:gd name="connsiteY0" fmla="*/ 0 h 3537058"/>
              <a:gd name="connsiteX1" fmla="*/ 3647863 w 3944196"/>
              <a:gd name="connsiteY1" fmla="*/ 295487 h 3537058"/>
              <a:gd name="connsiteX2" fmla="*/ 3944196 w 3944196"/>
              <a:gd name="connsiteY2" fmla="*/ 2896130 h 3537058"/>
              <a:gd name="connsiteX3" fmla="*/ 220132 w 3944196"/>
              <a:gd name="connsiteY3" fmla="*/ 3537058 h 3537058"/>
              <a:gd name="connsiteX4" fmla="*/ 0 w 3944196"/>
              <a:gd name="connsiteY4" fmla="*/ 0 h 3537058"/>
              <a:gd name="connsiteX0" fmla="*/ 0 w 3922424"/>
              <a:gd name="connsiteY0" fmla="*/ 0 h 3645915"/>
              <a:gd name="connsiteX1" fmla="*/ 3626091 w 3922424"/>
              <a:gd name="connsiteY1" fmla="*/ 404344 h 3645915"/>
              <a:gd name="connsiteX2" fmla="*/ 3922424 w 3922424"/>
              <a:gd name="connsiteY2" fmla="*/ 3004987 h 3645915"/>
              <a:gd name="connsiteX3" fmla="*/ 198360 w 3922424"/>
              <a:gd name="connsiteY3" fmla="*/ 3645915 h 3645915"/>
              <a:gd name="connsiteX4" fmla="*/ 0 w 3922424"/>
              <a:gd name="connsiteY4" fmla="*/ 0 h 3645915"/>
              <a:gd name="connsiteX0" fmla="*/ 0 w 3955082"/>
              <a:gd name="connsiteY0" fmla="*/ 0 h 3569715"/>
              <a:gd name="connsiteX1" fmla="*/ 3658749 w 3955082"/>
              <a:gd name="connsiteY1" fmla="*/ 328144 h 3569715"/>
              <a:gd name="connsiteX2" fmla="*/ 3955082 w 3955082"/>
              <a:gd name="connsiteY2" fmla="*/ 2928787 h 3569715"/>
              <a:gd name="connsiteX3" fmla="*/ 231018 w 3955082"/>
              <a:gd name="connsiteY3" fmla="*/ 3569715 h 3569715"/>
              <a:gd name="connsiteX4" fmla="*/ 0 w 3955082"/>
              <a:gd name="connsiteY4" fmla="*/ 0 h 3569715"/>
              <a:gd name="connsiteX0" fmla="*/ 0 w 3944196"/>
              <a:gd name="connsiteY0" fmla="*/ 0 h 3580601"/>
              <a:gd name="connsiteX1" fmla="*/ 3647863 w 3944196"/>
              <a:gd name="connsiteY1" fmla="*/ 339030 h 3580601"/>
              <a:gd name="connsiteX2" fmla="*/ 3944196 w 3944196"/>
              <a:gd name="connsiteY2" fmla="*/ 2939673 h 3580601"/>
              <a:gd name="connsiteX3" fmla="*/ 220132 w 3944196"/>
              <a:gd name="connsiteY3" fmla="*/ 3580601 h 3580601"/>
              <a:gd name="connsiteX4" fmla="*/ 0 w 3944196"/>
              <a:gd name="connsiteY4" fmla="*/ 0 h 3580601"/>
              <a:gd name="connsiteX0" fmla="*/ 0 w 3944196"/>
              <a:gd name="connsiteY0" fmla="*/ 0 h 3580601"/>
              <a:gd name="connsiteX1" fmla="*/ 3811149 w 3944196"/>
              <a:gd name="connsiteY1" fmla="*/ 284602 h 3580601"/>
              <a:gd name="connsiteX2" fmla="*/ 3944196 w 3944196"/>
              <a:gd name="connsiteY2" fmla="*/ 2939673 h 3580601"/>
              <a:gd name="connsiteX3" fmla="*/ 220132 w 3944196"/>
              <a:gd name="connsiteY3" fmla="*/ 3580601 h 3580601"/>
              <a:gd name="connsiteX4" fmla="*/ 0 w 3944196"/>
              <a:gd name="connsiteY4" fmla="*/ 0 h 3580601"/>
              <a:gd name="connsiteX0" fmla="*/ 0 w 3944196"/>
              <a:gd name="connsiteY0" fmla="*/ 0 h 3580601"/>
              <a:gd name="connsiteX1" fmla="*/ 3724063 w 3944196"/>
              <a:gd name="connsiteY1" fmla="*/ 175745 h 3580601"/>
              <a:gd name="connsiteX2" fmla="*/ 3944196 w 3944196"/>
              <a:gd name="connsiteY2" fmla="*/ 2939673 h 3580601"/>
              <a:gd name="connsiteX3" fmla="*/ 220132 w 3944196"/>
              <a:gd name="connsiteY3" fmla="*/ 3580601 h 3580601"/>
              <a:gd name="connsiteX4" fmla="*/ 0 w 3944196"/>
              <a:gd name="connsiteY4" fmla="*/ 0 h 3580601"/>
              <a:gd name="connsiteX0" fmla="*/ 0 w 3944196"/>
              <a:gd name="connsiteY0" fmla="*/ 0 h 3580601"/>
              <a:gd name="connsiteX1" fmla="*/ 3702292 w 3944196"/>
              <a:gd name="connsiteY1" fmla="*/ 153973 h 3580601"/>
              <a:gd name="connsiteX2" fmla="*/ 3944196 w 3944196"/>
              <a:gd name="connsiteY2" fmla="*/ 2939673 h 3580601"/>
              <a:gd name="connsiteX3" fmla="*/ 220132 w 3944196"/>
              <a:gd name="connsiteY3" fmla="*/ 3580601 h 3580601"/>
              <a:gd name="connsiteX4" fmla="*/ 0 w 3944196"/>
              <a:gd name="connsiteY4" fmla="*/ 0 h 3580601"/>
              <a:gd name="connsiteX0" fmla="*/ 0 w 3944196"/>
              <a:gd name="connsiteY0" fmla="*/ 0 h 3580601"/>
              <a:gd name="connsiteX1" fmla="*/ 3724063 w 3944196"/>
              <a:gd name="connsiteY1" fmla="*/ 153973 h 3580601"/>
              <a:gd name="connsiteX2" fmla="*/ 3944196 w 3944196"/>
              <a:gd name="connsiteY2" fmla="*/ 2939673 h 3580601"/>
              <a:gd name="connsiteX3" fmla="*/ 220132 w 3944196"/>
              <a:gd name="connsiteY3" fmla="*/ 3580601 h 3580601"/>
              <a:gd name="connsiteX4" fmla="*/ 0 w 3944196"/>
              <a:gd name="connsiteY4" fmla="*/ 0 h 3580601"/>
              <a:gd name="connsiteX0" fmla="*/ 0 w 3944196"/>
              <a:gd name="connsiteY0" fmla="*/ 0 h 3613258"/>
              <a:gd name="connsiteX1" fmla="*/ 3724063 w 3944196"/>
              <a:gd name="connsiteY1" fmla="*/ 186630 h 3613258"/>
              <a:gd name="connsiteX2" fmla="*/ 3944196 w 3944196"/>
              <a:gd name="connsiteY2" fmla="*/ 2972330 h 3613258"/>
              <a:gd name="connsiteX3" fmla="*/ 220132 w 3944196"/>
              <a:gd name="connsiteY3" fmla="*/ 3613258 h 3613258"/>
              <a:gd name="connsiteX4" fmla="*/ 0 w 3944196"/>
              <a:gd name="connsiteY4" fmla="*/ 0 h 3613258"/>
              <a:gd name="connsiteX0" fmla="*/ 0 w 3922424"/>
              <a:gd name="connsiteY0" fmla="*/ 0 h 3591487"/>
              <a:gd name="connsiteX1" fmla="*/ 3702291 w 3922424"/>
              <a:gd name="connsiteY1" fmla="*/ 164859 h 3591487"/>
              <a:gd name="connsiteX2" fmla="*/ 3922424 w 3922424"/>
              <a:gd name="connsiteY2" fmla="*/ 2950559 h 3591487"/>
              <a:gd name="connsiteX3" fmla="*/ 198360 w 3922424"/>
              <a:gd name="connsiteY3" fmla="*/ 3591487 h 3591487"/>
              <a:gd name="connsiteX4" fmla="*/ 0 w 3922424"/>
              <a:gd name="connsiteY4" fmla="*/ 0 h 3591487"/>
              <a:gd name="connsiteX0" fmla="*/ 0 w 3944196"/>
              <a:gd name="connsiteY0" fmla="*/ 0 h 3591487"/>
              <a:gd name="connsiteX1" fmla="*/ 3724063 w 3944196"/>
              <a:gd name="connsiteY1" fmla="*/ 164859 h 3591487"/>
              <a:gd name="connsiteX2" fmla="*/ 3944196 w 3944196"/>
              <a:gd name="connsiteY2" fmla="*/ 2950559 h 3591487"/>
              <a:gd name="connsiteX3" fmla="*/ 220132 w 3944196"/>
              <a:gd name="connsiteY3" fmla="*/ 3591487 h 3591487"/>
              <a:gd name="connsiteX4" fmla="*/ 0 w 3944196"/>
              <a:gd name="connsiteY4" fmla="*/ 0 h 3591487"/>
              <a:gd name="connsiteX0" fmla="*/ 0 w 3944196"/>
              <a:gd name="connsiteY0" fmla="*/ 0 h 3580601"/>
              <a:gd name="connsiteX1" fmla="*/ 3724063 w 3944196"/>
              <a:gd name="connsiteY1" fmla="*/ 164859 h 3580601"/>
              <a:gd name="connsiteX2" fmla="*/ 3944196 w 3944196"/>
              <a:gd name="connsiteY2" fmla="*/ 2950559 h 3580601"/>
              <a:gd name="connsiteX3" fmla="*/ 263675 w 3944196"/>
              <a:gd name="connsiteY3" fmla="*/ 3580601 h 3580601"/>
              <a:gd name="connsiteX4" fmla="*/ 0 w 3944196"/>
              <a:gd name="connsiteY4" fmla="*/ 0 h 3580601"/>
              <a:gd name="connsiteX0" fmla="*/ 0 w 3944196"/>
              <a:gd name="connsiteY0" fmla="*/ 0 h 3526172"/>
              <a:gd name="connsiteX1" fmla="*/ 3724063 w 3944196"/>
              <a:gd name="connsiteY1" fmla="*/ 164859 h 3526172"/>
              <a:gd name="connsiteX2" fmla="*/ 3944196 w 3944196"/>
              <a:gd name="connsiteY2" fmla="*/ 2950559 h 3526172"/>
              <a:gd name="connsiteX3" fmla="*/ 209246 w 3944196"/>
              <a:gd name="connsiteY3" fmla="*/ 3526172 h 3526172"/>
              <a:gd name="connsiteX4" fmla="*/ 0 w 3944196"/>
              <a:gd name="connsiteY4" fmla="*/ 0 h 3526172"/>
              <a:gd name="connsiteX0" fmla="*/ 0 w 3944196"/>
              <a:gd name="connsiteY0" fmla="*/ 0 h 3504401"/>
              <a:gd name="connsiteX1" fmla="*/ 3724063 w 3944196"/>
              <a:gd name="connsiteY1" fmla="*/ 164859 h 3504401"/>
              <a:gd name="connsiteX2" fmla="*/ 3944196 w 3944196"/>
              <a:gd name="connsiteY2" fmla="*/ 2950559 h 3504401"/>
              <a:gd name="connsiteX3" fmla="*/ 176589 w 3944196"/>
              <a:gd name="connsiteY3" fmla="*/ 3504401 h 3504401"/>
              <a:gd name="connsiteX4" fmla="*/ 0 w 3944196"/>
              <a:gd name="connsiteY4" fmla="*/ 0 h 3504401"/>
              <a:gd name="connsiteX0" fmla="*/ 0 w 3987739"/>
              <a:gd name="connsiteY0" fmla="*/ 0 h 3504401"/>
              <a:gd name="connsiteX1" fmla="*/ 3724063 w 3987739"/>
              <a:gd name="connsiteY1" fmla="*/ 164859 h 3504401"/>
              <a:gd name="connsiteX2" fmla="*/ 3987739 w 3987739"/>
              <a:gd name="connsiteY2" fmla="*/ 2885245 h 3504401"/>
              <a:gd name="connsiteX3" fmla="*/ 176589 w 3987739"/>
              <a:gd name="connsiteY3" fmla="*/ 3504401 h 3504401"/>
              <a:gd name="connsiteX4" fmla="*/ 0 w 3987739"/>
              <a:gd name="connsiteY4" fmla="*/ 0 h 3504401"/>
              <a:gd name="connsiteX0" fmla="*/ 0 w 3987739"/>
              <a:gd name="connsiteY0" fmla="*/ 0 h 3504401"/>
              <a:gd name="connsiteX1" fmla="*/ 3724063 w 3987739"/>
              <a:gd name="connsiteY1" fmla="*/ 164859 h 3504401"/>
              <a:gd name="connsiteX2" fmla="*/ 3987739 w 3987739"/>
              <a:gd name="connsiteY2" fmla="*/ 2830816 h 3504401"/>
              <a:gd name="connsiteX3" fmla="*/ 176589 w 3987739"/>
              <a:gd name="connsiteY3" fmla="*/ 3504401 h 3504401"/>
              <a:gd name="connsiteX4" fmla="*/ 0 w 3987739"/>
              <a:gd name="connsiteY4" fmla="*/ 0 h 3504401"/>
              <a:gd name="connsiteX0" fmla="*/ 0 w 3987739"/>
              <a:gd name="connsiteY0" fmla="*/ 0 h 3504401"/>
              <a:gd name="connsiteX1" fmla="*/ 3724063 w 3987739"/>
              <a:gd name="connsiteY1" fmla="*/ 164859 h 3504401"/>
              <a:gd name="connsiteX2" fmla="*/ 3987739 w 3987739"/>
              <a:gd name="connsiteY2" fmla="*/ 2863473 h 3504401"/>
              <a:gd name="connsiteX3" fmla="*/ 176589 w 3987739"/>
              <a:gd name="connsiteY3" fmla="*/ 3504401 h 3504401"/>
              <a:gd name="connsiteX4" fmla="*/ 0 w 3987739"/>
              <a:gd name="connsiteY4" fmla="*/ 0 h 3504401"/>
              <a:gd name="connsiteX0" fmla="*/ 0 w 3998624"/>
              <a:gd name="connsiteY0" fmla="*/ 0 h 3504401"/>
              <a:gd name="connsiteX1" fmla="*/ 3724063 w 3998624"/>
              <a:gd name="connsiteY1" fmla="*/ 164859 h 3504401"/>
              <a:gd name="connsiteX2" fmla="*/ 3998624 w 3998624"/>
              <a:gd name="connsiteY2" fmla="*/ 2830816 h 3504401"/>
              <a:gd name="connsiteX3" fmla="*/ 176589 w 3998624"/>
              <a:gd name="connsiteY3" fmla="*/ 3504401 h 3504401"/>
              <a:gd name="connsiteX4" fmla="*/ 0 w 3998624"/>
              <a:gd name="connsiteY4" fmla="*/ 0 h 3504401"/>
              <a:gd name="connsiteX0" fmla="*/ 0 w 3998624"/>
              <a:gd name="connsiteY0" fmla="*/ 0 h 3526172"/>
              <a:gd name="connsiteX1" fmla="*/ 3724063 w 3998624"/>
              <a:gd name="connsiteY1" fmla="*/ 164859 h 3526172"/>
              <a:gd name="connsiteX2" fmla="*/ 3998624 w 3998624"/>
              <a:gd name="connsiteY2" fmla="*/ 2830816 h 3526172"/>
              <a:gd name="connsiteX3" fmla="*/ 187475 w 3998624"/>
              <a:gd name="connsiteY3" fmla="*/ 3526172 h 3526172"/>
              <a:gd name="connsiteX4" fmla="*/ 0 w 3998624"/>
              <a:gd name="connsiteY4" fmla="*/ 0 h 3526172"/>
              <a:gd name="connsiteX0" fmla="*/ 0 w 4020396"/>
              <a:gd name="connsiteY0" fmla="*/ 0 h 3537058"/>
              <a:gd name="connsiteX1" fmla="*/ 3745835 w 4020396"/>
              <a:gd name="connsiteY1" fmla="*/ 175745 h 3537058"/>
              <a:gd name="connsiteX2" fmla="*/ 4020396 w 4020396"/>
              <a:gd name="connsiteY2" fmla="*/ 2841702 h 3537058"/>
              <a:gd name="connsiteX3" fmla="*/ 209247 w 4020396"/>
              <a:gd name="connsiteY3" fmla="*/ 3537058 h 3537058"/>
              <a:gd name="connsiteX4" fmla="*/ 0 w 4020396"/>
              <a:gd name="connsiteY4" fmla="*/ 0 h 353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396" h="3537058">
                <a:moveTo>
                  <a:pt x="0" y="0"/>
                </a:moveTo>
                <a:lnTo>
                  <a:pt x="3745835" y="175745"/>
                </a:lnTo>
                <a:lnTo>
                  <a:pt x="4020396" y="2841702"/>
                </a:lnTo>
                <a:lnTo>
                  <a:pt x="209247" y="353705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scene3d>
            <a:camera prst="orthographicFront">
              <a:rot lat="1800000" lon="2400000" rev="600000"/>
            </a:camera>
            <a:lightRig rig="threePt" dir="t"/>
          </a:scene3d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14673" y="3953328"/>
            <a:ext cx="5054600" cy="11784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sz="3300" b="1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2081270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260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9338" y="1498600"/>
            <a:ext cx="4711700" cy="1612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3700" b="1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en-US"/>
              <a:t>Write Project Tittle Here</a:t>
            </a:r>
          </a:p>
        </p:txBody>
      </p:sp>
    </p:spTree>
    <p:extLst>
      <p:ext uri="{BB962C8B-B14F-4D97-AF65-F5344CB8AC3E}">
        <p14:creationId xmlns:p14="http://schemas.microsoft.com/office/powerpoint/2010/main" val="2892381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 userDrawn="1"/>
        </p:nvSpPr>
        <p:spPr>
          <a:xfrm>
            <a:off x="10489642" y="288472"/>
            <a:ext cx="14084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spc="600"/>
              <a:t>Page </a:t>
            </a:r>
            <a:fld id="{700FE6C1-53D2-4B4A-A041-B539D8DA3A16}" type="slidenum">
              <a:rPr lang="en-US" sz="1000" b="0" spc="600" smtClean="0">
                <a:latin typeface="+mn-lt"/>
              </a:rPr>
              <a:pPr algn="r"/>
              <a:t>‹N°›</a:t>
            </a:fld>
            <a:endParaRPr lang="en-US" sz="1000" b="0" spc="600">
              <a:latin typeface="+mn-lt"/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00612" y="288471"/>
            <a:ext cx="3661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b="1" i="0" spc="0">
                <a:latin typeface="+mj-lt"/>
              </a:rPr>
              <a:t>VAGABOND</a:t>
            </a:r>
            <a:r>
              <a:rPr lang="en-US" sz="1000" spc="600"/>
              <a:t> Presentation</a:t>
            </a:r>
            <a:endParaRPr lang="en-US" sz="1000" b="0" spc="6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525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57" r:id="rId2"/>
    <p:sldLayoutId id="2147483649" r:id="rId3"/>
    <p:sldLayoutId id="2147483650" r:id="rId4"/>
    <p:sldLayoutId id="2147483689" r:id="rId5"/>
    <p:sldLayoutId id="2147483657" r:id="rId6"/>
    <p:sldLayoutId id="2147483658" r:id="rId7"/>
    <p:sldLayoutId id="2147483690" r:id="rId8"/>
    <p:sldLayoutId id="2147483653" r:id="rId9"/>
    <p:sldLayoutId id="2147483654" r:id="rId10"/>
    <p:sldLayoutId id="2147483651" r:id="rId11"/>
    <p:sldLayoutId id="2147483660" r:id="rId12"/>
    <p:sldLayoutId id="2147483661" r:id="rId13"/>
    <p:sldLayoutId id="2147483691" r:id="rId14"/>
    <p:sldLayoutId id="2147483655" r:id="rId15"/>
    <p:sldLayoutId id="2147483656" r:id="rId16"/>
    <p:sldLayoutId id="2147483659" r:id="rId17"/>
    <p:sldLayoutId id="2147483663" r:id="rId18"/>
    <p:sldLayoutId id="2147483664" r:id="rId19"/>
    <p:sldLayoutId id="2147483692" r:id="rId20"/>
    <p:sldLayoutId id="2147483662" r:id="rId21"/>
    <p:sldLayoutId id="2147483666" r:id="rId22"/>
    <p:sldLayoutId id="2147483665" r:id="rId23"/>
    <p:sldLayoutId id="2147483667" r:id="rId24"/>
    <p:sldLayoutId id="2147483668" r:id="rId25"/>
    <p:sldLayoutId id="2147483693" r:id="rId26"/>
    <p:sldLayoutId id="2147483669" r:id="rId27"/>
    <p:sldLayoutId id="2147483670" r:id="rId28"/>
    <p:sldLayoutId id="2147483671" r:id="rId29"/>
    <p:sldLayoutId id="2147483672" r:id="rId30"/>
    <p:sldLayoutId id="2147483694" r:id="rId31"/>
    <p:sldLayoutId id="2147483673" r:id="rId32"/>
    <p:sldLayoutId id="2147483674" r:id="rId33"/>
    <p:sldLayoutId id="2147483675" r:id="rId34"/>
    <p:sldLayoutId id="2147483676" r:id="rId35"/>
    <p:sldLayoutId id="2147483679" r:id="rId36"/>
    <p:sldLayoutId id="2147483680" r:id="rId37"/>
    <p:sldLayoutId id="2147483696" r:id="rId38"/>
    <p:sldLayoutId id="2147483677" r:id="rId39"/>
    <p:sldLayoutId id="2147483678" r:id="rId40"/>
    <p:sldLayoutId id="2147483681" r:id="rId41"/>
    <p:sldLayoutId id="2147483684" r:id="rId42"/>
    <p:sldLayoutId id="2147483685" r:id="rId43"/>
    <p:sldLayoutId id="2147483698" r:id="rId44"/>
    <p:sldLayoutId id="2147483682" r:id="rId45"/>
    <p:sldLayoutId id="2147483683" r:id="rId46"/>
    <p:sldLayoutId id="2147483686" r:id="rId47"/>
    <p:sldLayoutId id="2147483699" r:id="rId48"/>
    <p:sldLayoutId id="2147483733" r:id="rId49"/>
    <p:sldLayoutId id="2147483700" r:id="rId50"/>
    <p:sldLayoutId id="2147483701" r:id="rId51"/>
    <p:sldLayoutId id="2147483688" r:id="rId52"/>
    <p:sldLayoutId id="2147483750" r:id="rId53"/>
    <p:sldLayoutId id="2147483751" r:id="rId54"/>
    <p:sldLayoutId id="2147483752" r:id="rId55"/>
    <p:sldLayoutId id="2147483756" r:id="rId56"/>
    <p:sldLayoutId id="2147483754" r:id="rId57"/>
    <p:sldLayoutId id="2147483755" r:id="rId58"/>
    <p:sldLayoutId id="2147483753" r:id="rId59"/>
    <p:sldLayoutId id="2147483652" r:id="rId60"/>
    <p:sldLayoutId id="2147483687" r:id="rId61"/>
    <p:sldLayoutId id="2147483702" r:id="rId62"/>
    <p:sldLayoutId id="2147483703" r:id="rId63"/>
    <p:sldLayoutId id="2147483705" r:id="rId64"/>
    <p:sldLayoutId id="2147483736" r:id="rId65"/>
    <p:sldLayoutId id="2147483707" r:id="rId66"/>
    <p:sldLayoutId id="2147483748" r:id="rId67"/>
    <p:sldLayoutId id="2147483704" r:id="rId68"/>
    <p:sldLayoutId id="2147483706" r:id="rId69"/>
    <p:sldLayoutId id="2147483740" r:id="rId70"/>
    <p:sldLayoutId id="2147483741" r:id="rId71"/>
    <p:sldLayoutId id="2147483742" r:id="rId72"/>
    <p:sldLayoutId id="2147483734" r:id="rId73"/>
    <p:sldLayoutId id="2147483738" r:id="rId74"/>
    <p:sldLayoutId id="2147483739" r:id="rId75"/>
    <p:sldLayoutId id="2147483746" r:id="rId76"/>
    <p:sldLayoutId id="2147483744" r:id="rId77"/>
    <p:sldLayoutId id="2147483747" r:id="rId78"/>
    <p:sldLayoutId id="2147483745" r:id="rId79"/>
    <p:sldLayoutId id="2147483725" r:id="rId80"/>
    <p:sldLayoutId id="2147483735" r:id="rId81"/>
    <p:sldLayoutId id="2147483708" r:id="rId82"/>
    <p:sldLayoutId id="2147483709" r:id="rId83"/>
    <p:sldLayoutId id="2147483710" r:id="rId84"/>
    <p:sldLayoutId id="2147483723" r:id="rId85"/>
    <p:sldLayoutId id="2147483712" r:id="rId86"/>
    <p:sldLayoutId id="2147483713" r:id="rId87"/>
    <p:sldLayoutId id="2147483714" r:id="rId88"/>
    <p:sldLayoutId id="2147483711" r:id="rId89"/>
    <p:sldLayoutId id="2147483715" r:id="rId90"/>
    <p:sldLayoutId id="2147483716" r:id="rId91"/>
    <p:sldLayoutId id="2147483717" r:id="rId92"/>
    <p:sldLayoutId id="2147483718" r:id="rId93"/>
    <p:sldLayoutId id="2147483722" r:id="rId94"/>
    <p:sldLayoutId id="2147483719" r:id="rId95"/>
    <p:sldLayoutId id="2147483720" r:id="rId96"/>
    <p:sldLayoutId id="2147483721" r:id="rId97"/>
    <p:sldLayoutId id="2147483726" r:id="rId98"/>
    <p:sldLayoutId id="2147483727" r:id="rId99"/>
    <p:sldLayoutId id="2147483729" r:id="rId100"/>
    <p:sldLayoutId id="2147483730" r:id="rId101"/>
    <p:sldLayoutId id="2147483731" r:id="rId102"/>
    <p:sldLayoutId id="2147483732" r:id="rId103"/>
    <p:sldLayoutId id="2147483743" r:id="rId10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0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F40EC46B-7C53-439D-9C30-0AE11D02310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68575" y="924285"/>
            <a:ext cx="6596742" cy="1897743"/>
          </a:xfrm>
        </p:spPr>
        <p:txBody>
          <a:bodyPr>
            <a:normAutofit/>
          </a:bodyPr>
          <a:lstStyle/>
          <a:p>
            <a:r>
              <a:rPr lang="en-US" sz="6500" dirty="0"/>
              <a:t>COMPANY</a:t>
            </a:r>
            <a:br>
              <a:rPr lang="en-US" dirty="0"/>
            </a:br>
            <a:r>
              <a:rPr lang="en-US" sz="3000" dirty="0"/>
              <a:t>PRESENTATION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88D1BA8-2038-4D65-94A0-81E99C8AD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6242012"/>
            <a:ext cx="1182001" cy="54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62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CF90ED-0C58-4695-BC2E-274BD67870B1}"/>
              </a:ext>
            </a:extLst>
          </p:cNvPr>
          <p:cNvSpPr/>
          <p:nvPr/>
        </p:nvSpPr>
        <p:spPr>
          <a:xfrm>
            <a:off x="320431" y="250092"/>
            <a:ext cx="2719754" cy="52363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CD62573-DA7F-47FF-813A-F25ADEF0C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5068" y="0"/>
            <a:ext cx="7612813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18620" y="939801"/>
            <a:ext cx="4452257" cy="1248228"/>
          </a:xfrm>
          <a:noFill/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Content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2454" y="2328427"/>
            <a:ext cx="2944587" cy="3216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b="1" dirty="0">
                <a:latin typeface="Lato" panose="020F0502020204030203" pitchFamily="34" charset="0"/>
              </a:rPr>
              <a:t>Presentation of PROGRESS-IT</a:t>
            </a:r>
          </a:p>
          <a:p>
            <a:pPr>
              <a:spcAft>
                <a:spcPts val="400"/>
              </a:spcAft>
            </a:pPr>
            <a:r>
              <a:rPr lang="en-US" sz="1500" dirty="0">
                <a:latin typeface="Lato" panose="020F0502020204030203" pitchFamily="34" charset="0"/>
              </a:rPr>
              <a:t>Global information and my integration</a:t>
            </a:r>
          </a:p>
          <a:p>
            <a:pPr>
              <a:spcAft>
                <a:spcPts val="600"/>
              </a:spcAft>
            </a:pPr>
            <a:endParaRPr lang="en-US" sz="1500" b="1" dirty="0">
              <a:latin typeface="Lato" panose="020F0502020204030203" pitchFamily="34" charset="0"/>
            </a:endParaRPr>
          </a:p>
          <a:p>
            <a:r>
              <a:rPr lang="en-US" sz="1500" b="1" dirty="0">
                <a:latin typeface="Lato" panose="020F0502020204030203" pitchFamily="34" charset="0"/>
              </a:rPr>
              <a:t>My tasks</a:t>
            </a:r>
          </a:p>
          <a:p>
            <a:r>
              <a:rPr lang="en-US" sz="1500" dirty="0">
                <a:latin typeface="Lato" panose="020F0502020204030203" pitchFamily="34" charset="0"/>
              </a:rPr>
              <a:t>Describe my tasks</a:t>
            </a:r>
          </a:p>
          <a:p>
            <a:pPr>
              <a:spcAft>
                <a:spcPts val="1000"/>
              </a:spcAft>
            </a:pPr>
            <a:endParaRPr lang="en-US" sz="1500" dirty="0">
              <a:latin typeface="Lato" panose="020F0502020204030203" pitchFamily="34" charset="0"/>
            </a:endParaRPr>
          </a:p>
          <a:p>
            <a:r>
              <a:rPr lang="en-US" sz="1500" b="1" dirty="0">
                <a:latin typeface="Lato" panose="020F0502020204030203" pitchFamily="34" charset="0"/>
              </a:rPr>
              <a:t>Hierarchy</a:t>
            </a:r>
          </a:p>
          <a:p>
            <a:pPr>
              <a:spcAft>
                <a:spcPts val="1000"/>
              </a:spcAft>
            </a:pPr>
            <a:endParaRPr lang="en-US" sz="2400" dirty="0">
              <a:latin typeface="Lato" panose="020F0502020204030203" pitchFamily="34" charset="0"/>
            </a:endParaRPr>
          </a:p>
          <a:p>
            <a:r>
              <a:rPr lang="en-US" sz="1500" b="1" dirty="0">
                <a:latin typeface="Lato" panose="020F0502020204030203" pitchFamily="34" charset="0"/>
              </a:rPr>
              <a:t>Conclusion</a:t>
            </a:r>
          </a:p>
          <a:p>
            <a:pPr>
              <a:spcAft>
                <a:spcPts val="400"/>
              </a:spcAft>
            </a:pPr>
            <a:endParaRPr lang="en-US" sz="1500" dirty="0">
              <a:latin typeface="Lato" panose="020F050202020403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3964" y="2309191"/>
            <a:ext cx="1069311" cy="3016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3600"/>
              </a:spcAft>
            </a:pPr>
            <a:r>
              <a:rPr lang="en-US" sz="3000" dirty="0">
                <a:latin typeface="+mj-lt"/>
              </a:rPr>
              <a:t>01.</a:t>
            </a:r>
          </a:p>
          <a:p>
            <a:pPr>
              <a:spcAft>
                <a:spcPts val="2400"/>
              </a:spcAft>
            </a:pPr>
            <a:r>
              <a:rPr lang="en-US" sz="3000" dirty="0">
                <a:latin typeface="+mj-lt"/>
              </a:rPr>
              <a:t>02.</a:t>
            </a:r>
          </a:p>
          <a:p>
            <a:pPr>
              <a:spcAft>
                <a:spcPts val="2400"/>
              </a:spcAft>
            </a:pPr>
            <a:r>
              <a:rPr lang="en-US" sz="3000" dirty="0">
                <a:latin typeface="+mj-lt"/>
              </a:rPr>
              <a:t>03.</a:t>
            </a:r>
          </a:p>
          <a:p>
            <a:pPr>
              <a:spcAft>
                <a:spcPts val="1800"/>
              </a:spcAft>
            </a:pPr>
            <a:r>
              <a:rPr lang="en-US" sz="3000" dirty="0">
                <a:latin typeface="+mj-lt"/>
              </a:rPr>
              <a:t>04.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4071256" y="1415144"/>
            <a:ext cx="47897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5"/>
          <p:cNvSpPr txBox="1">
            <a:spLocks/>
          </p:cNvSpPr>
          <p:nvPr/>
        </p:nvSpPr>
        <p:spPr>
          <a:xfrm>
            <a:off x="29480" y="250092"/>
            <a:ext cx="3661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b="1" i="0" spc="0" dirty="0">
                <a:solidFill>
                  <a:schemeClr val="bg1"/>
                </a:solidFill>
                <a:latin typeface="+mj-lt"/>
              </a:rPr>
              <a:t>COMPANY</a:t>
            </a:r>
            <a:r>
              <a:rPr lang="en-US" sz="1000" spc="600" dirty="0">
                <a:solidFill>
                  <a:schemeClr val="bg1"/>
                </a:solidFill>
              </a:rPr>
              <a:t> Presentation</a:t>
            </a:r>
            <a:endParaRPr lang="en-US" sz="1000" b="0" spc="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1AA27B0D-E590-41A3-8549-F7504CDBF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6242012"/>
            <a:ext cx="1182001" cy="54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1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68D4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68D4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68D4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68D4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8331D01-7450-4CDC-93A6-3C0D8E9E0B40}"/>
              </a:ext>
            </a:extLst>
          </p:cNvPr>
          <p:cNvSpPr/>
          <p:nvPr/>
        </p:nvSpPr>
        <p:spPr>
          <a:xfrm>
            <a:off x="367323" y="257908"/>
            <a:ext cx="2540000" cy="36248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Progress-IT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4335889"/>
            <a:ext cx="308610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1500" dirty="0" err="1">
                <a:latin typeface="Calibri" panose="020F0502020204030204" pitchFamily="34" charset="0"/>
              </a:rPr>
              <a:t>Founded</a:t>
            </a:r>
            <a:r>
              <a:rPr lang="fr-FR" sz="1500" dirty="0">
                <a:latin typeface="Calibri" panose="020F0502020204030204" pitchFamily="34" charset="0"/>
              </a:rPr>
              <a:t> in</a:t>
            </a: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4617427" y="4356960"/>
            <a:ext cx="30861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Turnover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8343900" y="4356960"/>
            <a:ext cx="3086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9</a:t>
            </a:r>
            <a:r>
              <a:rPr lang="fr-F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permanents positions</a:t>
            </a:r>
          </a:p>
          <a:p>
            <a:r>
              <a:rPr lang="fr-F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 </a:t>
            </a:r>
            <a:r>
              <a:rPr lang="fr-F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interns</a:t>
            </a:r>
            <a:r>
              <a:rPr lang="en-US" sz="15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2819400"/>
            <a:ext cx="3086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accent1"/>
                </a:solidFill>
                <a:latin typeface="+mj-lt"/>
              </a:rPr>
              <a:t>2015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88473" y="2819400"/>
            <a:ext cx="40930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accent1"/>
                </a:solidFill>
                <a:latin typeface="+mj-lt"/>
              </a:rPr>
              <a:t>200</a:t>
            </a:r>
            <a:r>
              <a:rPr lang="en-US" sz="4400" dirty="0">
                <a:solidFill>
                  <a:schemeClr val="accent1"/>
                </a:solidFill>
                <a:latin typeface="+mj-lt"/>
              </a:rPr>
              <a:t>K</a:t>
            </a:r>
            <a:endParaRPr lang="en-US" sz="10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43900" y="2825082"/>
            <a:ext cx="167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accent1"/>
                </a:solidFill>
                <a:latin typeface="+mj-lt"/>
              </a:rPr>
              <a:t>12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318864" y="3795854"/>
            <a:ext cx="1409700" cy="346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9753600" y="3828383"/>
            <a:ext cx="1676400" cy="342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employees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5856514" y="1877790"/>
            <a:ext cx="47897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E2A9-1BA3-41EF-B288-00AE0E88F54A}"/>
              </a:ext>
            </a:extLst>
          </p:cNvPr>
          <p:cNvSpPr/>
          <p:nvPr/>
        </p:nvSpPr>
        <p:spPr>
          <a:xfrm>
            <a:off x="762000" y="2025430"/>
            <a:ext cx="1079695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i="1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rPr>
              <a:t>Specialises in consulting, implementation and management of digital and organizational projects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9670D93-1294-4E56-ABF1-6D97F858526F}"/>
              </a:ext>
            </a:extLst>
          </p:cNvPr>
          <p:cNvSpPr txBox="1"/>
          <p:nvPr/>
        </p:nvSpPr>
        <p:spPr>
          <a:xfrm>
            <a:off x="367323" y="363644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1" i="0" spc="0" dirty="0">
                <a:latin typeface="+mj-lt"/>
              </a:rPr>
              <a:t>COMPANY</a:t>
            </a:r>
            <a:r>
              <a:rPr lang="en-US" sz="1000" spc="600" dirty="0"/>
              <a:t> Presentation</a:t>
            </a:r>
            <a:endParaRPr lang="en-US" sz="1000" b="0" spc="600" dirty="0">
              <a:latin typeface="+mn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3F3F747-8CD2-4537-9564-7B0F305AF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6242012"/>
            <a:ext cx="1182001" cy="54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3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3757613" y="1638674"/>
            <a:ext cx="4676775" cy="4813300"/>
            <a:chOff x="2367" y="644"/>
            <a:chExt cx="2946" cy="3032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367" y="644"/>
              <a:ext cx="2946" cy="3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2604" y="979"/>
              <a:ext cx="1096" cy="1155"/>
            </a:xfrm>
            <a:custGeom>
              <a:avLst/>
              <a:gdLst>
                <a:gd name="T0" fmla="*/ 657 w 808"/>
                <a:gd name="T1" fmla="*/ 853 h 853"/>
                <a:gd name="T2" fmla="*/ 808 w 808"/>
                <a:gd name="T3" fmla="*/ 728 h 853"/>
                <a:gd name="T4" fmla="*/ 714 w 808"/>
                <a:gd name="T5" fmla="*/ 394 h 853"/>
                <a:gd name="T6" fmla="*/ 770 w 808"/>
                <a:gd name="T7" fmla="*/ 131 h 853"/>
                <a:gd name="T8" fmla="*/ 451 w 808"/>
                <a:gd name="T9" fmla="*/ 0 h 853"/>
                <a:gd name="T10" fmla="*/ 0 w 808"/>
                <a:gd name="T11" fmla="*/ 451 h 853"/>
                <a:gd name="T12" fmla="*/ 218 w 808"/>
                <a:gd name="T13" fmla="*/ 838 h 853"/>
                <a:gd name="T14" fmla="*/ 419 w 808"/>
                <a:gd name="T15" fmla="*/ 804 h 853"/>
                <a:gd name="T16" fmla="*/ 657 w 808"/>
                <a:gd name="T1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8" h="853">
                  <a:moveTo>
                    <a:pt x="657" y="853"/>
                  </a:moveTo>
                  <a:cubicBezTo>
                    <a:pt x="716" y="823"/>
                    <a:pt x="768" y="780"/>
                    <a:pt x="808" y="728"/>
                  </a:cubicBezTo>
                  <a:cubicBezTo>
                    <a:pt x="748" y="631"/>
                    <a:pt x="714" y="517"/>
                    <a:pt x="714" y="394"/>
                  </a:cubicBezTo>
                  <a:cubicBezTo>
                    <a:pt x="714" y="300"/>
                    <a:pt x="734" y="212"/>
                    <a:pt x="770" y="131"/>
                  </a:cubicBezTo>
                  <a:cubicBezTo>
                    <a:pt x="688" y="50"/>
                    <a:pt x="576" y="0"/>
                    <a:pt x="451" y="0"/>
                  </a:cubicBezTo>
                  <a:cubicBezTo>
                    <a:pt x="202" y="0"/>
                    <a:pt x="0" y="202"/>
                    <a:pt x="0" y="451"/>
                  </a:cubicBezTo>
                  <a:cubicBezTo>
                    <a:pt x="0" y="616"/>
                    <a:pt x="87" y="759"/>
                    <a:pt x="218" y="838"/>
                  </a:cubicBezTo>
                  <a:cubicBezTo>
                    <a:pt x="281" y="816"/>
                    <a:pt x="348" y="804"/>
                    <a:pt x="419" y="804"/>
                  </a:cubicBezTo>
                  <a:cubicBezTo>
                    <a:pt x="504" y="804"/>
                    <a:pt x="584" y="821"/>
                    <a:pt x="657" y="853"/>
                  </a:cubicBezTo>
                  <a:close/>
                </a:path>
              </a:pathLst>
            </a:custGeom>
            <a:solidFill>
              <a:srgbClr val="B68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649" y="644"/>
              <a:ext cx="1665" cy="1707"/>
            </a:xfrm>
            <a:custGeom>
              <a:avLst/>
              <a:gdLst>
                <a:gd name="T0" fmla="*/ 1228 w 1228"/>
                <a:gd name="T1" fmla="*/ 642 h 1262"/>
                <a:gd name="T2" fmla="*/ 586 w 1228"/>
                <a:gd name="T3" fmla="*/ 0 h 1262"/>
                <a:gd name="T4" fmla="*/ 0 w 1228"/>
                <a:gd name="T5" fmla="*/ 379 h 1262"/>
                <a:gd name="T6" fmla="*/ 133 w 1228"/>
                <a:gd name="T7" fmla="*/ 699 h 1262"/>
                <a:gd name="T8" fmla="*/ 38 w 1228"/>
                <a:gd name="T9" fmla="*/ 976 h 1262"/>
                <a:gd name="T10" fmla="*/ 294 w 1228"/>
                <a:gd name="T11" fmla="*/ 1214 h 1262"/>
                <a:gd name="T12" fmla="*/ 493 w 1228"/>
                <a:gd name="T13" fmla="*/ 1155 h 1262"/>
                <a:gd name="T14" fmla="*/ 751 w 1228"/>
                <a:gd name="T15" fmla="*/ 1262 h 1262"/>
                <a:gd name="T16" fmla="*/ 1228 w 1228"/>
                <a:gd name="T17" fmla="*/ 642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8" h="1262">
                  <a:moveTo>
                    <a:pt x="1228" y="642"/>
                  </a:moveTo>
                  <a:cubicBezTo>
                    <a:pt x="1228" y="287"/>
                    <a:pt x="940" y="0"/>
                    <a:pt x="586" y="0"/>
                  </a:cubicBezTo>
                  <a:cubicBezTo>
                    <a:pt x="325" y="0"/>
                    <a:pt x="100" y="156"/>
                    <a:pt x="0" y="379"/>
                  </a:cubicBezTo>
                  <a:cubicBezTo>
                    <a:pt x="82" y="461"/>
                    <a:pt x="133" y="574"/>
                    <a:pt x="133" y="699"/>
                  </a:cubicBezTo>
                  <a:cubicBezTo>
                    <a:pt x="133" y="804"/>
                    <a:pt x="97" y="900"/>
                    <a:pt x="38" y="976"/>
                  </a:cubicBezTo>
                  <a:cubicBezTo>
                    <a:pt x="100" y="1077"/>
                    <a:pt x="188" y="1160"/>
                    <a:pt x="294" y="1214"/>
                  </a:cubicBezTo>
                  <a:cubicBezTo>
                    <a:pt x="351" y="1177"/>
                    <a:pt x="420" y="1155"/>
                    <a:pt x="493" y="1155"/>
                  </a:cubicBezTo>
                  <a:cubicBezTo>
                    <a:pt x="594" y="1155"/>
                    <a:pt x="685" y="1196"/>
                    <a:pt x="751" y="1262"/>
                  </a:cubicBezTo>
                  <a:cubicBezTo>
                    <a:pt x="1026" y="1189"/>
                    <a:pt x="1228" y="939"/>
                    <a:pt x="1228" y="642"/>
                  </a:cubicBezTo>
                  <a:close/>
                </a:path>
              </a:pathLst>
            </a:custGeom>
            <a:solidFill>
              <a:srgbClr val="E2C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73" y="1157"/>
              <a:ext cx="256" cy="807"/>
            </a:xfrm>
            <a:custGeom>
              <a:avLst/>
              <a:gdLst>
                <a:gd name="T0" fmla="*/ 94 w 189"/>
                <a:gd name="T1" fmla="*/ 597 h 597"/>
                <a:gd name="T2" fmla="*/ 189 w 189"/>
                <a:gd name="T3" fmla="*/ 320 h 597"/>
                <a:gd name="T4" fmla="*/ 56 w 189"/>
                <a:gd name="T5" fmla="*/ 0 h 597"/>
                <a:gd name="T6" fmla="*/ 0 w 189"/>
                <a:gd name="T7" fmla="*/ 263 h 597"/>
                <a:gd name="T8" fmla="*/ 94 w 189"/>
                <a:gd name="T9" fmla="*/ 597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597">
                  <a:moveTo>
                    <a:pt x="94" y="597"/>
                  </a:moveTo>
                  <a:cubicBezTo>
                    <a:pt x="153" y="521"/>
                    <a:pt x="189" y="425"/>
                    <a:pt x="189" y="320"/>
                  </a:cubicBezTo>
                  <a:cubicBezTo>
                    <a:pt x="189" y="195"/>
                    <a:pt x="138" y="82"/>
                    <a:pt x="56" y="0"/>
                  </a:cubicBezTo>
                  <a:cubicBezTo>
                    <a:pt x="20" y="81"/>
                    <a:pt x="0" y="169"/>
                    <a:pt x="0" y="263"/>
                  </a:cubicBezTo>
                  <a:cubicBezTo>
                    <a:pt x="0" y="386"/>
                    <a:pt x="34" y="500"/>
                    <a:pt x="94" y="597"/>
                  </a:cubicBezTo>
                  <a:close/>
                </a:path>
              </a:pathLst>
            </a:custGeom>
            <a:solidFill>
              <a:srgbClr val="9E7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367" y="2113"/>
              <a:ext cx="1592" cy="1562"/>
            </a:xfrm>
            <a:custGeom>
              <a:avLst/>
              <a:gdLst>
                <a:gd name="T0" fmla="*/ 1112 w 1174"/>
                <a:gd name="T1" fmla="*/ 269 h 1154"/>
                <a:gd name="T2" fmla="*/ 832 w 1174"/>
                <a:gd name="T3" fmla="*/ 15 h 1154"/>
                <a:gd name="T4" fmla="*/ 626 w 1174"/>
                <a:gd name="T5" fmla="*/ 65 h 1154"/>
                <a:gd name="T6" fmla="*/ 393 w 1174"/>
                <a:gd name="T7" fmla="*/ 0 h 1154"/>
                <a:gd name="T8" fmla="*/ 0 w 1174"/>
                <a:gd name="T9" fmla="*/ 560 h 1154"/>
                <a:gd name="T10" fmla="*/ 594 w 1174"/>
                <a:gd name="T11" fmla="*/ 1154 h 1154"/>
                <a:gd name="T12" fmla="*/ 1174 w 1174"/>
                <a:gd name="T13" fmla="*/ 689 h 1154"/>
                <a:gd name="T14" fmla="*/ 1072 w 1174"/>
                <a:gd name="T15" fmla="*/ 435 h 1154"/>
                <a:gd name="T16" fmla="*/ 1112 w 1174"/>
                <a:gd name="T17" fmla="*/ 269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4" h="1154">
                  <a:moveTo>
                    <a:pt x="1112" y="269"/>
                  </a:moveTo>
                  <a:cubicBezTo>
                    <a:pt x="1049" y="157"/>
                    <a:pt x="951" y="67"/>
                    <a:pt x="832" y="15"/>
                  </a:cubicBezTo>
                  <a:cubicBezTo>
                    <a:pt x="770" y="47"/>
                    <a:pt x="700" y="65"/>
                    <a:pt x="626" y="65"/>
                  </a:cubicBezTo>
                  <a:cubicBezTo>
                    <a:pt x="541" y="65"/>
                    <a:pt x="461" y="41"/>
                    <a:pt x="393" y="0"/>
                  </a:cubicBezTo>
                  <a:cubicBezTo>
                    <a:pt x="164" y="82"/>
                    <a:pt x="0" y="302"/>
                    <a:pt x="0" y="560"/>
                  </a:cubicBezTo>
                  <a:cubicBezTo>
                    <a:pt x="0" y="888"/>
                    <a:pt x="266" y="1154"/>
                    <a:pt x="594" y="1154"/>
                  </a:cubicBezTo>
                  <a:cubicBezTo>
                    <a:pt x="877" y="1154"/>
                    <a:pt x="1115" y="955"/>
                    <a:pt x="1174" y="689"/>
                  </a:cubicBezTo>
                  <a:cubicBezTo>
                    <a:pt x="1111" y="623"/>
                    <a:pt x="1072" y="534"/>
                    <a:pt x="1072" y="435"/>
                  </a:cubicBezTo>
                  <a:cubicBezTo>
                    <a:pt x="1072" y="376"/>
                    <a:pt x="1086" y="319"/>
                    <a:pt x="1112" y="269"/>
                  </a:cubicBezTo>
                  <a:close/>
                </a:path>
              </a:pathLst>
            </a:custGeom>
            <a:solidFill>
              <a:srgbClr val="DC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2900" y="2067"/>
              <a:ext cx="596" cy="134"/>
            </a:xfrm>
            <a:custGeom>
              <a:avLst/>
              <a:gdLst>
                <a:gd name="T0" fmla="*/ 439 w 439"/>
                <a:gd name="T1" fmla="*/ 49 h 99"/>
                <a:gd name="T2" fmla="*/ 201 w 439"/>
                <a:gd name="T3" fmla="*/ 0 h 99"/>
                <a:gd name="T4" fmla="*/ 0 w 439"/>
                <a:gd name="T5" fmla="*/ 34 h 99"/>
                <a:gd name="T6" fmla="*/ 233 w 439"/>
                <a:gd name="T7" fmla="*/ 99 h 99"/>
                <a:gd name="T8" fmla="*/ 439 w 439"/>
                <a:gd name="T9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" h="99">
                  <a:moveTo>
                    <a:pt x="439" y="49"/>
                  </a:moveTo>
                  <a:cubicBezTo>
                    <a:pt x="366" y="17"/>
                    <a:pt x="286" y="0"/>
                    <a:pt x="201" y="0"/>
                  </a:cubicBezTo>
                  <a:cubicBezTo>
                    <a:pt x="130" y="0"/>
                    <a:pt x="63" y="12"/>
                    <a:pt x="0" y="34"/>
                  </a:cubicBezTo>
                  <a:cubicBezTo>
                    <a:pt x="68" y="75"/>
                    <a:pt x="148" y="99"/>
                    <a:pt x="233" y="99"/>
                  </a:cubicBezTo>
                  <a:cubicBezTo>
                    <a:pt x="307" y="99"/>
                    <a:pt x="377" y="81"/>
                    <a:pt x="439" y="49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3875" y="2286"/>
              <a:ext cx="939" cy="911"/>
            </a:xfrm>
            <a:custGeom>
              <a:avLst/>
              <a:gdLst>
                <a:gd name="T0" fmla="*/ 127 w 692"/>
                <a:gd name="T1" fmla="*/ 0 h 673"/>
                <a:gd name="T2" fmla="*/ 0 w 692"/>
                <a:gd name="T3" fmla="*/ 141 h 673"/>
                <a:gd name="T4" fmla="*/ 76 w 692"/>
                <a:gd name="T5" fmla="*/ 432 h 673"/>
                <a:gd name="T6" fmla="*/ 62 w 692"/>
                <a:gd name="T7" fmla="*/ 561 h 673"/>
                <a:gd name="T8" fmla="*/ 326 w 692"/>
                <a:gd name="T9" fmla="*/ 673 h 673"/>
                <a:gd name="T10" fmla="*/ 692 w 692"/>
                <a:gd name="T11" fmla="*/ 307 h 673"/>
                <a:gd name="T12" fmla="*/ 584 w 692"/>
                <a:gd name="T13" fmla="*/ 48 h 673"/>
                <a:gd name="T14" fmla="*/ 419 w 692"/>
                <a:gd name="T15" fmla="*/ 70 h 673"/>
                <a:gd name="T16" fmla="*/ 127 w 692"/>
                <a:gd name="T17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2" h="673">
                  <a:moveTo>
                    <a:pt x="127" y="0"/>
                  </a:moveTo>
                  <a:cubicBezTo>
                    <a:pt x="73" y="35"/>
                    <a:pt x="29" y="84"/>
                    <a:pt x="0" y="141"/>
                  </a:cubicBezTo>
                  <a:cubicBezTo>
                    <a:pt x="48" y="227"/>
                    <a:pt x="76" y="326"/>
                    <a:pt x="76" y="432"/>
                  </a:cubicBezTo>
                  <a:cubicBezTo>
                    <a:pt x="76" y="476"/>
                    <a:pt x="71" y="519"/>
                    <a:pt x="62" y="561"/>
                  </a:cubicBezTo>
                  <a:cubicBezTo>
                    <a:pt x="128" y="630"/>
                    <a:pt x="222" y="673"/>
                    <a:pt x="326" y="673"/>
                  </a:cubicBezTo>
                  <a:cubicBezTo>
                    <a:pt x="528" y="673"/>
                    <a:pt x="692" y="510"/>
                    <a:pt x="692" y="307"/>
                  </a:cubicBezTo>
                  <a:cubicBezTo>
                    <a:pt x="692" y="206"/>
                    <a:pt x="651" y="115"/>
                    <a:pt x="584" y="48"/>
                  </a:cubicBezTo>
                  <a:cubicBezTo>
                    <a:pt x="532" y="62"/>
                    <a:pt x="476" y="70"/>
                    <a:pt x="419" y="70"/>
                  </a:cubicBezTo>
                  <a:cubicBezTo>
                    <a:pt x="314" y="70"/>
                    <a:pt x="215" y="45"/>
                    <a:pt x="127" y="0"/>
                  </a:cubicBezTo>
                  <a:close/>
                </a:path>
              </a:pathLst>
            </a:custGeom>
            <a:solidFill>
              <a:srgbClr val="2D2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048" y="2207"/>
              <a:ext cx="619" cy="174"/>
            </a:xfrm>
            <a:custGeom>
              <a:avLst/>
              <a:gdLst>
                <a:gd name="T0" fmla="*/ 0 w 457"/>
                <a:gd name="T1" fmla="*/ 59 h 129"/>
                <a:gd name="T2" fmla="*/ 292 w 457"/>
                <a:gd name="T3" fmla="*/ 129 h 129"/>
                <a:gd name="T4" fmla="*/ 457 w 457"/>
                <a:gd name="T5" fmla="*/ 107 h 129"/>
                <a:gd name="T6" fmla="*/ 199 w 457"/>
                <a:gd name="T7" fmla="*/ 0 h 129"/>
                <a:gd name="T8" fmla="*/ 0 w 457"/>
                <a:gd name="T9" fmla="*/ 5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7" h="129">
                  <a:moveTo>
                    <a:pt x="0" y="59"/>
                  </a:moveTo>
                  <a:cubicBezTo>
                    <a:pt x="88" y="104"/>
                    <a:pt x="187" y="129"/>
                    <a:pt x="292" y="129"/>
                  </a:cubicBezTo>
                  <a:cubicBezTo>
                    <a:pt x="349" y="129"/>
                    <a:pt x="405" y="121"/>
                    <a:pt x="457" y="107"/>
                  </a:cubicBezTo>
                  <a:cubicBezTo>
                    <a:pt x="391" y="41"/>
                    <a:pt x="300" y="0"/>
                    <a:pt x="199" y="0"/>
                  </a:cubicBezTo>
                  <a:cubicBezTo>
                    <a:pt x="126" y="0"/>
                    <a:pt x="57" y="22"/>
                    <a:pt x="0" y="59"/>
                  </a:cubicBezTo>
                  <a:close/>
                </a:path>
              </a:pathLst>
            </a:custGeom>
            <a:solidFill>
              <a:srgbClr val="CEB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821" y="2477"/>
              <a:ext cx="157" cy="569"/>
            </a:xfrm>
            <a:custGeom>
              <a:avLst/>
              <a:gdLst>
                <a:gd name="T0" fmla="*/ 40 w 116"/>
                <a:gd name="T1" fmla="*/ 0 h 420"/>
                <a:gd name="T2" fmla="*/ 0 w 116"/>
                <a:gd name="T3" fmla="*/ 166 h 420"/>
                <a:gd name="T4" fmla="*/ 102 w 116"/>
                <a:gd name="T5" fmla="*/ 420 h 420"/>
                <a:gd name="T6" fmla="*/ 116 w 116"/>
                <a:gd name="T7" fmla="*/ 291 h 420"/>
                <a:gd name="T8" fmla="*/ 40 w 11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20">
                  <a:moveTo>
                    <a:pt x="40" y="0"/>
                  </a:moveTo>
                  <a:cubicBezTo>
                    <a:pt x="14" y="50"/>
                    <a:pt x="0" y="107"/>
                    <a:pt x="0" y="166"/>
                  </a:cubicBezTo>
                  <a:cubicBezTo>
                    <a:pt x="0" y="265"/>
                    <a:pt x="39" y="354"/>
                    <a:pt x="102" y="420"/>
                  </a:cubicBezTo>
                  <a:cubicBezTo>
                    <a:pt x="111" y="378"/>
                    <a:pt x="116" y="335"/>
                    <a:pt x="116" y="291"/>
                  </a:cubicBezTo>
                  <a:cubicBezTo>
                    <a:pt x="116" y="185"/>
                    <a:pt x="88" y="86"/>
                    <a:pt x="40" y="0"/>
                  </a:cubicBezTo>
                  <a:close/>
                </a:path>
              </a:pathLst>
            </a:custGeom>
            <a:solidFill>
              <a:srgbClr val="202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itle 2"/>
          <p:cNvSpPr txBox="1">
            <a:spLocks/>
          </p:cNvSpPr>
          <p:nvPr/>
        </p:nvSpPr>
        <p:spPr>
          <a:xfrm>
            <a:off x="3955144" y="943253"/>
            <a:ext cx="4281713" cy="6954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700" b="1" dirty="0"/>
              <a:t>Values</a:t>
            </a: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723224" y="3037149"/>
            <a:ext cx="3409039" cy="6531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/>
              <a:t>Discover new fields </a:t>
            </a:r>
          </a:p>
          <a:p>
            <a:pPr marL="0" indent="0">
              <a:buNone/>
            </a:pPr>
            <a:r>
              <a:rPr lang="en-US" sz="1500" dirty="0"/>
              <a:t>Use new technologies/ processes.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32961" y="2764325"/>
            <a:ext cx="2314926" cy="272824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500" b="1" dirty="0">
                <a:latin typeface="+mn-lt"/>
              </a:rPr>
              <a:t>Passion</a:t>
            </a:r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734731" y="4742122"/>
            <a:ext cx="2791174" cy="11741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/>
              <a:t>Adapt our operations/methods/processes for customers.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35626" y="4469298"/>
            <a:ext cx="2312261" cy="272824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500" b="1" dirty="0">
                <a:latin typeface="+mn-lt"/>
              </a:rPr>
              <a:t>Agility</a:t>
            </a:r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8854430" y="3037149"/>
            <a:ext cx="2634793" cy="6531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/>
              <a:t>Customer satisfaction  Respect for commitments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r-FR" sz="15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Surpass</a:t>
            </a:r>
            <a:r>
              <a:rPr lang="fr-FR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r-FR" sz="15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ourselves</a:t>
            </a:r>
            <a:r>
              <a:rPr lang="en-US" sz="1500" dirty="0"/>
              <a:t> </a:t>
            </a:r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8841216" y="2764325"/>
            <a:ext cx="2312527" cy="272824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500" b="1" dirty="0">
                <a:latin typeface="+mn-lt"/>
              </a:rPr>
              <a:t>Excellence</a:t>
            </a:r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8854430" y="4781887"/>
            <a:ext cx="2798308" cy="6531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/>
              <a:t>Share our experiences/ideas, /achievements/sticking points 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8841217" y="4509063"/>
            <a:ext cx="2312526" cy="272824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500" b="1" dirty="0">
                <a:latin typeface="+mn-lt"/>
              </a:rPr>
              <a:t>Sharing</a:t>
            </a:r>
          </a:p>
        </p:txBody>
      </p:sp>
      <p:grpSp>
        <p:nvGrpSpPr>
          <p:cNvPr id="22" name="Group 29"/>
          <p:cNvGrpSpPr>
            <a:grpSpLocks noChangeAspect="1"/>
          </p:cNvGrpSpPr>
          <p:nvPr/>
        </p:nvGrpSpPr>
        <p:grpSpPr bwMode="auto">
          <a:xfrm>
            <a:off x="6651349" y="4703661"/>
            <a:ext cx="512763" cy="561975"/>
            <a:chOff x="3379" y="1620"/>
            <a:chExt cx="323" cy="354"/>
          </a:xfrm>
          <a:solidFill>
            <a:schemeClr val="bg1"/>
          </a:solidFill>
        </p:grpSpPr>
        <p:sp>
          <p:nvSpPr>
            <p:cNvPr id="23" name="Freeform 30"/>
            <p:cNvSpPr>
              <a:spLocks noEditPoints="1"/>
            </p:cNvSpPr>
            <p:nvPr/>
          </p:nvSpPr>
          <p:spPr bwMode="auto">
            <a:xfrm>
              <a:off x="3379" y="1620"/>
              <a:ext cx="323" cy="198"/>
            </a:xfrm>
            <a:custGeom>
              <a:avLst/>
              <a:gdLst>
                <a:gd name="T0" fmla="*/ 234 w 516"/>
                <a:gd name="T1" fmla="*/ 318 h 318"/>
                <a:gd name="T2" fmla="*/ 225 w 516"/>
                <a:gd name="T3" fmla="*/ 312 h 318"/>
                <a:gd name="T4" fmla="*/ 118 w 516"/>
                <a:gd name="T5" fmla="*/ 261 h 318"/>
                <a:gd name="T6" fmla="*/ 7 w 516"/>
                <a:gd name="T7" fmla="*/ 208 h 318"/>
                <a:gd name="T8" fmla="*/ 16 w 516"/>
                <a:gd name="T9" fmla="*/ 159 h 318"/>
                <a:gd name="T10" fmla="*/ 28 w 516"/>
                <a:gd name="T11" fmla="*/ 128 h 318"/>
                <a:gd name="T12" fmla="*/ 48 w 516"/>
                <a:gd name="T13" fmla="*/ 91 h 318"/>
                <a:gd name="T14" fmla="*/ 59 w 516"/>
                <a:gd name="T15" fmla="*/ 79 h 318"/>
                <a:gd name="T16" fmla="*/ 82 w 516"/>
                <a:gd name="T17" fmla="*/ 50 h 318"/>
                <a:gd name="T18" fmla="*/ 129 w 516"/>
                <a:gd name="T19" fmla="*/ 34 h 318"/>
                <a:gd name="T20" fmla="*/ 136 w 516"/>
                <a:gd name="T21" fmla="*/ 34 h 318"/>
                <a:gd name="T22" fmla="*/ 172 w 516"/>
                <a:gd name="T23" fmla="*/ 4 h 318"/>
                <a:gd name="T24" fmla="*/ 187 w 516"/>
                <a:gd name="T25" fmla="*/ 0 h 318"/>
                <a:gd name="T26" fmla="*/ 230 w 516"/>
                <a:gd name="T27" fmla="*/ 90 h 318"/>
                <a:gd name="T28" fmla="*/ 237 w 516"/>
                <a:gd name="T29" fmla="*/ 131 h 318"/>
                <a:gd name="T30" fmla="*/ 239 w 516"/>
                <a:gd name="T31" fmla="*/ 99 h 318"/>
                <a:gd name="T32" fmla="*/ 288 w 516"/>
                <a:gd name="T33" fmla="*/ 2 h 318"/>
                <a:gd name="T34" fmla="*/ 295 w 516"/>
                <a:gd name="T35" fmla="*/ 3 h 318"/>
                <a:gd name="T36" fmla="*/ 349 w 516"/>
                <a:gd name="T37" fmla="*/ 28 h 318"/>
                <a:gd name="T38" fmla="*/ 364 w 516"/>
                <a:gd name="T39" fmla="*/ 37 h 318"/>
                <a:gd name="T40" fmla="*/ 420 w 516"/>
                <a:gd name="T41" fmla="*/ 75 h 318"/>
                <a:gd name="T42" fmla="*/ 434 w 516"/>
                <a:gd name="T43" fmla="*/ 87 h 318"/>
                <a:gd name="T44" fmla="*/ 464 w 516"/>
                <a:gd name="T45" fmla="*/ 131 h 318"/>
                <a:gd name="T46" fmla="*/ 501 w 516"/>
                <a:gd name="T47" fmla="*/ 213 h 318"/>
                <a:gd name="T48" fmla="*/ 410 w 516"/>
                <a:gd name="T49" fmla="*/ 260 h 318"/>
                <a:gd name="T50" fmla="*/ 385 w 516"/>
                <a:gd name="T51" fmla="*/ 258 h 318"/>
                <a:gd name="T52" fmla="*/ 348 w 516"/>
                <a:gd name="T53" fmla="*/ 256 h 318"/>
                <a:gd name="T54" fmla="*/ 244 w 516"/>
                <a:gd name="T55" fmla="*/ 309 h 318"/>
                <a:gd name="T56" fmla="*/ 235 w 516"/>
                <a:gd name="T57" fmla="*/ 318 h 318"/>
                <a:gd name="T58" fmla="*/ 234 w 516"/>
                <a:gd name="T59" fmla="*/ 318 h 318"/>
                <a:gd name="T60" fmla="*/ 129 w 516"/>
                <a:gd name="T61" fmla="*/ 54 h 318"/>
                <a:gd name="T62" fmla="*/ 93 w 516"/>
                <a:gd name="T63" fmla="*/ 66 h 318"/>
                <a:gd name="T64" fmla="*/ 78 w 516"/>
                <a:gd name="T65" fmla="*/ 84 h 318"/>
                <a:gd name="T66" fmla="*/ 57 w 516"/>
                <a:gd name="T67" fmla="*/ 109 h 318"/>
                <a:gd name="T68" fmla="*/ 48 w 516"/>
                <a:gd name="T69" fmla="*/ 128 h 318"/>
                <a:gd name="T70" fmla="*/ 30 w 516"/>
                <a:gd name="T71" fmla="*/ 173 h 318"/>
                <a:gd name="T72" fmla="*/ 26 w 516"/>
                <a:gd name="T73" fmla="*/ 201 h 318"/>
                <a:gd name="T74" fmla="*/ 118 w 516"/>
                <a:gd name="T75" fmla="*/ 241 h 318"/>
                <a:gd name="T76" fmla="*/ 231 w 516"/>
                <a:gd name="T77" fmla="*/ 285 h 318"/>
                <a:gd name="T78" fmla="*/ 348 w 516"/>
                <a:gd name="T79" fmla="*/ 236 h 318"/>
                <a:gd name="T80" fmla="*/ 388 w 516"/>
                <a:gd name="T81" fmla="*/ 239 h 318"/>
                <a:gd name="T82" fmla="*/ 410 w 516"/>
                <a:gd name="T83" fmla="*/ 240 h 318"/>
                <a:gd name="T84" fmla="*/ 482 w 516"/>
                <a:gd name="T85" fmla="*/ 206 h 318"/>
                <a:gd name="T86" fmla="*/ 447 w 516"/>
                <a:gd name="T87" fmla="*/ 142 h 318"/>
                <a:gd name="T88" fmla="*/ 444 w 516"/>
                <a:gd name="T89" fmla="*/ 130 h 318"/>
                <a:gd name="T90" fmla="*/ 422 w 516"/>
                <a:gd name="T91" fmla="*/ 103 h 318"/>
                <a:gd name="T92" fmla="*/ 403 w 516"/>
                <a:gd name="T93" fmla="*/ 87 h 318"/>
                <a:gd name="T94" fmla="*/ 361 w 516"/>
                <a:gd name="T95" fmla="*/ 57 h 318"/>
                <a:gd name="T96" fmla="*/ 336 w 516"/>
                <a:gd name="T97" fmla="*/ 43 h 318"/>
                <a:gd name="T98" fmla="*/ 293 w 516"/>
                <a:gd name="T99" fmla="*/ 23 h 318"/>
                <a:gd name="T100" fmla="*/ 288 w 516"/>
                <a:gd name="T101" fmla="*/ 22 h 318"/>
                <a:gd name="T102" fmla="*/ 259 w 516"/>
                <a:gd name="T103" fmla="*/ 99 h 318"/>
                <a:gd name="T104" fmla="*/ 237 w 516"/>
                <a:gd name="T105" fmla="*/ 156 h 318"/>
                <a:gd name="T106" fmla="*/ 210 w 516"/>
                <a:gd name="T107" fmla="*/ 92 h 318"/>
                <a:gd name="T108" fmla="*/ 187 w 516"/>
                <a:gd name="T109" fmla="*/ 20 h 318"/>
                <a:gd name="T110" fmla="*/ 180 w 516"/>
                <a:gd name="T111" fmla="*/ 22 h 318"/>
                <a:gd name="T112" fmla="*/ 152 w 516"/>
                <a:gd name="T113" fmla="*/ 47 h 318"/>
                <a:gd name="T114" fmla="*/ 148 w 516"/>
                <a:gd name="T115" fmla="*/ 54 h 318"/>
                <a:gd name="T116" fmla="*/ 139 w 516"/>
                <a:gd name="T117" fmla="*/ 55 h 318"/>
                <a:gd name="T118" fmla="*/ 139 w 516"/>
                <a:gd name="T119" fmla="*/ 55 h 318"/>
                <a:gd name="T120" fmla="*/ 129 w 516"/>
                <a:gd name="T121" fmla="*/ 54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6" h="318">
                  <a:moveTo>
                    <a:pt x="234" y="318"/>
                  </a:moveTo>
                  <a:cubicBezTo>
                    <a:pt x="230" y="318"/>
                    <a:pt x="226" y="316"/>
                    <a:pt x="225" y="312"/>
                  </a:cubicBezTo>
                  <a:cubicBezTo>
                    <a:pt x="224" y="310"/>
                    <a:pt x="202" y="261"/>
                    <a:pt x="118" y="261"/>
                  </a:cubicBezTo>
                  <a:cubicBezTo>
                    <a:pt x="53" y="261"/>
                    <a:pt x="18" y="234"/>
                    <a:pt x="7" y="208"/>
                  </a:cubicBezTo>
                  <a:cubicBezTo>
                    <a:pt x="0" y="190"/>
                    <a:pt x="3" y="172"/>
                    <a:pt x="16" y="159"/>
                  </a:cubicBezTo>
                  <a:cubicBezTo>
                    <a:pt x="27" y="148"/>
                    <a:pt x="27" y="138"/>
                    <a:pt x="28" y="128"/>
                  </a:cubicBezTo>
                  <a:cubicBezTo>
                    <a:pt x="28" y="116"/>
                    <a:pt x="29" y="101"/>
                    <a:pt x="48" y="91"/>
                  </a:cubicBezTo>
                  <a:cubicBezTo>
                    <a:pt x="57" y="87"/>
                    <a:pt x="58" y="84"/>
                    <a:pt x="59" y="79"/>
                  </a:cubicBezTo>
                  <a:cubicBezTo>
                    <a:pt x="62" y="70"/>
                    <a:pt x="65" y="61"/>
                    <a:pt x="82" y="50"/>
                  </a:cubicBezTo>
                  <a:cubicBezTo>
                    <a:pt x="101" y="37"/>
                    <a:pt x="118" y="34"/>
                    <a:pt x="129" y="34"/>
                  </a:cubicBezTo>
                  <a:cubicBezTo>
                    <a:pt x="132" y="34"/>
                    <a:pt x="134" y="34"/>
                    <a:pt x="136" y="34"/>
                  </a:cubicBezTo>
                  <a:cubicBezTo>
                    <a:pt x="140" y="26"/>
                    <a:pt x="150" y="13"/>
                    <a:pt x="172" y="4"/>
                  </a:cubicBezTo>
                  <a:cubicBezTo>
                    <a:pt x="177" y="1"/>
                    <a:pt x="182" y="0"/>
                    <a:pt x="187" y="0"/>
                  </a:cubicBezTo>
                  <a:cubicBezTo>
                    <a:pt x="219" y="0"/>
                    <a:pt x="225" y="48"/>
                    <a:pt x="230" y="90"/>
                  </a:cubicBezTo>
                  <a:cubicBezTo>
                    <a:pt x="232" y="103"/>
                    <a:pt x="234" y="122"/>
                    <a:pt x="237" y="131"/>
                  </a:cubicBezTo>
                  <a:cubicBezTo>
                    <a:pt x="239" y="123"/>
                    <a:pt x="239" y="109"/>
                    <a:pt x="239" y="99"/>
                  </a:cubicBezTo>
                  <a:cubicBezTo>
                    <a:pt x="241" y="58"/>
                    <a:pt x="243" y="2"/>
                    <a:pt x="288" y="2"/>
                  </a:cubicBezTo>
                  <a:cubicBezTo>
                    <a:pt x="290" y="2"/>
                    <a:pt x="293" y="3"/>
                    <a:pt x="295" y="3"/>
                  </a:cubicBezTo>
                  <a:cubicBezTo>
                    <a:pt x="323" y="7"/>
                    <a:pt x="338" y="19"/>
                    <a:pt x="349" y="28"/>
                  </a:cubicBezTo>
                  <a:cubicBezTo>
                    <a:pt x="355" y="33"/>
                    <a:pt x="360" y="36"/>
                    <a:pt x="364" y="37"/>
                  </a:cubicBezTo>
                  <a:cubicBezTo>
                    <a:pt x="386" y="41"/>
                    <a:pt x="410" y="62"/>
                    <a:pt x="420" y="75"/>
                  </a:cubicBezTo>
                  <a:cubicBezTo>
                    <a:pt x="422" y="78"/>
                    <a:pt x="428" y="83"/>
                    <a:pt x="434" y="87"/>
                  </a:cubicBezTo>
                  <a:cubicBezTo>
                    <a:pt x="447" y="98"/>
                    <a:pt x="467" y="112"/>
                    <a:pt x="464" y="131"/>
                  </a:cubicBezTo>
                  <a:cubicBezTo>
                    <a:pt x="495" y="155"/>
                    <a:pt x="516" y="177"/>
                    <a:pt x="501" y="213"/>
                  </a:cubicBezTo>
                  <a:cubicBezTo>
                    <a:pt x="489" y="242"/>
                    <a:pt x="454" y="260"/>
                    <a:pt x="410" y="260"/>
                  </a:cubicBezTo>
                  <a:cubicBezTo>
                    <a:pt x="402" y="260"/>
                    <a:pt x="393" y="260"/>
                    <a:pt x="385" y="258"/>
                  </a:cubicBezTo>
                  <a:cubicBezTo>
                    <a:pt x="373" y="257"/>
                    <a:pt x="360" y="256"/>
                    <a:pt x="348" y="256"/>
                  </a:cubicBezTo>
                  <a:cubicBezTo>
                    <a:pt x="301" y="256"/>
                    <a:pt x="249" y="270"/>
                    <a:pt x="244" y="309"/>
                  </a:cubicBezTo>
                  <a:cubicBezTo>
                    <a:pt x="243" y="314"/>
                    <a:pt x="240" y="317"/>
                    <a:pt x="235" y="318"/>
                  </a:cubicBezTo>
                  <a:cubicBezTo>
                    <a:pt x="235" y="318"/>
                    <a:pt x="234" y="318"/>
                    <a:pt x="234" y="318"/>
                  </a:cubicBezTo>
                  <a:close/>
                  <a:moveTo>
                    <a:pt x="129" y="54"/>
                  </a:moveTo>
                  <a:cubicBezTo>
                    <a:pt x="121" y="54"/>
                    <a:pt x="108" y="56"/>
                    <a:pt x="93" y="66"/>
                  </a:cubicBezTo>
                  <a:cubicBezTo>
                    <a:pt x="81" y="74"/>
                    <a:pt x="80" y="79"/>
                    <a:pt x="78" y="84"/>
                  </a:cubicBezTo>
                  <a:cubicBezTo>
                    <a:pt x="76" y="93"/>
                    <a:pt x="73" y="101"/>
                    <a:pt x="57" y="109"/>
                  </a:cubicBezTo>
                  <a:cubicBezTo>
                    <a:pt x="49" y="113"/>
                    <a:pt x="48" y="117"/>
                    <a:pt x="48" y="128"/>
                  </a:cubicBezTo>
                  <a:cubicBezTo>
                    <a:pt x="47" y="140"/>
                    <a:pt x="47" y="157"/>
                    <a:pt x="30" y="173"/>
                  </a:cubicBezTo>
                  <a:cubicBezTo>
                    <a:pt x="23" y="180"/>
                    <a:pt x="22" y="190"/>
                    <a:pt x="26" y="201"/>
                  </a:cubicBezTo>
                  <a:cubicBezTo>
                    <a:pt x="34" y="219"/>
                    <a:pt x="62" y="241"/>
                    <a:pt x="118" y="241"/>
                  </a:cubicBezTo>
                  <a:cubicBezTo>
                    <a:pt x="182" y="241"/>
                    <a:pt x="215" y="267"/>
                    <a:pt x="231" y="285"/>
                  </a:cubicBezTo>
                  <a:cubicBezTo>
                    <a:pt x="247" y="254"/>
                    <a:pt x="289" y="236"/>
                    <a:pt x="348" y="236"/>
                  </a:cubicBezTo>
                  <a:cubicBezTo>
                    <a:pt x="361" y="236"/>
                    <a:pt x="374" y="237"/>
                    <a:pt x="388" y="239"/>
                  </a:cubicBezTo>
                  <a:cubicBezTo>
                    <a:pt x="395" y="240"/>
                    <a:pt x="403" y="240"/>
                    <a:pt x="410" y="240"/>
                  </a:cubicBezTo>
                  <a:cubicBezTo>
                    <a:pt x="446" y="240"/>
                    <a:pt x="473" y="227"/>
                    <a:pt x="482" y="206"/>
                  </a:cubicBezTo>
                  <a:cubicBezTo>
                    <a:pt x="491" y="184"/>
                    <a:pt x="484" y="171"/>
                    <a:pt x="447" y="142"/>
                  </a:cubicBezTo>
                  <a:cubicBezTo>
                    <a:pt x="443" y="139"/>
                    <a:pt x="442" y="134"/>
                    <a:pt x="444" y="130"/>
                  </a:cubicBezTo>
                  <a:cubicBezTo>
                    <a:pt x="447" y="123"/>
                    <a:pt x="436" y="114"/>
                    <a:pt x="422" y="103"/>
                  </a:cubicBezTo>
                  <a:cubicBezTo>
                    <a:pt x="414" y="98"/>
                    <a:pt x="407" y="93"/>
                    <a:pt x="403" y="87"/>
                  </a:cubicBezTo>
                  <a:cubicBezTo>
                    <a:pt x="395" y="74"/>
                    <a:pt x="375" y="59"/>
                    <a:pt x="361" y="57"/>
                  </a:cubicBezTo>
                  <a:cubicBezTo>
                    <a:pt x="351" y="55"/>
                    <a:pt x="344" y="50"/>
                    <a:pt x="336" y="43"/>
                  </a:cubicBezTo>
                  <a:cubicBezTo>
                    <a:pt x="326" y="35"/>
                    <a:pt x="315" y="26"/>
                    <a:pt x="293" y="23"/>
                  </a:cubicBezTo>
                  <a:cubicBezTo>
                    <a:pt x="291" y="22"/>
                    <a:pt x="289" y="22"/>
                    <a:pt x="288" y="22"/>
                  </a:cubicBezTo>
                  <a:cubicBezTo>
                    <a:pt x="264" y="22"/>
                    <a:pt x="261" y="57"/>
                    <a:pt x="259" y="99"/>
                  </a:cubicBezTo>
                  <a:cubicBezTo>
                    <a:pt x="258" y="130"/>
                    <a:pt x="257" y="156"/>
                    <a:pt x="237" y="156"/>
                  </a:cubicBezTo>
                  <a:cubicBezTo>
                    <a:pt x="218" y="156"/>
                    <a:pt x="215" y="129"/>
                    <a:pt x="210" y="92"/>
                  </a:cubicBezTo>
                  <a:cubicBezTo>
                    <a:pt x="207" y="64"/>
                    <a:pt x="201" y="20"/>
                    <a:pt x="187" y="20"/>
                  </a:cubicBezTo>
                  <a:cubicBezTo>
                    <a:pt x="185" y="20"/>
                    <a:pt x="183" y="21"/>
                    <a:pt x="180" y="22"/>
                  </a:cubicBezTo>
                  <a:cubicBezTo>
                    <a:pt x="155" y="33"/>
                    <a:pt x="152" y="47"/>
                    <a:pt x="152" y="47"/>
                  </a:cubicBezTo>
                  <a:cubicBezTo>
                    <a:pt x="152" y="50"/>
                    <a:pt x="150" y="52"/>
                    <a:pt x="148" y="54"/>
                  </a:cubicBezTo>
                  <a:cubicBezTo>
                    <a:pt x="145" y="56"/>
                    <a:pt x="142" y="56"/>
                    <a:pt x="139" y="55"/>
                  </a:cubicBezTo>
                  <a:cubicBezTo>
                    <a:pt x="139" y="55"/>
                    <a:pt x="139" y="55"/>
                    <a:pt x="139" y="55"/>
                  </a:cubicBezTo>
                  <a:cubicBezTo>
                    <a:pt x="139" y="55"/>
                    <a:pt x="135" y="54"/>
                    <a:pt x="129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1"/>
            <p:cNvSpPr>
              <a:spLocks/>
            </p:cNvSpPr>
            <p:nvPr/>
          </p:nvSpPr>
          <p:spPr bwMode="auto">
            <a:xfrm>
              <a:off x="3514" y="1805"/>
              <a:ext cx="52" cy="169"/>
            </a:xfrm>
            <a:custGeom>
              <a:avLst/>
              <a:gdLst>
                <a:gd name="T0" fmla="*/ 11 w 82"/>
                <a:gd name="T1" fmla="*/ 271 h 271"/>
                <a:gd name="T2" fmla="*/ 7 w 82"/>
                <a:gd name="T3" fmla="*/ 270 h 271"/>
                <a:gd name="T4" fmla="*/ 2 w 82"/>
                <a:gd name="T5" fmla="*/ 257 h 271"/>
                <a:gd name="T6" fmla="*/ 9 w 82"/>
                <a:gd name="T7" fmla="*/ 16 h 271"/>
                <a:gd name="T8" fmla="*/ 13 w 82"/>
                <a:gd name="T9" fmla="*/ 2 h 271"/>
                <a:gd name="T10" fmla="*/ 27 w 82"/>
                <a:gd name="T11" fmla="*/ 6 h 271"/>
                <a:gd name="T12" fmla="*/ 20 w 82"/>
                <a:gd name="T13" fmla="*/ 265 h 271"/>
                <a:gd name="T14" fmla="*/ 11 w 82"/>
                <a:gd name="T1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271">
                  <a:moveTo>
                    <a:pt x="11" y="271"/>
                  </a:moveTo>
                  <a:cubicBezTo>
                    <a:pt x="10" y="271"/>
                    <a:pt x="8" y="271"/>
                    <a:pt x="7" y="270"/>
                  </a:cubicBezTo>
                  <a:cubicBezTo>
                    <a:pt x="2" y="268"/>
                    <a:pt x="0" y="262"/>
                    <a:pt x="2" y="257"/>
                  </a:cubicBezTo>
                  <a:cubicBezTo>
                    <a:pt x="60" y="117"/>
                    <a:pt x="10" y="17"/>
                    <a:pt x="9" y="16"/>
                  </a:cubicBezTo>
                  <a:cubicBezTo>
                    <a:pt x="7" y="11"/>
                    <a:pt x="8" y="5"/>
                    <a:pt x="13" y="2"/>
                  </a:cubicBezTo>
                  <a:cubicBezTo>
                    <a:pt x="18" y="0"/>
                    <a:pt x="24" y="2"/>
                    <a:pt x="27" y="6"/>
                  </a:cubicBezTo>
                  <a:cubicBezTo>
                    <a:pt x="29" y="11"/>
                    <a:pt x="82" y="115"/>
                    <a:pt x="20" y="265"/>
                  </a:cubicBezTo>
                  <a:cubicBezTo>
                    <a:pt x="19" y="269"/>
                    <a:pt x="15" y="271"/>
                    <a:pt x="11" y="2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44"/>
          <p:cNvGrpSpPr>
            <a:grpSpLocks noChangeAspect="1"/>
          </p:cNvGrpSpPr>
          <p:nvPr/>
        </p:nvGrpSpPr>
        <p:grpSpPr bwMode="auto">
          <a:xfrm>
            <a:off x="4880262" y="2738956"/>
            <a:ext cx="438130" cy="843921"/>
            <a:chOff x="4740" y="1625"/>
            <a:chExt cx="176" cy="339"/>
          </a:xfrm>
          <a:solidFill>
            <a:schemeClr val="bg1"/>
          </a:solidFill>
        </p:grpSpPr>
        <p:sp>
          <p:nvSpPr>
            <p:cNvPr id="26" name="Freeform 45"/>
            <p:cNvSpPr>
              <a:spLocks noEditPoints="1"/>
            </p:cNvSpPr>
            <p:nvPr/>
          </p:nvSpPr>
          <p:spPr bwMode="auto">
            <a:xfrm>
              <a:off x="4807" y="1625"/>
              <a:ext cx="42" cy="66"/>
            </a:xfrm>
            <a:custGeom>
              <a:avLst/>
              <a:gdLst>
                <a:gd name="T0" fmla="*/ 36 w 71"/>
                <a:gd name="T1" fmla="*/ 112 h 112"/>
                <a:gd name="T2" fmla="*/ 29 w 71"/>
                <a:gd name="T3" fmla="*/ 110 h 112"/>
                <a:gd name="T4" fmla="*/ 0 w 71"/>
                <a:gd name="T5" fmla="*/ 57 h 112"/>
                <a:gd name="T6" fmla="*/ 29 w 71"/>
                <a:gd name="T7" fmla="*/ 3 h 112"/>
                <a:gd name="T8" fmla="*/ 42 w 71"/>
                <a:gd name="T9" fmla="*/ 3 h 112"/>
                <a:gd name="T10" fmla="*/ 71 w 71"/>
                <a:gd name="T11" fmla="*/ 57 h 112"/>
                <a:gd name="T12" fmla="*/ 42 w 71"/>
                <a:gd name="T13" fmla="*/ 110 h 112"/>
                <a:gd name="T14" fmla="*/ 36 w 71"/>
                <a:gd name="T15" fmla="*/ 112 h 112"/>
                <a:gd name="T16" fmla="*/ 36 w 71"/>
                <a:gd name="T17" fmla="*/ 25 h 112"/>
                <a:gd name="T18" fmla="*/ 20 w 71"/>
                <a:gd name="T19" fmla="*/ 57 h 112"/>
                <a:gd name="T20" fmla="*/ 36 w 71"/>
                <a:gd name="T21" fmla="*/ 88 h 112"/>
                <a:gd name="T22" fmla="*/ 51 w 71"/>
                <a:gd name="T23" fmla="*/ 57 h 112"/>
                <a:gd name="T24" fmla="*/ 36 w 71"/>
                <a:gd name="T25" fmla="*/ 2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12">
                  <a:moveTo>
                    <a:pt x="36" y="112"/>
                  </a:moveTo>
                  <a:cubicBezTo>
                    <a:pt x="33" y="112"/>
                    <a:pt x="31" y="111"/>
                    <a:pt x="29" y="110"/>
                  </a:cubicBezTo>
                  <a:cubicBezTo>
                    <a:pt x="28" y="109"/>
                    <a:pt x="0" y="86"/>
                    <a:pt x="0" y="57"/>
                  </a:cubicBezTo>
                  <a:cubicBezTo>
                    <a:pt x="0" y="27"/>
                    <a:pt x="28" y="4"/>
                    <a:pt x="29" y="3"/>
                  </a:cubicBezTo>
                  <a:cubicBezTo>
                    <a:pt x="33" y="0"/>
                    <a:pt x="38" y="0"/>
                    <a:pt x="42" y="3"/>
                  </a:cubicBezTo>
                  <a:cubicBezTo>
                    <a:pt x="43" y="4"/>
                    <a:pt x="71" y="27"/>
                    <a:pt x="71" y="57"/>
                  </a:cubicBezTo>
                  <a:cubicBezTo>
                    <a:pt x="71" y="86"/>
                    <a:pt x="43" y="109"/>
                    <a:pt x="42" y="110"/>
                  </a:cubicBezTo>
                  <a:cubicBezTo>
                    <a:pt x="40" y="111"/>
                    <a:pt x="38" y="112"/>
                    <a:pt x="36" y="112"/>
                  </a:cubicBezTo>
                  <a:close/>
                  <a:moveTo>
                    <a:pt x="36" y="25"/>
                  </a:moveTo>
                  <a:cubicBezTo>
                    <a:pt x="29" y="32"/>
                    <a:pt x="20" y="44"/>
                    <a:pt x="20" y="57"/>
                  </a:cubicBezTo>
                  <a:cubicBezTo>
                    <a:pt x="20" y="69"/>
                    <a:pt x="29" y="81"/>
                    <a:pt x="36" y="88"/>
                  </a:cubicBezTo>
                  <a:cubicBezTo>
                    <a:pt x="42" y="81"/>
                    <a:pt x="51" y="69"/>
                    <a:pt x="51" y="57"/>
                  </a:cubicBezTo>
                  <a:cubicBezTo>
                    <a:pt x="51" y="44"/>
                    <a:pt x="42" y="32"/>
                    <a:pt x="3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6"/>
            <p:cNvSpPr>
              <a:spLocks noEditPoints="1"/>
            </p:cNvSpPr>
            <p:nvPr/>
          </p:nvSpPr>
          <p:spPr bwMode="auto">
            <a:xfrm>
              <a:off x="4820" y="1665"/>
              <a:ext cx="55" cy="50"/>
            </a:xfrm>
            <a:custGeom>
              <a:avLst/>
              <a:gdLst>
                <a:gd name="T0" fmla="*/ 20 w 92"/>
                <a:gd name="T1" fmla="*/ 85 h 85"/>
                <a:gd name="T2" fmla="*/ 20 w 92"/>
                <a:gd name="T3" fmla="*/ 85 h 85"/>
                <a:gd name="T4" fmla="*/ 13 w 92"/>
                <a:gd name="T5" fmla="*/ 84 h 85"/>
                <a:gd name="T6" fmla="*/ 4 w 92"/>
                <a:gd name="T7" fmla="*/ 75 h 85"/>
                <a:gd name="T8" fmla="*/ 21 w 92"/>
                <a:gd name="T9" fmla="*/ 17 h 85"/>
                <a:gd name="T10" fmla="*/ 72 w 92"/>
                <a:gd name="T11" fmla="*/ 0 h 85"/>
                <a:gd name="T12" fmla="*/ 79 w 92"/>
                <a:gd name="T13" fmla="*/ 0 h 85"/>
                <a:gd name="T14" fmla="*/ 88 w 92"/>
                <a:gd name="T15" fmla="*/ 9 h 85"/>
                <a:gd name="T16" fmla="*/ 71 w 92"/>
                <a:gd name="T17" fmla="*/ 67 h 85"/>
                <a:gd name="T18" fmla="*/ 20 w 92"/>
                <a:gd name="T19" fmla="*/ 85 h 85"/>
                <a:gd name="T20" fmla="*/ 68 w 92"/>
                <a:gd name="T21" fmla="*/ 20 h 85"/>
                <a:gd name="T22" fmla="*/ 35 w 92"/>
                <a:gd name="T23" fmla="*/ 31 h 85"/>
                <a:gd name="T24" fmla="*/ 24 w 92"/>
                <a:gd name="T25" fmla="*/ 64 h 85"/>
                <a:gd name="T26" fmla="*/ 57 w 92"/>
                <a:gd name="T27" fmla="*/ 53 h 85"/>
                <a:gd name="T28" fmla="*/ 68 w 92"/>
                <a:gd name="T29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85">
                  <a:moveTo>
                    <a:pt x="20" y="85"/>
                  </a:moveTo>
                  <a:cubicBezTo>
                    <a:pt x="20" y="85"/>
                    <a:pt x="20" y="85"/>
                    <a:pt x="20" y="85"/>
                  </a:cubicBezTo>
                  <a:cubicBezTo>
                    <a:pt x="16" y="85"/>
                    <a:pt x="13" y="84"/>
                    <a:pt x="13" y="84"/>
                  </a:cubicBezTo>
                  <a:cubicBezTo>
                    <a:pt x="8" y="84"/>
                    <a:pt x="4" y="80"/>
                    <a:pt x="4" y="75"/>
                  </a:cubicBezTo>
                  <a:cubicBezTo>
                    <a:pt x="4" y="74"/>
                    <a:pt x="0" y="38"/>
                    <a:pt x="21" y="17"/>
                  </a:cubicBezTo>
                  <a:cubicBezTo>
                    <a:pt x="36" y="2"/>
                    <a:pt x="59" y="0"/>
                    <a:pt x="72" y="0"/>
                  </a:cubicBezTo>
                  <a:cubicBezTo>
                    <a:pt x="76" y="0"/>
                    <a:pt x="79" y="0"/>
                    <a:pt x="79" y="0"/>
                  </a:cubicBezTo>
                  <a:cubicBezTo>
                    <a:pt x="84" y="0"/>
                    <a:pt x="88" y="4"/>
                    <a:pt x="88" y="9"/>
                  </a:cubicBezTo>
                  <a:cubicBezTo>
                    <a:pt x="88" y="10"/>
                    <a:pt x="92" y="46"/>
                    <a:pt x="71" y="67"/>
                  </a:cubicBezTo>
                  <a:cubicBezTo>
                    <a:pt x="56" y="82"/>
                    <a:pt x="33" y="85"/>
                    <a:pt x="20" y="85"/>
                  </a:cubicBezTo>
                  <a:close/>
                  <a:moveTo>
                    <a:pt x="68" y="20"/>
                  </a:moveTo>
                  <a:cubicBezTo>
                    <a:pt x="60" y="20"/>
                    <a:pt x="44" y="22"/>
                    <a:pt x="35" y="31"/>
                  </a:cubicBezTo>
                  <a:cubicBezTo>
                    <a:pt x="26" y="40"/>
                    <a:pt x="24" y="55"/>
                    <a:pt x="24" y="64"/>
                  </a:cubicBezTo>
                  <a:cubicBezTo>
                    <a:pt x="32" y="64"/>
                    <a:pt x="48" y="62"/>
                    <a:pt x="57" y="53"/>
                  </a:cubicBezTo>
                  <a:cubicBezTo>
                    <a:pt x="66" y="44"/>
                    <a:pt x="68" y="29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7"/>
            <p:cNvSpPr>
              <a:spLocks noEditPoints="1"/>
            </p:cNvSpPr>
            <p:nvPr/>
          </p:nvSpPr>
          <p:spPr bwMode="auto">
            <a:xfrm>
              <a:off x="4820" y="1701"/>
              <a:ext cx="68" cy="62"/>
            </a:xfrm>
            <a:custGeom>
              <a:avLst/>
              <a:gdLst>
                <a:gd name="T0" fmla="*/ 24 w 115"/>
                <a:gd name="T1" fmla="*/ 106 h 106"/>
                <a:gd name="T2" fmla="*/ 24 w 115"/>
                <a:gd name="T3" fmla="*/ 106 h 106"/>
                <a:gd name="T4" fmla="*/ 14 w 115"/>
                <a:gd name="T5" fmla="*/ 106 h 106"/>
                <a:gd name="T6" fmla="*/ 5 w 115"/>
                <a:gd name="T7" fmla="*/ 97 h 106"/>
                <a:gd name="T8" fmla="*/ 27 w 115"/>
                <a:gd name="T9" fmla="*/ 23 h 106"/>
                <a:gd name="T10" fmla="*/ 91 w 115"/>
                <a:gd name="T11" fmla="*/ 0 h 106"/>
                <a:gd name="T12" fmla="*/ 101 w 115"/>
                <a:gd name="T13" fmla="*/ 1 h 106"/>
                <a:gd name="T14" fmla="*/ 110 w 115"/>
                <a:gd name="T15" fmla="*/ 10 h 106"/>
                <a:gd name="T16" fmla="*/ 88 w 115"/>
                <a:gd name="T17" fmla="*/ 84 h 106"/>
                <a:gd name="T18" fmla="*/ 24 w 115"/>
                <a:gd name="T19" fmla="*/ 106 h 106"/>
                <a:gd name="T20" fmla="*/ 91 w 115"/>
                <a:gd name="T21" fmla="*/ 20 h 106"/>
                <a:gd name="T22" fmla="*/ 41 w 115"/>
                <a:gd name="T23" fmla="*/ 37 h 106"/>
                <a:gd name="T24" fmla="*/ 25 w 115"/>
                <a:gd name="T25" fmla="*/ 86 h 106"/>
                <a:gd name="T26" fmla="*/ 74 w 115"/>
                <a:gd name="T27" fmla="*/ 70 h 106"/>
                <a:gd name="T28" fmla="*/ 91 w 115"/>
                <a:gd name="T29" fmla="*/ 2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" h="106">
                  <a:moveTo>
                    <a:pt x="24" y="106"/>
                  </a:moveTo>
                  <a:cubicBezTo>
                    <a:pt x="24" y="106"/>
                    <a:pt x="24" y="106"/>
                    <a:pt x="24" y="106"/>
                  </a:cubicBezTo>
                  <a:cubicBezTo>
                    <a:pt x="18" y="106"/>
                    <a:pt x="14" y="106"/>
                    <a:pt x="14" y="106"/>
                  </a:cubicBezTo>
                  <a:cubicBezTo>
                    <a:pt x="9" y="105"/>
                    <a:pt x="5" y="102"/>
                    <a:pt x="5" y="97"/>
                  </a:cubicBezTo>
                  <a:cubicBezTo>
                    <a:pt x="5" y="95"/>
                    <a:pt x="0" y="49"/>
                    <a:pt x="27" y="23"/>
                  </a:cubicBezTo>
                  <a:cubicBezTo>
                    <a:pt x="46" y="3"/>
                    <a:pt x="76" y="0"/>
                    <a:pt x="91" y="0"/>
                  </a:cubicBezTo>
                  <a:cubicBezTo>
                    <a:pt x="97" y="0"/>
                    <a:pt x="101" y="1"/>
                    <a:pt x="101" y="1"/>
                  </a:cubicBezTo>
                  <a:cubicBezTo>
                    <a:pt x="106" y="1"/>
                    <a:pt x="110" y="5"/>
                    <a:pt x="110" y="10"/>
                  </a:cubicBezTo>
                  <a:cubicBezTo>
                    <a:pt x="110" y="12"/>
                    <a:pt x="115" y="57"/>
                    <a:pt x="88" y="84"/>
                  </a:cubicBezTo>
                  <a:cubicBezTo>
                    <a:pt x="69" y="103"/>
                    <a:pt x="39" y="106"/>
                    <a:pt x="24" y="106"/>
                  </a:cubicBezTo>
                  <a:close/>
                  <a:moveTo>
                    <a:pt x="91" y="20"/>
                  </a:moveTo>
                  <a:cubicBezTo>
                    <a:pt x="80" y="20"/>
                    <a:pt x="55" y="22"/>
                    <a:pt x="41" y="37"/>
                  </a:cubicBezTo>
                  <a:cubicBezTo>
                    <a:pt x="27" y="51"/>
                    <a:pt x="25" y="74"/>
                    <a:pt x="25" y="86"/>
                  </a:cubicBezTo>
                  <a:cubicBezTo>
                    <a:pt x="35" y="86"/>
                    <a:pt x="60" y="84"/>
                    <a:pt x="74" y="70"/>
                  </a:cubicBezTo>
                  <a:cubicBezTo>
                    <a:pt x="87" y="57"/>
                    <a:pt x="90" y="34"/>
                    <a:pt x="9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8"/>
            <p:cNvSpPr>
              <a:spLocks noEditPoints="1"/>
            </p:cNvSpPr>
            <p:nvPr/>
          </p:nvSpPr>
          <p:spPr bwMode="auto">
            <a:xfrm>
              <a:off x="4819" y="1746"/>
              <a:ext cx="84" cy="77"/>
            </a:xfrm>
            <a:custGeom>
              <a:avLst/>
              <a:gdLst>
                <a:gd name="T0" fmla="*/ 27 w 141"/>
                <a:gd name="T1" fmla="*/ 130 h 130"/>
                <a:gd name="T2" fmla="*/ 27 w 141"/>
                <a:gd name="T3" fmla="*/ 130 h 130"/>
                <a:gd name="T4" fmla="*/ 15 w 141"/>
                <a:gd name="T5" fmla="*/ 129 h 130"/>
                <a:gd name="T6" fmla="*/ 6 w 141"/>
                <a:gd name="T7" fmla="*/ 120 h 130"/>
                <a:gd name="T8" fmla="*/ 33 w 141"/>
                <a:gd name="T9" fmla="*/ 27 h 130"/>
                <a:gd name="T10" fmla="*/ 114 w 141"/>
                <a:gd name="T11" fmla="*/ 0 h 130"/>
                <a:gd name="T12" fmla="*/ 126 w 141"/>
                <a:gd name="T13" fmla="*/ 0 h 130"/>
                <a:gd name="T14" fmla="*/ 135 w 141"/>
                <a:gd name="T15" fmla="*/ 9 h 130"/>
                <a:gd name="T16" fmla="*/ 108 w 141"/>
                <a:gd name="T17" fmla="*/ 102 h 130"/>
                <a:gd name="T18" fmla="*/ 27 w 141"/>
                <a:gd name="T19" fmla="*/ 130 h 130"/>
                <a:gd name="T20" fmla="*/ 25 w 141"/>
                <a:gd name="T21" fmla="*/ 110 h 130"/>
                <a:gd name="T22" fmla="*/ 94 w 141"/>
                <a:gd name="T23" fmla="*/ 88 h 130"/>
                <a:gd name="T24" fmla="*/ 115 w 141"/>
                <a:gd name="T25" fmla="*/ 20 h 130"/>
                <a:gd name="T26" fmla="*/ 47 w 141"/>
                <a:gd name="T27" fmla="*/ 41 h 130"/>
                <a:gd name="T28" fmla="*/ 25 w 141"/>
                <a:gd name="T29" fmla="*/ 11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30">
                  <a:moveTo>
                    <a:pt x="27" y="130"/>
                  </a:moveTo>
                  <a:cubicBezTo>
                    <a:pt x="27" y="130"/>
                    <a:pt x="27" y="130"/>
                    <a:pt x="27" y="130"/>
                  </a:cubicBezTo>
                  <a:cubicBezTo>
                    <a:pt x="20" y="130"/>
                    <a:pt x="15" y="129"/>
                    <a:pt x="15" y="129"/>
                  </a:cubicBezTo>
                  <a:cubicBezTo>
                    <a:pt x="10" y="129"/>
                    <a:pt x="6" y="125"/>
                    <a:pt x="6" y="120"/>
                  </a:cubicBezTo>
                  <a:cubicBezTo>
                    <a:pt x="6" y="118"/>
                    <a:pt x="0" y="60"/>
                    <a:pt x="33" y="27"/>
                  </a:cubicBezTo>
                  <a:cubicBezTo>
                    <a:pt x="57" y="3"/>
                    <a:pt x="94" y="0"/>
                    <a:pt x="114" y="0"/>
                  </a:cubicBezTo>
                  <a:cubicBezTo>
                    <a:pt x="121" y="0"/>
                    <a:pt x="126" y="0"/>
                    <a:pt x="126" y="0"/>
                  </a:cubicBezTo>
                  <a:cubicBezTo>
                    <a:pt x="131" y="1"/>
                    <a:pt x="134" y="4"/>
                    <a:pt x="135" y="9"/>
                  </a:cubicBezTo>
                  <a:cubicBezTo>
                    <a:pt x="135" y="11"/>
                    <a:pt x="141" y="69"/>
                    <a:pt x="108" y="102"/>
                  </a:cubicBezTo>
                  <a:cubicBezTo>
                    <a:pt x="84" y="126"/>
                    <a:pt x="47" y="130"/>
                    <a:pt x="27" y="130"/>
                  </a:cubicBezTo>
                  <a:close/>
                  <a:moveTo>
                    <a:pt x="25" y="110"/>
                  </a:moveTo>
                  <a:cubicBezTo>
                    <a:pt x="42" y="110"/>
                    <a:pt x="74" y="107"/>
                    <a:pt x="94" y="88"/>
                  </a:cubicBezTo>
                  <a:cubicBezTo>
                    <a:pt x="113" y="68"/>
                    <a:pt x="116" y="35"/>
                    <a:pt x="115" y="20"/>
                  </a:cubicBezTo>
                  <a:cubicBezTo>
                    <a:pt x="99" y="19"/>
                    <a:pt x="67" y="22"/>
                    <a:pt x="47" y="41"/>
                  </a:cubicBezTo>
                  <a:cubicBezTo>
                    <a:pt x="27" y="61"/>
                    <a:pt x="25" y="94"/>
                    <a:pt x="25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9"/>
            <p:cNvSpPr>
              <a:spLocks noEditPoints="1"/>
            </p:cNvSpPr>
            <p:nvPr/>
          </p:nvSpPr>
          <p:spPr bwMode="auto">
            <a:xfrm>
              <a:off x="4818" y="1801"/>
              <a:ext cx="98" cy="90"/>
            </a:xfrm>
            <a:custGeom>
              <a:avLst/>
              <a:gdLst>
                <a:gd name="T0" fmla="*/ 30 w 165"/>
                <a:gd name="T1" fmla="*/ 153 h 153"/>
                <a:gd name="T2" fmla="*/ 30 w 165"/>
                <a:gd name="T3" fmla="*/ 153 h 153"/>
                <a:gd name="T4" fmla="*/ 16 w 165"/>
                <a:gd name="T5" fmla="*/ 152 h 153"/>
                <a:gd name="T6" fmla="*/ 7 w 165"/>
                <a:gd name="T7" fmla="*/ 143 h 153"/>
                <a:gd name="T8" fmla="*/ 39 w 165"/>
                <a:gd name="T9" fmla="*/ 33 h 153"/>
                <a:gd name="T10" fmla="*/ 135 w 165"/>
                <a:gd name="T11" fmla="*/ 0 h 153"/>
                <a:gd name="T12" fmla="*/ 149 w 165"/>
                <a:gd name="T13" fmla="*/ 1 h 153"/>
                <a:gd name="T14" fmla="*/ 158 w 165"/>
                <a:gd name="T15" fmla="*/ 10 h 153"/>
                <a:gd name="T16" fmla="*/ 126 w 165"/>
                <a:gd name="T17" fmla="*/ 120 h 153"/>
                <a:gd name="T18" fmla="*/ 30 w 165"/>
                <a:gd name="T19" fmla="*/ 153 h 153"/>
                <a:gd name="T20" fmla="*/ 26 w 165"/>
                <a:gd name="T21" fmla="*/ 133 h 153"/>
                <a:gd name="T22" fmla="*/ 30 w 165"/>
                <a:gd name="T23" fmla="*/ 133 h 153"/>
                <a:gd name="T24" fmla="*/ 112 w 165"/>
                <a:gd name="T25" fmla="*/ 106 h 153"/>
                <a:gd name="T26" fmla="*/ 139 w 165"/>
                <a:gd name="T27" fmla="*/ 20 h 153"/>
                <a:gd name="T28" fmla="*/ 135 w 165"/>
                <a:gd name="T29" fmla="*/ 20 h 153"/>
                <a:gd name="T30" fmla="*/ 53 w 165"/>
                <a:gd name="T31" fmla="*/ 47 h 153"/>
                <a:gd name="T32" fmla="*/ 26 w 165"/>
                <a:gd name="T33" fmla="*/ 13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5" h="153">
                  <a:moveTo>
                    <a:pt x="30" y="153"/>
                  </a:moveTo>
                  <a:cubicBezTo>
                    <a:pt x="30" y="153"/>
                    <a:pt x="30" y="153"/>
                    <a:pt x="30" y="153"/>
                  </a:cubicBezTo>
                  <a:cubicBezTo>
                    <a:pt x="22" y="153"/>
                    <a:pt x="16" y="152"/>
                    <a:pt x="16" y="152"/>
                  </a:cubicBezTo>
                  <a:cubicBezTo>
                    <a:pt x="11" y="152"/>
                    <a:pt x="7" y="148"/>
                    <a:pt x="7" y="143"/>
                  </a:cubicBezTo>
                  <a:cubicBezTo>
                    <a:pt x="7" y="141"/>
                    <a:pt x="0" y="72"/>
                    <a:pt x="39" y="33"/>
                  </a:cubicBezTo>
                  <a:cubicBezTo>
                    <a:pt x="67" y="5"/>
                    <a:pt x="111" y="0"/>
                    <a:pt x="135" y="0"/>
                  </a:cubicBezTo>
                  <a:cubicBezTo>
                    <a:pt x="144" y="0"/>
                    <a:pt x="149" y="1"/>
                    <a:pt x="149" y="1"/>
                  </a:cubicBezTo>
                  <a:cubicBezTo>
                    <a:pt x="154" y="1"/>
                    <a:pt x="158" y="5"/>
                    <a:pt x="158" y="10"/>
                  </a:cubicBezTo>
                  <a:cubicBezTo>
                    <a:pt x="159" y="13"/>
                    <a:pt x="165" y="81"/>
                    <a:pt x="126" y="120"/>
                  </a:cubicBezTo>
                  <a:cubicBezTo>
                    <a:pt x="98" y="149"/>
                    <a:pt x="54" y="153"/>
                    <a:pt x="30" y="153"/>
                  </a:cubicBezTo>
                  <a:close/>
                  <a:moveTo>
                    <a:pt x="26" y="133"/>
                  </a:moveTo>
                  <a:cubicBezTo>
                    <a:pt x="28" y="133"/>
                    <a:pt x="29" y="133"/>
                    <a:pt x="30" y="133"/>
                  </a:cubicBezTo>
                  <a:cubicBezTo>
                    <a:pt x="51" y="133"/>
                    <a:pt x="89" y="129"/>
                    <a:pt x="112" y="106"/>
                  </a:cubicBezTo>
                  <a:cubicBezTo>
                    <a:pt x="137" y="81"/>
                    <a:pt x="139" y="38"/>
                    <a:pt x="139" y="20"/>
                  </a:cubicBezTo>
                  <a:cubicBezTo>
                    <a:pt x="138" y="20"/>
                    <a:pt x="136" y="20"/>
                    <a:pt x="135" y="20"/>
                  </a:cubicBezTo>
                  <a:cubicBezTo>
                    <a:pt x="114" y="20"/>
                    <a:pt x="77" y="24"/>
                    <a:pt x="53" y="47"/>
                  </a:cubicBezTo>
                  <a:cubicBezTo>
                    <a:pt x="28" y="73"/>
                    <a:pt x="26" y="115"/>
                    <a:pt x="26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0"/>
            <p:cNvSpPr>
              <a:spLocks noEditPoints="1"/>
            </p:cNvSpPr>
            <p:nvPr/>
          </p:nvSpPr>
          <p:spPr bwMode="auto">
            <a:xfrm>
              <a:off x="4782" y="1665"/>
              <a:ext cx="54" cy="50"/>
            </a:xfrm>
            <a:custGeom>
              <a:avLst/>
              <a:gdLst>
                <a:gd name="T0" fmla="*/ 71 w 92"/>
                <a:gd name="T1" fmla="*/ 85 h 85"/>
                <a:gd name="T2" fmla="*/ 21 w 92"/>
                <a:gd name="T3" fmla="*/ 67 h 85"/>
                <a:gd name="T4" fmla="*/ 4 w 92"/>
                <a:gd name="T5" fmla="*/ 9 h 85"/>
                <a:gd name="T6" fmla="*/ 13 w 92"/>
                <a:gd name="T7" fmla="*/ 0 h 85"/>
                <a:gd name="T8" fmla="*/ 20 w 92"/>
                <a:gd name="T9" fmla="*/ 0 h 85"/>
                <a:gd name="T10" fmla="*/ 71 w 92"/>
                <a:gd name="T11" fmla="*/ 17 h 85"/>
                <a:gd name="T12" fmla="*/ 88 w 92"/>
                <a:gd name="T13" fmla="*/ 75 h 85"/>
                <a:gd name="T14" fmla="*/ 79 w 92"/>
                <a:gd name="T15" fmla="*/ 84 h 85"/>
                <a:gd name="T16" fmla="*/ 71 w 92"/>
                <a:gd name="T17" fmla="*/ 85 h 85"/>
                <a:gd name="T18" fmla="*/ 24 w 92"/>
                <a:gd name="T19" fmla="*/ 20 h 85"/>
                <a:gd name="T20" fmla="*/ 35 w 92"/>
                <a:gd name="T21" fmla="*/ 53 h 85"/>
                <a:gd name="T22" fmla="*/ 68 w 92"/>
                <a:gd name="T23" fmla="*/ 64 h 85"/>
                <a:gd name="T24" fmla="*/ 57 w 92"/>
                <a:gd name="T25" fmla="*/ 31 h 85"/>
                <a:gd name="T26" fmla="*/ 24 w 92"/>
                <a:gd name="T2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85">
                  <a:moveTo>
                    <a:pt x="71" y="85"/>
                  </a:moveTo>
                  <a:cubicBezTo>
                    <a:pt x="59" y="85"/>
                    <a:pt x="36" y="82"/>
                    <a:pt x="21" y="67"/>
                  </a:cubicBezTo>
                  <a:cubicBezTo>
                    <a:pt x="0" y="46"/>
                    <a:pt x="4" y="10"/>
                    <a:pt x="4" y="9"/>
                  </a:cubicBezTo>
                  <a:cubicBezTo>
                    <a:pt x="4" y="4"/>
                    <a:pt x="8" y="0"/>
                    <a:pt x="13" y="0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33" y="0"/>
                    <a:pt x="56" y="2"/>
                    <a:pt x="71" y="17"/>
                  </a:cubicBezTo>
                  <a:cubicBezTo>
                    <a:pt x="92" y="38"/>
                    <a:pt x="88" y="74"/>
                    <a:pt x="88" y="75"/>
                  </a:cubicBezTo>
                  <a:cubicBezTo>
                    <a:pt x="87" y="80"/>
                    <a:pt x="84" y="84"/>
                    <a:pt x="79" y="84"/>
                  </a:cubicBezTo>
                  <a:cubicBezTo>
                    <a:pt x="79" y="84"/>
                    <a:pt x="76" y="85"/>
                    <a:pt x="71" y="85"/>
                  </a:cubicBezTo>
                  <a:close/>
                  <a:moveTo>
                    <a:pt x="24" y="20"/>
                  </a:moveTo>
                  <a:cubicBezTo>
                    <a:pt x="24" y="29"/>
                    <a:pt x="26" y="44"/>
                    <a:pt x="35" y="53"/>
                  </a:cubicBezTo>
                  <a:cubicBezTo>
                    <a:pt x="44" y="62"/>
                    <a:pt x="60" y="64"/>
                    <a:pt x="68" y="64"/>
                  </a:cubicBezTo>
                  <a:cubicBezTo>
                    <a:pt x="68" y="55"/>
                    <a:pt x="66" y="40"/>
                    <a:pt x="57" y="31"/>
                  </a:cubicBezTo>
                  <a:cubicBezTo>
                    <a:pt x="47" y="22"/>
                    <a:pt x="32" y="20"/>
                    <a:pt x="2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1"/>
            <p:cNvSpPr>
              <a:spLocks noEditPoints="1"/>
            </p:cNvSpPr>
            <p:nvPr/>
          </p:nvSpPr>
          <p:spPr bwMode="auto">
            <a:xfrm>
              <a:off x="4769" y="1701"/>
              <a:ext cx="68" cy="62"/>
            </a:xfrm>
            <a:custGeom>
              <a:avLst/>
              <a:gdLst>
                <a:gd name="T0" fmla="*/ 91 w 115"/>
                <a:gd name="T1" fmla="*/ 106 h 106"/>
                <a:gd name="T2" fmla="*/ 27 w 115"/>
                <a:gd name="T3" fmla="*/ 84 h 106"/>
                <a:gd name="T4" fmla="*/ 5 w 115"/>
                <a:gd name="T5" fmla="*/ 10 h 106"/>
                <a:gd name="T6" fmla="*/ 14 w 115"/>
                <a:gd name="T7" fmla="*/ 1 h 106"/>
                <a:gd name="T8" fmla="*/ 24 w 115"/>
                <a:gd name="T9" fmla="*/ 0 h 106"/>
                <a:gd name="T10" fmla="*/ 88 w 115"/>
                <a:gd name="T11" fmla="*/ 23 h 106"/>
                <a:gd name="T12" fmla="*/ 110 w 115"/>
                <a:gd name="T13" fmla="*/ 97 h 106"/>
                <a:gd name="T14" fmla="*/ 101 w 115"/>
                <a:gd name="T15" fmla="*/ 106 h 106"/>
                <a:gd name="T16" fmla="*/ 91 w 115"/>
                <a:gd name="T17" fmla="*/ 106 h 106"/>
                <a:gd name="T18" fmla="*/ 24 w 115"/>
                <a:gd name="T19" fmla="*/ 20 h 106"/>
                <a:gd name="T20" fmla="*/ 41 w 115"/>
                <a:gd name="T21" fmla="*/ 70 h 106"/>
                <a:gd name="T22" fmla="*/ 90 w 115"/>
                <a:gd name="T23" fmla="*/ 86 h 106"/>
                <a:gd name="T24" fmla="*/ 74 w 115"/>
                <a:gd name="T25" fmla="*/ 37 h 106"/>
                <a:gd name="T26" fmla="*/ 24 w 115"/>
                <a:gd name="T27" fmla="*/ 2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" h="106">
                  <a:moveTo>
                    <a:pt x="91" y="106"/>
                  </a:moveTo>
                  <a:cubicBezTo>
                    <a:pt x="75" y="106"/>
                    <a:pt x="46" y="103"/>
                    <a:pt x="27" y="84"/>
                  </a:cubicBezTo>
                  <a:cubicBezTo>
                    <a:pt x="0" y="57"/>
                    <a:pt x="5" y="12"/>
                    <a:pt x="5" y="10"/>
                  </a:cubicBezTo>
                  <a:cubicBezTo>
                    <a:pt x="5" y="5"/>
                    <a:pt x="9" y="1"/>
                    <a:pt x="14" y="1"/>
                  </a:cubicBezTo>
                  <a:cubicBezTo>
                    <a:pt x="14" y="1"/>
                    <a:pt x="18" y="0"/>
                    <a:pt x="24" y="0"/>
                  </a:cubicBezTo>
                  <a:cubicBezTo>
                    <a:pt x="39" y="0"/>
                    <a:pt x="69" y="3"/>
                    <a:pt x="88" y="23"/>
                  </a:cubicBezTo>
                  <a:cubicBezTo>
                    <a:pt x="115" y="49"/>
                    <a:pt x="110" y="95"/>
                    <a:pt x="110" y="97"/>
                  </a:cubicBezTo>
                  <a:cubicBezTo>
                    <a:pt x="109" y="102"/>
                    <a:pt x="106" y="105"/>
                    <a:pt x="101" y="106"/>
                  </a:cubicBezTo>
                  <a:cubicBezTo>
                    <a:pt x="101" y="106"/>
                    <a:pt x="97" y="106"/>
                    <a:pt x="91" y="106"/>
                  </a:cubicBezTo>
                  <a:close/>
                  <a:moveTo>
                    <a:pt x="24" y="20"/>
                  </a:moveTo>
                  <a:cubicBezTo>
                    <a:pt x="25" y="33"/>
                    <a:pt x="27" y="56"/>
                    <a:pt x="41" y="70"/>
                  </a:cubicBezTo>
                  <a:cubicBezTo>
                    <a:pt x="55" y="84"/>
                    <a:pt x="80" y="86"/>
                    <a:pt x="90" y="86"/>
                  </a:cubicBezTo>
                  <a:cubicBezTo>
                    <a:pt x="90" y="74"/>
                    <a:pt x="88" y="51"/>
                    <a:pt x="74" y="37"/>
                  </a:cubicBezTo>
                  <a:cubicBezTo>
                    <a:pt x="60" y="22"/>
                    <a:pt x="35" y="20"/>
                    <a:pt x="2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2"/>
            <p:cNvSpPr>
              <a:spLocks noEditPoints="1"/>
            </p:cNvSpPr>
            <p:nvPr/>
          </p:nvSpPr>
          <p:spPr bwMode="auto">
            <a:xfrm>
              <a:off x="4754" y="1746"/>
              <a:ext cx="83" cy="77"/>
            </a:xfrm>
            <a:custGeom>
              <a:avLst/>
              <a:gdLst>
                <a:gd name="T0" fmla="*/ 114 w 141"/>
                <a:gd name="T1" fmla="*/ 130 h 130"/>
                <a:gd name="T2" fmla="*/ 33 w 141"/>
                <a:gd name="T3" fmla="*/ 102 h 130"/>
                <a:gd name="T4" fmla="*/ 6 w 141"/>
                <a:gd name="T5" fmla="*/ 9 h 130"/>
                <a:gd name="T6" fmla="*/ 15 w 141"/>
                <a:gd name="T7" fmla="*/ 0 h 130"/>
                <a:gd name="T8" fmla="*/ 27 w 141"/>
                <a:gd name="T9" fmla="*/ 0 h 130"/>
                <a:gd name="T10" fmla="*/ 108 w 141"/>
                <a:gd name="T11" fmla="*/ 27 h 130"/>
                <a:gd name="T12" fmla="*/ 135 w 141"/>
                <a:gd name="T13" fmla="*/ 120 h 130"/>
                <a:gd name="T14" fmla="*/ 126 w 141"/>
                <a:gd name="T15" fmla="*/ 129 h 130"/>
                <a:gd name="T16" fmla="*/ 114 w 141"/>
                <a:gd name="T17" fmla="*/ 130 h 130"/>
                <a:gd name="T18" fmla="*/ 25 w 141"/>
                <a:gd name="T19" fmla="*/ 20 h 130"/>
                <a:gd name="T20" fmla="*/ 47 w 141"/>
                <a:gd name="T21" fmla="*/ 88 h 130"/>
                <a:gd name="T22" fmla="*/ 115 w 141"/>
                <a:gd name="T23" fmla="*/ 110 h 130"/>
                <a:gd name="T24" fmla="*/ 94 w 141"/>
                <a:gd name="T25" fmla="*/ 41 h 130"/>
                <a:gd name="T26" fmla="*/ 25 w 141"/>
                <a:gd name="T27" fmla="*/ 2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1" h="130">
                  <a:moveTo>
                    <a:pt x="114" y="130"/>
                  </a:moveTo>
                  <a:cubicBezTo>
                    <a:pt x="94" y="130"/>
                    <a:pt x="57" y="126"/>
                    <a:pt x="33" y="102"/>
                  </a:cubicBezTo>
                  <a:cubicBezTo>
                    <a:pt x="0" y="69"/>
                    <a:pt x="6" y="11"/>
                    <a:pt x="6" y="9"/>
                  </a:cubicBezTo>
                  <a:cubicBezTo>
                    <a:pt x="6" y="4"/>
                    <a:pt x="10" y="1"/>
                    <a:pt x="15" y="0"/>
                  </a:cubicBezTo>
                  <a:cubicBezTo>
                    <a:pt x="15" y="0"/>
                    <a:pt x="20" y="0"/>
                    <a:pt x="27" y="0"/>
                  </a:cubicBezTo>
                  <a:cubicBezTo>
                    <a:pt x="47" y="0"/>
                    <a:pt x="84" y="3"/>
                    <a:pt x="108" y="27"/>
                  </a:cubicBezTo>
                  <a:cubicBezTo>
                    <a:pt x="141" y="60"/>
                    <a:pt x="135" y="118"/>
                    <a:pt x="135" y="120"/>
                  </a:cubicBezTo>
                  <a:cubicBezTo>
                    <a:pt x="134" y="125"/>
                    <a:pt x="131" y="129"/>
                    <a:pt x="126" y="129"/>
                  </a:cubicBezTo>
                  <a:cubicBezTo>
                    <a:pt x="126" y="129"/>
                    <a:pt x="121" y="130"/>
                    <a:pt x="114" y="130"/>
                  </a:cubicBezTo>
                  <a:close/>
                  <a:moveTo>
                    <a:pt x="25" y="20"/>
                  </a:moveTo>
                  <a:cubicBezTo>
                    <a:pt x="25" y="35"/>
                    <a:pt x="27" y="68"/>
                    <a:pt x="47" y="88"/>
                  </a:cubicBezTo>
                  <a:cubicBezTo>
                    <a:pt x="67" y="107"/>
                    <a:pt x="99" y="110"/>
                    <a:pt x="115" y="110"/>
                  </a:cubicBezTo>
                  <a:cubicBezTo>
                    <a:pt x="116" y="94"/>
                    <a:pt x="113" y="61"/>
                    <a:pt x="94" y="41"/>
                  </a:cubicBezTo>
                  <a:cubicBezTo>
                    <a:pt x="74" y="22"/>
                    <a:pt x="42" y="19"/>
                    <a:pt x="25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3"/>
            <p:cNvSpPr>
              <a:spLocks noEditPoints="1"/>
            </p:cNvSpPr>
            <p:nvPr/>
          </p:nvSpPr>
          <p:spPr bwMode="auto">
            <a:xfrm>
              <a:off x="4740" y="1801"/>
              <a:ext cx="98" cy="90"/>
            </a:xfrm>
            <a:custGeom>
              <a:avLst/>
              <a:gdLst>
                <a:gd name="T0" fmla="*/ 136 w 166"/>
                <a:gd name="T1" fmla="*/ 153 h 153"/>
                <a:gd name="T2" fmla="*/ 40 w 166"/>
                <a:gd name="T3" fmla="*/ 120 h 153"/>
                <a:gd name="T4" fmla="*/ 8 w 166"/>
                <a:gd name="T5" fmla="*/ 10 h 153"/>
                <a:gd name="T6" fmla="*/ 16 w 166"/>
                <a:gd name="T7" fmla="*/ 1 h 153"/>
                <a:gd name="T8" fmla="*/ 31 w 166"/>
                <a:gd name="T9" fmla="*/ 0 h 153"/>
                <a:gd name="T10" fmla="*/ 127 w 166"/>
                <a:gd name="T11" fmla="*/ 33 h 153"/>
                <a:gd name="T12" fmla="*/ 159 w 166"/>
                <a:gd name="T13" fmla="*/ 143 h 153"/>
                <a:gd name="T14" fmla="*/ 150 w 166"/>
                <a:gd name="T15" fmla="*/ 152 h 153"/>
                <a:gd name="T16" fmla="*/ 136 w 166"/>
                <a:gd name="T17" fmla="*/ 153 h 153"/>
                <a:gd name="T18" fmla="*/ 27 w 166"/>
                <a:gd name="T19" fmla="*/ 20 h 153"/>
                <a:gd name="T20" fmla="*/ 54 w 166"/>
                <a:gd name="T21" fmla="*/ 106 h 153"/>
                <a:gd name="T22" fmla="*/ 136 w 166"/>
                <a:gd name="T23" fmla="*/ 133 h 153"/>
                <a:gd name="T24" fmla="*/ 140 w 166"/>
                <a:gd name="T25" fmla="*/ 133 h 153"/>
                <a:gd name="T26" fmla="*/ 113 w 166"/>
                <a:gd name="T27" fmla="*/ 47 h 153"/>
                <a:gd name="T28" fmla="*/ 31 w 166"/>
                <a:gd name="T29" fmla="*/ 20 h 153"/>
                <a:gd name="T30" fmla="*/ 27 w 166"/>
                <a:gd name="T31" fmla="*/ 2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6" h="153">
                  <a:moveTo>
                    <a:pt x="136" y="153"/>
                  </a:moveTo>
                  <a:cubicBezTo>
                    <a:pt x="112" y="153"/>
                    <a:pt x="68" y="149"/>
                    <a:pt x="40" y="120"/>
                  </a:cubicBezTo>
                  <a:cubicBezTo>
                    <a:pt x="0" y="81"/>
                    <a:pt x="7" y="13"/>
                    <a:pt x="8" y="10"/>
                  </a:cubicBezTo>
                  <a:cubicBezTo>
                    <a:pt x="8" y="5"/>
                    <a:pt x="12" y="1"/>
                    <a:pt x="16" y="1"/>
                  </a:cubicBezTo>
                  <a:cubicBezTo>
                    <a:pt x="17" y="1"/>
                    <a:pt x="22" y="0"/>
                    <a:pt x="31" y="0"/>
                  </a:cubicBezTo>
                  <a:cubicBezTo>
                    <a:pt x="55" y="0"/>
                    <a:pt x="98" y="5"/>
                    <a:pt x="127" y="33"/>
                  </a:cubicBezTo>
                  <a:cubicBezTo>
                    <a:pt x="166" y="72"/>
                    <a:pt x="159" y="141"/>
                    <a:pt x="159" y="143"/>
                  </a:cubicBezTo>
                  <a:cubicBezTo>
                    <a:pt x="158" y="148"/>
                    <a:pt x="155" y="152"/>
                    <a:pt x="150" y="152"/>
                  </a:cubicBezTo>
                  <a:cubicBezTo>
                    <a:pt x="150" y="152"/>
                    <a:pt x="144" y="153"/>
                    <a:pt x="136" y="153"/>
                  </a:cubicBezTo>
                  <a:close/>
                  <a:moveTo>
                    <a:pt x="27" y="20"/>
                  </a:moveTo>
                  <a:cubicBezTo>
                    <a:pt x="27" y="38"/>
                    <a:pt x="29" y="81"/>
                    <a:pt x="54" y="106"/>
                  </a:cubicBezTo>
                  <a:cubicBezTo>
                    <a:pt x="77" y="129"/>
                    <a:pt x="115" y="133"/>
                    <a:pt x="136" y="133"/>
                  </a:cubicBezTo>
                  <a:cubicBezTo>
                    <a:pt x="137" y="133"/>
                    <a:pt x="138" y="133"/>
                    <a:pt x="140" y="133"/>
                  </a:cubicBezTo>
                  <a:cubicBezTo>
                    <a:pt x="140" y="115"/>
                    <a:pt x="138" y="72"/>
                    <a:pt x="113" y="47"/>
                  </a:cubicBezTo>
                  <a:cubicBezTo>
                    <a:pt x="89" y="24"/>
                    <a:pt x="51" y="20"/>
                    <a:pt x="31" y="20"/>
                  </a:cubicBezTo>
                  <a:cubicBezTo>
                    <a:pt x="30" y="20"/>
                    <a:pt x="28" y="20"/>
                    <a:pt x="2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4"/>
            <p:cNvSpPr>
              <a:spLocks/>
            </p:cNvSpPr>
            <p:nvPr/>
          </p:nvSpPr>
          <p:spPr bwMode="auto">
            <a:xfrm>
              <a:off x="4823" y="1680"/>
              <a:ext cx="11" cy="284"/>
            </a:xfrm>
            <a:custGeom>
              <a:avLst/>
              <a:gdLst>
                <a:gd name="T0" fmla="*/ 10 w 20"/>
                <a:gd name="T1" fmla="*/ 484 h 484"/>
                <a:gd name="T2" fmla="*/ 0 w 20"/>
                <a:gd name="T3" fmla="*/ 474 h 484"/>
                <a:gd name="T4" fmla="*/ 0 w 20"/>
                <a:gd name="T5" fmla="*/ 10 h 484"/>
                <a:gd name="T6" fmla="*/ 10 w 20"/>
                <a:gd name="T7" fmla="*/ 0 h 484"/>
                <a:gd name="T8" fmla="*/ 20 w 20"/>
                <a:gd name="T9" fmla="*/ 10 h 484"/>
                <a:gd name="T10" fmla="*/ 20 w 20"/>
                <a:gd name="T11" fmla="*/ 474 h 484"/>
                <a:gd name="T12" fmla="*/ 10 w 20"/>
                <a:gd name="T13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84">
                  <a:moveTo>
                    <a:pt x="10" y="484"/>
                  </a:moveTo>
                  <a:cubicBezTo>
                    <a:pt x="4" y="484"/>
                    <a:pt x="0" y="480"/>
                    <a:pt x="0" y="47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ubicBezTo>
                    <a:pt x="20" y="474"/>
                    <a:pt x="20" y="474"/>
                    <a:pt x="20" y="474"/>
                  </a:cubicBezTo>
                  <a:cubicBezTo>
                    <a:pt x="20" y="480"/>
                    <a:pt x="15" y="484"/>
                    <a:pt x="10" y="4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6" name="Group 334"/>
          <p:cNvGrpSpPr>
            <a:grpSpLocks noChangeAspect="1"/>
          </p:cNvGrpSpPr>
          <p:nvPr/>
        </p:nvGrpSpPr>
        <p:grpSpPr bwMode="auto">
          <a:xfrm>
            <a:off x="4755367" y="4683547"/>
            <a:ext cx="606695" cy="1054004"/>
            <a:chOff x="5979" y="2840"/>
            <a:chExt cx="236" cy="410"/>
          </a:xfrm>
          <a:solidFill>
            <a:schemeClr val="tx1"/>
          </a:solidFill>
        </p:grpSpPr>
        <p:sp>
          <p:nvSpPr>
            <p:cNvPr id="37" name="Freeform 335"/>
            <p:cNvSpPr>
              <a:spLocks/>
            </p:cNvSpPr>
            <p:nvPr/>
          </p:nvSpPr>
          <p:spPr bwMode="auto">
            <a:xfrm>
              <a:off x="6053" y="2907"/>
              <a:ext cx="91" cy="343"/>
            </a:xfrm>
            <a:custGeom>
              <a:avLst/>
              <a:gdLst>
                <a:gd name="T0" fmla="*/ 86 w 150"/>
                <a:gd name="T1" fmla="*/ 571 h 571"/>
                <a:gd name="T2" fmla="*/ 81 w 150"/>
                <a:gd name="T3" fmla="*/ 569 h 571"/>
                <a:gd name="T4" fmla="*/ 77 w 150"/>
                <a:gd name="T5" fmla="*/ 556 h 571"/>
                <a:gd name="T6" fmla="*/ 6 w 150"/>
                <a:gd name="T7" fmla="*/ 19 h 571"/>
                <a:gd name="T8" fmla="*/ 4 w 150"/>
                <a:gd name="T9" fmla="*/ 5 h 571"/>
                <a:gd name="T10" fmla="*/ 17 w 150"/>
                <a:gd name="T11" fmla="*/ 3 h 571"/>
                <a:gd name="T12" fmla="*/ 143 w 150"/>
                <a:gd name="T13" fmla="*/ 276 h 571"/>
                <a:gd name="T14" fmla="*/ 95 w 150"/>
                <a:gd name="T15" fmla="*/ 565 h 571"/>
                <a:gd name="T16" fmla="*/ 86 w 150"/>
                <a:gd name="T17" fmla="*/ 571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571">
                  <a:moveTo>
                    <a:pt x="86" y="571"/>
                  </a:moveTo>
                  <a:cubicBezTo>
                    <a:pt x="84" y="571"/>
                    <a:pt x="83" y="570"/>
                    <a:pt x="81" y="569"/>
                  </a:cubicBezTo>
                  <a:cubicBezTo>
                    <a:pt x="76" y="567"/>
                    <a:pt x="74" y="561"/>
                    <a:pt x="77" y="556"/>
                  </a:cubicBezTo>
                  <a:cubicBezTo>
                    <a:pt x="149" y="417"/>
                    <a:pt x="150" y="123"/>
                    <a:pt x="6" y="19"/>
                  </a:cubicBezTo>
                  <a:cubicBezTo>
                    <a:pt x="1" y="16"/>
                    <a:pt x="0" y="9"/>
                    <a:pt x="4" y="5"/>
                  </a:cubicBezTo>
                  <a:cubicBezTo>
                    <a:pt x="7" y="1"/>
                    <a:pt x="13" y="0"/>
                    <a:pt x="17" y="3"/>
                  </a:cubicBezTo>
                  <a:cubicBezTo>
                    <a:pt x="89" y="54"/>
                    <a:pt x="133" y="151"/>
                    <a:pt x="143" y="276"/>
                  </a:cubicBezTo>
                  <a:cubicBezTo>
                    <a:pt x="150" y="380"/>
                    <a:pt x="132" y="493"/>
                    <a:pt x="95" y="565"/>
                  </a:cubicBezTo>
                  <a:cubicBezTo>
                    <a:pt x="93" y="569"/>
                    <a:pt x="90" y="571"/>
                    <a:pt x="86" y="5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6"/>
            <p:cNvSpPr>
              <a:spLocks noEditPoints="1"/>
            </p:cNvSpPr>
            <p:nvPr/>
          </p:nvSpPr>
          <p:spPr bwMode="auto">
            <a:xfrm>
              <a:off x="5979" y="2885"/>
              <a:ext cx="88" cy="57"/>
            </a:xfrm>
            <a:custGeom>
              <a:avLst/>
              <a:gdLst>
                <a:gd name="T0" fmla="*/ 60 w 146"/>
                <a:gd name="T1" fmla="*/ 95 h 95"/>
                <a:gd name="T2" fmla="*/ 60 w 146"/>
                <a:gd name="T3" fmla="*/ 95 h 95"/>
                <a:gd name="T4" fmla="*/ 0 w 146"/>
                <a:gd name="T5" fmla="*/ 48 h 95"/>
                <a:gd name="T6" fmla="*/ 60 w 146"/>
                <a:gd name="T7" fmla="*/ 0 h 95"/>
                <a:gd name="T8" fmla="*/ 142 w 146"/>
                <a:gd name="T9" fmla="*/ 40 h 95"/>
                <a:gd name="T10" fmla="*/ 146 w 146"/>
                <a:gd name="T11" fmla="*/ 48 h 95"/>
                <a:gd name="T12" fmla="*/ 142 w 146"/>
                <a:gd name="T13" fmla="*/ 56 h 95"/>
                <a:gd name="T14" fmla="*/ 60 w 146"/>
                <a:gd name="T15" fmla="*/ 95 h 95"/>
                <a:gd name="T16" fmla="*/ 60 w 146"/>
                <a:gd name="T17" fmla="*/ 20 h 95"/>
                <a:gd name="T18" fmla="*/ 20 w 146"/>
                <a:gd name="T19" fmla="*/ 48 h 95"/>
                <a:gd name="T20" fmla="*/ 60 w 146"/>
                <a:gd name="T21" fmla="*/ 75 h 95"/>
                <a:gd name="T22" fmla="*/ 60 w 146"/>
                <a:gd name="T23" fmla="*/ 85 h 95"/>
                <a:gd name="T24" fmla="*/ 60 w 146"/>
                <a:gd name="T25" fmla="*/ 75 h 95"/>
                <a:gd name="T26" fmla="*/ 119 w 146"/>
                <a:gd name="T27" fmla="*/ 48 h 95"/>
                <a:gd name="T28" fmla="*/ 60 w 146"/>
                <a:gd name="T29" fmla="*/ 2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6" h="95">
                  <a:moveTo>
                    <a:pt x="60" y="95"/>
                  </a:moveTo>
                  <a:cubicBezTo>
                    <a:pt x="60" y="95"/>
                    <a:pt x="60" y="95"/>
                    <a:pt x="60" y="95"/>
                  </a:cubicBezTo>
                  <a:cubicBezTo>
                    <a:pt x="27" y="95"/>
                    <a:pt x="0" y="74"/>
                    <a:pt x="0" y="48"/>
                  </a:cubicBezTo>
                  <a:cubicBezTo>
                    <a:pt x="0" y="22"/>
                    <a:pt x="27" y="0"/>
                    <a:pt x="60" y="0"/>
                  </a:cubicBezTo>
                  <a:cubicBezTo>
                    <a:pt x="90" y="0"/>
                    <a:pt x="137" y="36"/>
                    <a:pt x="142" y="40"/>
                  </a:cubicBezTo>
                  <a:cubicBezTo>
                    <a:pt x="144" y="42"/>
                    <a:pt x="146" y="45"/>
                    <a:pt x="146" y="48"/>
                  </a:cubicBezTo>
                  <a:cubicBezTo>
                    <a:pt x="146" y="51"/>
                    <a:pt x="144" y="54"/>
                    <a:pt x="142" y="56"/>
                  </a:cubicBezTo>
                  <a:cubicBezTo>
                    <a:pt x="137" y="60"/>
                    <a:pt x="90" y="95"/>
                    <a:pt x="60" y="95"/>
                  </a:cubicBezTo>
                  <a:close/>
                  <a:moveTo>
                    <a:pt x="60" y="20"/>
                  </a:moveTo>
                  <a:cubicBezTo>
                    <a:pt x="38" y="20"/>
                    <a:pt x="20" y="33"/>
                    <a:pt x="20" y="48"/>
                  </a:cubicBezTo>
                  <a:cubicBezTo>
                    <a:pt x="20" y="63"/>
                    <a:pt x="38" y="75"/>
                    <a:pt x="60" y="75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74" y="75"/>
                    <a:pt x="100" y="61"/>
                    <a:pt x="119" y="48"/>
                  </a:cubicBezTo>
                  <a:cubicBezTo>
                    <a:pt x="102" y="36"/>
                    <a:pt x="76" y="20"/>
                    <a:pt x="6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37"/>
            <p:cNvSpPr>
              <a:spLocks noEditPoints="1"/>
            </p:cNvSpPr>
            <p:nvPr/>
          </p:nvSpPr>
          <p:spPr bwMode="auto">
            <a:xfrm>
              <a:off x="6052" y="2840"/>
              <a:ext cx="65" cy="78"/>
            </a:xfrm>
            <a:custGeom>
              <a:avLst/>
              <a:gdLst>
                <a:gd name="T0" fmla="*/ 15 w 109"/>
                <a:gd name="T1" fmla="*/ 130 h 130"/>
                <a:gd name="T2" fmla="*/ 9 w 109"/>
                <a:gd name="T3" fmla="*/ 128 h 130"/>
                <a:gd name="T4" fmla="*/ 5 w 109"/>
                <a:gd name="T5" fmla="*/ 120 h 130"/>
                <a:gd name="T6" fmla="*/ 17 w 109"/>
                <a:gd name="T7" fmla="*/ 30 h 130"/>
                <a:gd name="T8" fmla="*/ 67 w 109"/>
                <a:gd name="T9" fmla="*/ 0 h 130"/>
                <a:gd name="T10" fmla="*/ 89 w 109"/>
                <a:gd name="T11" fmla="*/ 6 h 130"/>
                <a:gd name="T12" fmla="*/ 108 w 109"/>
                <a:gd name="T13" fmla="*/ 41 h 130"/>
                <a:gd name="T14" fmla="*/ 96 w 109"/>
                <a:gd name="T15" fmla="*/ 82 h 130"/>
                <a:gd name="T16" fmla="*/ 18 w 109"/>
                <a:gd name="T17" fmla="*/ 129 h 130"/>
                <a:gd name="T18" fmla="*/ 15 w 109"/>
                <a:gd name="T19" fmla="*/ 130 h 130"/>
                <a:gd name="T20" fmla="*/ 67 w 109"/>
                <a:gd name="T21" fmla="*/ 20 h 130"/>
                <a:gd name="T22" fmla="*/ 33 w 109"/>
                <a:gd name="T23" fmla="*/ 41 h 130"/>
                <a:gd name="T24" fmla="*/ 24 w 109"/>
                <a:gd name="T25" fmla="*/ 105 h 130"/>
                <a:gd name="T26" fmla="*/ 80 w 109"/>
                <a:gd name="T27" fmla="*/ 72 h 130"/>
                <a:gd name="T28" fmla="*/ 88 w 109"/>
                <a:gd name="T29" fmla="*/ 42 h 130"/>
                <a:gd name="T30" fmla="*/ 78 w 109"/>
                <a:gd name="T31" fmla="*/ 23 h 130"/>
                <a:gd name="T32" fmla="*/ 67 w 109"/>
                <a:gd name="T33" fmla="*/ 2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9" h="130">
                  <a:moveTo>
                    <a:pt x="15" y="130"/>
                  </a:moveTo>
                  <a:cubicBezTo>
                    <a:pt x="13" y="130"/>
                    <a:pt x="11" y="129"/>
                    <a:pt x="9" y="128"/>
                  </a:cubicBezTo>
                  <a:cubicBezTo>
                    <a:pt x="7" y="126"/>
                    <a:pt x="5" y="123"/>
                    <a:pt x="5" y="120"/>
                  </a:cubicBezTo>
                  <a:cubicBezTo>
                    <a:pt x="4" y="114"/>
                    <a:pt x="0" y="55"/>
                    <a:pt x="17" y="30"/>
                  </a:cubicBezTo>
                  <a:cubicBezTo>
                    <a:pt x="29" y="12"/>
                    <a:pt x="48" y="0"/>
                    <a:pt x="67" y="0"/>
                  </a:cubicBezTo>
                  <a:cubicBezTo>
                    <a:pt x="75" y="0"/>
                    <a:pt x="83" y="2"/>
                    <a:pt x="89" y="6"/>
                  </a:cubicBezTo>
                  <a:cubicBezTo>
                    <a:pt x="100" y="14"/>
                    <a:pt x="107" y="26"/>
                    <a:pt x="108" y="41"/>
                  </a:cubicBezTo>
                  <a:cubicBezTo>
                    <a:pt x="109" y="55"/>
                    <a:pt x="105" y="70"/>
                    <a:pt x="96" y="82"/>
                  </a:cubicBezTo>
                  <a:cubicBezTo>
                    <a:pt x="80" y="108"/>
                    <a:pt x="24" y="127"/>
                    <a:pt x="18" y="129"/>
                  </a:cubicBezTo>
                  <a:cubicBezTo>
                    <a:pt x="17" y="129"/>
                    <a:pt x="16" y="130"/>
                    <a:pt x="15" y="130"/>
                  </a:cubicBezTo>
                  <a:close/>
                  <a:moveTo>
                    <a:pt x="67" y="20"/>
                  </a:moveTo>
                  <a:cubicBezTo>
                    <a:pt x="55" y="20"/>
                    <a:pt x="42" y="28"/>
                    <a:pt x="33" y="41"/>
                  </a:cubicBezTo>
                  <a:cubicBezTo>
                    <a:pt x="26" y="53"/>
                    <a:pt x="24" y="83"/>
                    <a:pt x="24" y="105"/>
                  </a:cubicBezTo>
                  <a:cubicBezTo>
                    <a:pt x="43" y="98"/>
                    <a:pt x="71" y="85"/>
                    <a:pt x="80" y="72"/>
                  </a:cubicBezTo>
                  <a:cubicBezTo>
                    <a:pt x="86" y="62"/>
                    <a:pt x="89" y="52"/>
                    <a:pt x="88" y="42"/>
                  </a:cubicBezTo>
                  <a:cubicBezTo>
                    <a:pt x="87" y="34"/>
                    <a:pt x="84" y="27"/>
                    <a:pt x="78" y="23"/>
                  </a:cubicBezTo>
                  <a:cubicBezTo>
                    <a:pt x="75" y="21"/>
                    <a:pt x="71" y="20"/>
                    <a:pt x="6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38"/>
            <p:cNvSpPr>
              <a:spLocks noEditPoints="1"/>
            </p:cNvSpPr>
            <p:nvPr/>
          </p:nvSpPr>
          <p:spPr bwMode="auto">
            <a:xfrm>
              <a:off x="6091" y="2884"/>
              <a:ext cx="72" cy="72"/>
            </a:xfrm>
            <a:custGeom>
              <a:avLst/>
              <a:gdLst>
                <a:gd name="T0" fmla="*/ 10 w 120"/>
                <a:gd name="T1" fmla="*/ 121 h 121"/>
                <a:gd name="T2" fmla="*/ 3 w 120"/>
                <a:gd name="T3" fmla="*/ 118 h 121"/>
                <a:gd name="T4" fmla="*/ 0 w 120"/>
                <a:gd name="T5" fmla="*/ 110 h 121"/>
                <a:gd name="T6" fmla="*/ 25 w 120"/>
                <a:gd name="T7" fmla="*/ 23 h 121"/>
                <a:gd name="T8" fmla="*/ 72 w 120"/>
                <a:gd name="T9" fmla="*/ 0 h 121"/>
                <a:gd name="T10" fmla="*/ 100 w 120"/>
                <a:gd name="T11" fmla="*/ 10 h 121"/>
                <a:gd name="T12" fmla="*/ 96 w 120"/>
                <a:gd name="T13" fmla="*/ 86 h 121"/>
                <a:gd name="T14" fmla="*/ 12 w 120"/>
                <a:gd name="T15" fmla="*/ 121 h 121"/>
                <a:gd name="T16" fmla="*/ 10 w 120"/>
                <a:gd name="T17" fmla="*/ 121 h 121"/>
                <a:gd name="T18" fmla="*/ 72 w 120"/>
                <a:gd name="T19" fmla="*/ 20 h 121"/>
                <a:gd name="T20" fmla="*/ 40 w 120"/>
                <a:gd name="T21" fmla="*/ 36 h 121"/>
                <a:gd name="T22" fmla="*/ 21 w 120"/>
                <a:gd name="T23" fmla="*/ 98 h 121"/>
                <a:gd name="T24" fmla="*/ 81 w 120"/>
                <a:gd name="T25" fmla="*/ 73 h 121"/>
                <a:gd name="T26" fmla="*/ 87 w 120"/>
                <a:gd name="T27" fmla="*/ 25 h 121"/>
                <a:gd name="T28" fmla="*/ 72 w 120"/>
                <a:gd name="T29" fmla="*/ 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1">
                  <a:moveTo>
                    <a:pt x="10" y="121"/>
                  </a:moveTo>
                  <a:cubicBezTo>
                    <a:pt x="8" y="121"/>
                    <a:pt x="5" y="120"/>
                    <a:pt x="3" y="118"/>
                  </a:cubicBezTo>
                  <a:cubicBezTo>
                    <a:pt x="1" y="116"/>
                    <a:pt x="0" y="113"/>
                    <a:pt x="0" y="110"/>
                  </a:cubicBezTo>
                  <a:cubicBezTo>
                    <a:pt x="1" y="103"/>
                    <a:pt x="5" y="45"/>
                    <a:pt x="25" y="23"/>
                  </a:cubicBezTo>
                  <a:cubicBezTo>
                    <a:pt x="38" y="8"/>
                    <a:pt x="56" y="0"/>
                    <a:pt x="72" y="0"/>
                  </a:cubicBezTo>
                  <a:cubicBezTo>
                    <a:pt x="83" y="0"/>
                    <a:pt x="93" y="3"/>
                    <a:pt x="100" y="10"/>
                  </a:cubicBezTo>
                  <a:cubicBezTo>
                    <a:pt x="120" y="27"/>
                    <a:pt x="118" y="62"/>
                    <a:pt x="96" y="86"/>
                  </a:cubicBezTo>
                  <a:cubicBezTo>
                    <a:pt x="76" y="109"/>
                    <a:pt x="18" y="119"/>
                    <a:pt x="12" y="121"/>
                  </a:cubicBezTo>
                  <a:cubicBezTo>
                    <a:pt x="11" y="121"/>
                    <a:pt x="11" y="121"/>
                    <a:pt x="10" y="121"/>
                  </a:cubicBezTo>
                  <a:close/>
                  <a:moveTo>
                    <a:pt x="72" y="20"/>
                  </a:moveTo>
                  <a:cubicBezTo>
                    <a:pt x="61" y="20"/>
                    <a:pt x="49" y="26"/>
                    <a:pt x="40" y="36"/>
                  </a:cubicBezTo>
                  <a:cubicBezTo>
                    <a:pt x="30" y="48"/>
                    <a:pt x="24" y="78"/>
                    <a:pt x="21" y="98"/>
                  </a:cubicBezTo>
                  <a:cubicBezTo>
                    <a:pt x="41" y="93"/>
                    <a:pt x="71" y="84"/>
                    <a:pt x="81" y="73"/>
                  </a:cubicBezTo>
                  <a:cubicBezTo>
                    <a:pt x="95" y="57"/>
                    <a:pt x="98" y="35"/>
                    <a:pt x="87" y="25"/>
                  </a:cubicBezTo>
                  <a:cubicBezTo>
                    <a:pt x="82" y="21"/>
                    <a:pt x="76" y="20"/>
                    <a:pt x="7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39"/>
            <p:cNvSpPr>
              <a:spLocks noEditPoints="1"/>
            </p:cNvSpPr>
            <p:nvPr/>
          </p:nvSpPr>
          <p:spPr bwMode="auto">
            <a:xfrm>
              <a:off x="6114" y="2955"/>
              <a:ext cx="83" cy="61"/>
            </a:xfrm>
            <a:custGeom>
              <a:avLst/>
              <a:gdLst>
                <a:gd name="T0" fmla="*/ 40 w 139"/>
                <a:gd name="T1" fmla="*/ 103 h 103"/>
                <a:gd name="T2" fmla="*/ 40 w 139"/>
                <a:gd name="T3" fmla="*/ 103 h 103"/>
                <a:gd name="T4" fmla="*/ 10 w 139"/>
                <a:gd name="T5" fmla="*/ 101 h 103"/>
                <a:gd name="T6" fmla="*/ 2 w 139"/>
                <a:gd name="T7" fmla="*/ 97 h 103"/>
                <a:gd name="T8" fmla="*/ 1 w 139"/>
                <a:gd name="T9" fmla="*/ 88 h 103"/>
                <a:gd name="T10" fmla="*/ 49 w 139"/>
                <a:gd name="T11" fmla="*/ 11 h 103"/>
                <a:gd name="T12" fmla="*/ 86 w 139"/>
                <a:gd name="T13" fmla="*/ 0 h 103"/>
                <a:gd name="T14" fmla="*/ 125 w 139"/>
                <a:gd name="T15" fmla="*/ 19 h 103"/>
                <a:gd name="T16" fmla="*/ 100 w 139"/>
                <a:gd name="T17" fmla="*/ 91 h 103"/>
                <a:gd name="T18" fmla="*/ 40 w 139"/>
                <a:gd name="T19" fmla="*/ 103 h 103"/>
                <a:gd name="T20" fmla="*/ 25 w 139"/>
                <a:gd name="T21" fmla="*/ 82 h 103"/>
                <a:gd name="T22" fmla="*/ 40 w 139"/>
                <a:gd name="T23" fmla="*/ 83 h 103"/>
                <a:gd name="T24" fmla="*/ 89 w 139"/>
                <a:gd name="T25" fmla="*/ 74 h 103"/>
                <a:gd name="T26" fmla="*/ 108 w 139"/>
                <a:gd name="T27" fmla="*/ 30 h 103"/>
                <a:gd name="T28" fmla="*/ 86 w 139"/>
                <a:gd name="T29" fmla="*/ 20 h 103"/>
                <a:gd name="T30" fmla="*/ 60 w 139"/>
                <a:gd name="T31" fmla="*/ 28 h 103"/>
                <a:gd name="T32" fmla="*/ 25 w 139"/>
                <a:gd name="T33" fmla="*/ 8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103">
                  <a:moveTo>
                    <a:pt x="40" y="103"/>
                  </a:moveTo>
                  <a:cubicBezTo>
                    <a:pt x="40" y="103"/>
                    <a:pt x="40" y="103"/>
                    <a:pt x="40" y="103"/>
                  </a:cubicBezTo>
                  <a:cubicBezTo>
                    <a:pt x="23" y="103"/>
                    <a:pt x="10" y="101"/>
                    <a:pt x="10" y="101"/>
                  </a:cubicBezTo>
                  <a:cubicBezTo>
                    <a:pt x="7" y="101"/>
                    <a:pt x="4" y="99"/>
                    <a:pt x="2" y="97"/>
                  </a:cubicBezTo>
                  <a:cubicBezTo>
                    <a:pt x="0" y="94"/>
                    <a:pt x="0" y="91"/>
                    <a:pt x="1" y="88"/>
                  </a:cubicBezTo>
                  <a:cubicBezTo>
                    <a:pt x="3" y="82"/>
                    <a:pt x="24" y="27"/>
                    <a:pt x="49" y="11"/>
                  </a:cubicBezTo>
                  <a:cubicBezTo>
                    <a:pt x="61" y="4"/>
                    <a:pt x="74" y="0"/>
                    <a:pt x="86" y="0"/>
                  </a:cubicBezTo>
                  <a:cubicBezTo>
                    <a:pt x="103" y="0"/>
                    <a:pt x="117" y="7"/>
                    <a:pt x="125" y="19"/>
                  </a:cubicBezTo>
                  <a:cubicBezTo>
                    <a:pt x="139" y="41"/>
                    <a:pt x="128" y="74"/>
                    <a:pt x="100" y="91"/>
                  </a:cubicBezTo>
                  <a:cubicBezTo>
                    <a:pt x="88" y="99"/>
                    <a:pt x="68" y="103"/>
                    <a:pt x="40" y="103"/>
                  </a:cubicBezTo>
                  <a:close/>
                  <a:moveTo>
                    <a:pt x="25" y="82"/>
                  </a:moveTo>
                  <a:cubicBezTo>
                    <a:pt x="29" y="82"/>
                    <a:pt x="34" y="83"/>
                    <a:pt x="40" y="83"/>
                  </a:cubicBezTo>
                  <a:cubicBezTo>
                    <a:pt x="63" y="83"/>
                    <a:pt x="81" y="80"/>
                    <a:pt x="89" y="74"/>
                  </a:cubicBezTo>
                  <a:cubicBezTo>
                    <a:pt x="108" y="63"/>
                    <a:pt x="116" y="43"/>
                    <a:pt x="108" y="30"/>
                  </a:cubicBezTo>
                  <a:cubicBezTo>
                    <a:pt x="104" y="23"/>
                    <a:pt x="96" y="20"/>
                    <a:pt x="86" y="20"/>
                  </a:cubicBezTo>
                  <a:cubicBezTo>
                    <a:pt x="78" y="20"/>
                    <a:pt x="68" y="22"/>
                    <a:pt x="60" y="28"/>
                  </a:cubicBezTo>
                  <a:cubicBezTo>
                    <a:pt x="48" y="35"/>
                    <a:pt x="34" y="61"/>
                    <a:pt x="2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40"/>
            <p:cNvSpPr>
              <a:spLocks noEditPoints="1"/>
            </p:cNvSpPr>
            <p:nvPr/>
          </p:nvSpPr>
          <p:spPr bwMode="auto">
            <a:xfrm>
              <a:off x="6126" y="3031"/>
              <a:ext cx="89" cy="57"/>
            </a:xfrm>
            <a:custGeom>
              <a:avLst/>
              <a:gdLst>
                <a:gd name="T0" fmla="*/ 82 w 148"/>
                <a:gd name="T1" fmla="*/ 96 h 96"/>
                <a:gd name="T2" fmla="*/ 82 w 148"/>
                <a:gd name="T3" fmla="*/ 96 h 96"/>
                <a:gd name="T4" fmla="*/ 6 w 148"/>
                <a:gd name="T5" fmla="*/ 75 h 96"/>
                <a:gd name="T6" fmla="*/ 1 w 148"/>
                <a:gd name="T7" fmla="*/ 69 h 96"/>
                <a:gd name="T8" fmla="*/ 3 w 148"/>
                <a:gd name="T9" fmla="*/ 60 h 96"/>
                <a:gd name="T10" fmla="*/ 72 w 148"/>
                <a:gd name="T11" fmla="*/ 2 h 96"/>
                <a:gd name="T12" fmla="*/ 90 w 148"/>
                <a:gd name="T13" fmla="*/ 0 h 96"/>
                <a:gd name="T14" fmla="*/ 142 w 148"/>
                <a:gd name="T15" fmla="*/ 34 h 96"/>
                <a:gd name="T16" fmla="*/ 95 w 148"/>
                <a:gd name="T17" fmla="*/ 94 h 96"/>
                <a:gd name="T18" fmla="*/ 82 w 148"/>
                <a:gd name="T19" fmla="*/ 96 h 96"/>
                <a:gd name="T20" fmla="*/ 27 w 148"/>
                <a:gd name="T21" fmla="*/ 62 h 96"/>
                <a:gd name="T22" fmla="*/ 82 w 148"/>
                <a:gd name="T23" fmla="*/ 76 h 96"/>
                <a:gd name="T24" fmla="*/ 82 w 148"/>
                <a:gd name="T25" fmla="*/ 76 h 96"/>
                <a:gd name="T26" fmla="*/ 90 w 148"/>
                <a:gd name="T27" fmla="*/ 75 h 96"/>
                <a:gd name="T28" fmla="*/ 122 w 148"/>
                <a:gd name="T29" fmla="*/ 39 h 96"/>
                <a:gd name="T30" fmla="*/ 90 w 148"/>
                <a:gd name="T31" fmla="*/ 20 h 96"/>
                <a:gd name="T32" fmla="*/ 77 w 148"/>
                <a:gd name="T33" fmla="*/ 21 h 96"/>
                <a:gd name="T34" fmla="*/ 27 w 148"/>
                <a:gd name="T35" fmla="*/ 6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82" y="96"/>
                  </a:moveTo>
                  <a:cubicBezTo>
                    <a:pt x="82" y="96"/>
                    <a:pt x="82" y="96"/>
                    <a:pt x="82" y="96"/>
                  </a:cubicBezTo>
                  <a:cubicBezTo>
                    <a:pt x="52" y="96"/>
                    <a:pt x="8" y="76"/>
                    <a:pt x="6" y="75"/>
                  </a:cubicBezTo>
                  <a:cubicBezTo>
                    <a:pt x="4" y="74"/>
                    <a:pt x="1" y="72"/>
                    <a:pt x="1" y="69"/>
                  </a:cubicBezTo>
                  <a:cubicBezTo>
                    <a:pt x="0" y="66"/>
                    <a:pt x="1" y="62"/>
                    <a:pt x="3" y="60"/>
                  </a:cubicBezTo>
                  <a:cubicBezTo>
                    <a:pt x="7" y="55"/>
                    <a:pt x="43" y="9"/>
                    <a:pt x="72" y="2"/>
                  </a:cubicBezTo>
                  <a:cubicBezTo>
                    <a:pt x="78" y="0"/>
                    <a:pt x="84" y="0"/>
                    <a:pt x="90" y="0"/>
                  </a:cubicBezTo>
                  <a:cubicBezTo>
                    <a:pt x="116" y="0"/>
                    <a:pt x="137" y="13"/>
                    <a:pt x="142" y="34"/>
                  </a:cubicBezTo>
                  <a:cubicBezTo>
                    <a:pt x="148" y="59"/>
                    <a:pt x="127" y="86"/>
                    <a:pt x="95" y="94"/>
                  </a:cubicBezTo>
                  <a:cubicBezTo>
                    <a:pt x="92" y="95"/>
                    <a:pt x="87" y="96"/>
                    <a:pt x="82" y="96"/>
                  </a:cubicBezTo>
                  <a:close/>
                  <a:moveTo>
                    <a:pt x="27" y="62"/>
                  </a:moveTo>
                  <a:cubicBezTo>
                    <a:pt x="41" y="68"/>
                    <a:pt x="65" y="76"/>
                    <a:pt x="82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6" y="76"/>
                    <a:pt x="88" y="75"/>
                    <a:pt x="90" y="75"/>
                  </a:cubicBezTo>
                  <a:cubicBezTo>
                    <a:pt x="111" y="70"/>
                    <a:pt x="126" y="53"/>
                    <a:pt x="122" y="39"/>
                  </a:cubicBezTo>
                  <a:cubicBezTo>
                    <a:pt x="120" y="27"/>
                    <a:pt x="106" y="20"/>
                    <a:pt x="90" y="20"/>
                  </a:cubicBezTo>
                  <a:cubicBezTo>
                    <a:pt x="86" y="20"/>
                    <a:pt x="82" y="20"/>
                    <a:pt x="77" y="21"/>
                  </a:cubicBezTo>
                  <a:cubicBezTo>
                    <a:pt x="63" y="25"/>
                    <a:pt x="42" y="45"/>
                    <a:pt x="2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1"/>
            <p:cNvSpPr>
              <a:spLocks noEditPoints="1"/>
            </p:cNvSpPr>
            <p:nvPr/>
          </p:nvSpPr>
          <p:spPr bwMode="auto">
            <a:xfrm>
              <a:off x="6017" y="2939"/>
              <a:ext cx="86" cy="57"/>
            </a:xfrm>
            <a:custGeom>
              <a:avLst/>
              <a:gdLst>
                <a:gd name="T0" fmla="*/ 54 w 144"/>
                <a:gd name="T1" fmla="*/ 96 h 96"/>
                <a:gd name="T2" fmla="*/ 53 w 144"/>
                <a:gd name="T3" fmla="*/ 96 h 96"/>
                <a:gd name="T4" fmla="*/ 3 w 144"/>
                <a:gd name="T5" fmla="*/ 64 h 96"/>
                <a:gd name="T6" fmla="*/ 12 w 144"/>
                <a:gd name="T7" fmla="*/ 25 h 96"/>
                <a:gd name="T8" fmla="*/ 48 w 144"/>
                <a:gd name="T9" fmla="*/ 2 h 96"/>
                <a:gd name="T10" fmla="*/ 63 w 144"/>
                <a:gd name="T11" fmla="*/ 0 h 96"/>
                <a:gd name="T12" fmla="*/ 137 w 144"/>
                <a:gd name="T13" fmla="*/ 17 h 96"/>
                <a:gd name="T14" fmla="*/ 143 w 144"/>
                <a:gd name="T15" fmla="*/ 24 h 96"/>
                <a:gd name="T16" fmla="*/ 142 w 144"/>
                <a:gd name="T17" fmla="*/ 32 h 96"/>
                <a:gd name="T18" fmla="*/ 74 w 144"/>
                <a:gd name="T19" fmla="*/ 93 h 96"/>
                <a:gd name="T20" fmla="*/ 54 w 144"/>
                <a:gd name="T21" fmla="*/ 96 h 96"/>
                <a:gd name="T22" fmla="*/ 63 w 144"/>
                <a:gd name="T23" fmla="*/ 20 h 96"/>
                <a:gd name="T24" fmla="*/ 53 w 144"/>
                <a:gd name="T25" fmla="*/ 21 h 96"/>
                <a:gd name="T26" fmla="*/ 28 w 144"/>
                <a:gd name="T27" fmla="*/ 37 h 96"/>
                <a:gd name="T28" fmla="*/ 23 w 144"/>
                <a:gd name="T29" fmla="*/ 58 h 96"/>
                <a:gd name="T30" fmla="*/ 53 w 144"/>
                <a:gd name="T31" fmla="*/ 76 h 96"/>
                <a:gd name="T32" fmla="*/ 54 w 144"/>
                <a:gd name="T33" fmla="*/ 76 h 96"/>
                <a:gd name="T34" fmla="*/ 68 w 144"/>
                <a:gd name="T35" fmla="*/ 74 h 96"/>
                <a:gd name="T36" fmla="*/ 117 w 144"/>
                <a:gd name="T37" fmla="*/ 31 h 96"/>
                <a:gd name="T38" fmla="*/ 63 w 144"/>
                <a:gd name="T39" fmla="*/ 2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4" h="96">
                  <a:moveTo>
                    <a:pt x="54" y="96"/>
                  </a:moveTo>
                  <a:cubicBezTo>
                    <a:pt x="54" y="96"/>
                    <a:pt x="54" y="96"/>
                    <a:pt x="53" y="96"/>
                  </a:cubicBezTo>
                  <a:cubicBezTo>
                    <a:pt x="29" y="96"/>
                    <a:pt x="9" y="83"/>
                    <a:pt x="3" y="64"/>
                  </a:cubicBezTo>
                  <a:cubicBezTo>
                    <a:pt x="0" y="51"/>
                    <a:pt x="3" y="37"/>
                    <a:pt x="12" y="25"/>
                  </a:cubicBezTo>
                  <a:cubicBezTo>
                    <a:pt x="20" y="14"/>
                    <a:pt x="33" y="6"/>
                    <a:pt x="48" y="2"/>
                  </a:cubicBezTo>
                  <a:cubicBezTo>
                    <a:pt x="52" y="0"/>
                    <a:pt x="57" y="0"/>
                    <a:pt x="63" y="0"/>
                  </a:cubicBezTo>
                  <a:cubicBezTo>
                    <a:pt x="93" y="0"/>
                    <a:pt x="135" y="16"/>
                    <a:pt x="137" y="17"/>
                  </a:cubicBezTo>
                  <a:cubicBezTo>
                    <a:pt x="140" y="18"/>
                    <a:pt x="142" y="21"/>
                    <a:pt x="143" y="24"/>
                  </a:cubicBezTo>
                  <a:cubicBezTo>
                    <a:pt x="144" y="27"/>
                    <a:pt x="143" y="30"/>
                    <a:pt x="142" y="32"/>
                  </a:cubicBezTo>
                  <a:cubicBezTo>
                    <a:pt x="138" y="38"/>
                    <a:pt x="103" y="85"/>
                    <a:pt x="74" y="93"/>
                  </a:cubicBezTo>
                  <a:cubicBezTo>
                    <a:pt x="67" y="95"/>
                    <a:pt x="60" y="96"/>
                    <a:pt x="54" y="96"/>
                  </a:cubicBezTo>
                  <a:close/>
                  <a:moveTo>
                    <a:pt x="63" y="20"/>
                  </a:moveTo>
                  <a:cubicBezTo>
                    <a:pt x="59" y="20"/>
                    <a:pt x="56" y="20"/>
                    <a:pt x="53" y="21"/>
                  </a:cubicBezTo>
                  <a:cubicBezTo>
                    <a:pt x="43" y="24"/>
                    <a:pt x="33" y="30"/>
                    <a:pt x="28" y="37"/>
                  </a:cubicBezTo>
                  <a:cubicBezTo>
                    <a:pt x="22" y="44"/>
                    <a:pt x="21" y="52"/>
                    <a:pt x="23" y="58"/>
                  </a:cubicBezTo>
                  <a:cubicBezTo>
                    <a:pt x="26" y="69"/>
                    <a:pt x="38" y="76"/>
                    <a:pt x="53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8" y="76"/>
                    <a:pt x="63" y="75"/>
                    <a:pt x="68" y="74"/>
                  </a:cubicBezTo>
                  <a:cubicBezTo>
                    <a:pt x="82" y="70"/>
                    <a:pt x="103" y="49"/>
                    <a:pt x="117" y="31"/>
                  </a:cubicBezTo>
                  <a:cubicBezTo>
                    <a:pt x="103" y="26"/>
                    <a:pt x="80" y="20"/>
                    <a:pt x="6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42"/>
            <p:cNvSpPr>
              <a:spLocks noEditPoints="1"/>
            </p:cNvSpPr>
            <p:nvPr/>
          </p:nvSpPr>
          <p:spPr bwMode="auto">
            <a:xfrm>
              <a:off x="6041" y="2996"/>
              <a:ext cx="87" cy="58"/>
            </a:xfrm>
            <a:custGeom>
              <a:avLst/>
              <a:gdLst>
                <a:gd name="T0" fmla="*/ 54 w 144"/>
                <a:gd name="T1" fmla="*/ 96 h 96"/>
                <a:gd name="T2" fmla="*/ 54 w 144"/>
                <a:gd name="T3" fmla="*/ 96 h 96"/>
                <a:gd name="T4" fmla="*/ 4 w 144"/>
                <a:gd name="T5" fmla="*/ 64 h 96"/>
                <a:gd name="T6" fmla="*/ 12 w 144"/>
                <a:gd name="T7" fmla="*/ 25 h 96"/>
                <a:gd name="T8" fmla="*/ 48 w 144"/>
                <a:gd name="T9" fmla="*/ 2 h 96"/>
                <a:gd name="T10" fmla="*/ 64 w 144"/>
                <a:gd name="T11" fmla="*/ 0 h 96"/>
                <a:gd name="T12" fmla="*/ 138 w 144"/>
                <a:gd name="T13" fmla="*/ 17 h 96"/>
                <a:gd name="T14" fmla="*/ 144 w 144"/>
                <a:gd name="T15" fmla="*/ 24 h 96"/>
                <a:gd name="T16" fmla="*/ 142 w 144"/>
                <a:gd name="T17" fmla="*/ 32 h 96"/>
                <a:gd name="T18" fmla="*/ 74 w 144"/>
                <a:gd name="T19" fmla="*/ 93 h 96"/>
                <a:gd name="T20" fmla="*/ 54 w 144"/>
                <a:gd name="T21" fmla="*/ 96 h 96"/>
                <a:gd name="T22" fmla="*/ 64 w 144"/>
                <a:gd name="T23" fmla="*/ 20 h 96"/>
                <a:gd name="T24" fmla="*/ 54 w 144"/>
                <a:gd name="T25" fmla="*/ 21 h 96"/>
                <a:gd name="T26" fmla="*/ 28 w 144"/>
                <a:gd name="T27" fmla="*/ 38 h 96"/>
                <a:gd name="T28" fmla="*/ 23 w 144"/>
                <a:gd name="T29" fmla="*/ 58 h 96"/>
                <a:gd name="T30" fmla="*/ 54 w 144"/>
                <a:gd name="T31" fmla="*/ 76 h 96"/>
                <a:gd name="T32" fmla="*/ 54 w 144"/>
                <a:gd name="T33" fmla="*/ 76 h 96"/>
                <a:gd name="T34" fmla="*/ 69 w 144"/>
                <a:gd name="T35" fmla="*/ 74 h 96"/>
                <a:gd name="T36" fmla="*/ 118 w 144"/>
                <a:gd name="T37" fmla="*/ 31 h 96"/>
                <a:gd name="T38" fmla="*/ 64 w 144"/>
                <a:gd name="T39" fmla="*/ 2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4" h="96">
                  <a:moveTo>
                    <a:pt x="54" y="96"/>
                  </a:moveTo>
                  <a:cubicBezTo>
                    <a:pt x="54" y="96"/>
                    <a:pt x="54" y="96"/>
                    <a:pt x="54" y="96"/>
                  </a:cubicBezTo>
                  <a:cubicBezTo>
                    <a:pt x="29" y="96"/>
                    <a:pt x="9" y="83"/>
                    <a:pt x="4" y="64"/>
                  </a:cubicBezTo>
                  <a:cubicBezTo>
                    <a:pt x="0" y="51"/>
                    <a:pt x="3" y="37"/>
                    <a:pt x="12" y="25"/>
                  </a:cubicBezTo>
                  <a:cubicBezTo>
                    <a:pt x="21" y="14"/>
                    <a:pt x="33" y="6"/>
                    <a:pt x="48" y="2"/>
                  </a:cubicBezTo>
                  <a:cubicBezTo>
                    <a:pt x="53" y="0"/>
                    <a:pt x="58" y="0"/>
                    <a:pt x="64" y="0"/>
                  </a:cubicBezTo>
                  <a:cubicBezTo>
                    <a:pt x="94" y="0"/>
                    <a:pt x="136" y="17"/>
                    <a:pt x="138" y="17"/>
                  </a:cubicBezTo>
                  <a:cubicBezTo>
                    <a:pt x="141" y="18"/>
                    <a:pt x="143" y="21"/>
                    <a:pt x="144" y="24"/>
                  </a:cubicBezTo>
                  <a:cubicBezTo>
                    <a:pt x="144" y="27"/>
                    <a:pt x="144" y="30"/>
                    <a:pt x="142" y="32"/>
                  </a:cubicBezTo>
                  <a:cubicBezTo>
                    <a:pt x="138" y="38"/>
                    <a:pt x="103" y="85"/>
                    <a:pt x="74" y="93"/>
                  </a:cubicBezTo>
                  <a:cubicBezTo>
                    <a:pt x="68" y="95"/>
                    <a:pt x="61" y="96"/>
                    <a:pt x="54" y="96"/>
                  </a:cubicBezTo>
                  <a:close/>
                  <a:moveTo>
                    <a:pt x="64" y="20"/>
                  </a:moveTo>
                  <a:cubicBezTo>
                    <a:pt x="60" y="20"/>
                    <a:pt x="56" y="20"/>
                    <a:pt x="54" y="21"/>
                  </a:cubicBezTo>
                  <a:cubicBezTo>
                    <a:pt x="43" y="24"/>
                    <a:pt x="34" y="30"/>
                    <a:pt x="28" y="38"/>
                  </a:cubicBezTo>
                  <a:cubicBezTo>
                    <a:pt x="23" y="44"/>
                    <a:pt x="21" y="52"/>
                    <a:pt x="23" y="58"/>
                  </a:cubicBezTo>
                  <a:cubicBezTo>
                    <a:pt x="26" y="69"/>
                    <a:pt x="39" y="76"/>
                    <a:pt x="54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9" y="76"/>
                    <a:pt x="64" y="75"/>
                    <a:pt x="69" y="74"/>
                  </a:cubicBezTo>
                  <a:cubicBezTo>
                    <a:pt x="84" y="70"/>
                    <a:pt x="105" y="47"/>
                    <a:pt x="118" y="31"/>
                  </a:cubicBezTo>
                  <a:cubicBezTo>
                    <a:pt x="104" y="27"/>
                    <a:pt x="81" y="20"/>
                    <a:pt x="6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43"/>
            <p:cNvSpPr>
              <a:spLocks noEditPoints="1"/>
            </p:cNvSpPr>
            <p:nvPr/>
          </p:nvSpPr>
          <p:spPr bwMode="auto">
            <a:xfrm>
              <a:off x="6051" y="3057"/>
              <a:ext cx="88" cy="58"/>
            </a:xfrm>
            <a:custGeom>
              <a:avLst/>
              <a:gdLst>
                <a:gd name="T0" fmla="*/ 56 w 146"/>
                <a:gd name="T1" fmla="*/ 97 h 97"/>
                <a:gd name="T2" fmla="*/ 56 w 146"/>
                <a:gd name="T3" fmla="*/ 97 h 97"/>
                <a:gd name="T4" fmla="*/ 9 w 146"/>
                <a:gd name="T5" fmla="*/ 70 h 97"/>
                <a:gd name="T6" fmla="*/ 48 w 146"/>
                <a:gd name="T7" fmla="*/ 4 h 97"/>
                <a:gd name="T8" fmla="*/ 72 w 146"/>
                <a:gd name="T9" fmla="*/ 0 h 97"/>
                <a:gd name="T10" fmla="*/ 138 w 146"/>
                <a:gd name="T11" fmla="*/ 11 h 97"/>
                <a:gd name="T12" fmla="*/ 145 w 146"/>
                <a:gd name="T13" fmla="*/ 17 h 97"/>
                <a:gd name="T14" fmla="*/ 144 w 146"/>
                <a:gd name="T15" fmla="*/ 26 h 97"/>
                <a:gd name="T16" fmla="*/ 82 w 146"/>
                <a:gd name="T17" fmla="*/ 92 h 97"/>
                <a:gd name="T18" fmla="*/ 56 w 146"/>
                <a:gd name="T19" fmla="*/ 97 h 97"/>
                <a:gd name="T20" fmla="*/ 72 w 146"/>
                <a:gd name="T21" fmla="*/ 20 h 97"/>
                <a:gd name="T22" fmla="*/ 55 w 146"/>
                <a:gd name="T23" fmla="*/ 22 h 97"/>
                <a:gd name="T24" fmla="*/ 28 w 146"/>
                <a:gd name="T25" fmla="*/ 62 h 97"/>
                <a:gd name="T26" fmla="*/ 56 w 146"/>
                <a:gd name="T27" fmla="*/ 77 h 97"/>
                <a:gd name="T28" fmla="*/ 75 w 146"/>
                <a:gd name="T29" fmla="*/ 74 h 97"/>
                <a:gd name="T30" fmla="*/ 120 w 146"/>
                <a:gd name="T31" fmla="*/ 27 h 97"/>
                <a:gd name="T32" fmla="*/ 72 w 146"/>
                <a:gd name="T33" fmla="*/ 2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6" h="97">
                  <a:moveTo>
                    <a:pt x="56" y="97"/>
                  </a:moveTo>
                  <a:cubicBezTo>
                    <a:pt x="56" y="97"/>
                    <a:pt x="56" y="97"/>
                    <a:pt x="56" y="97"/>
                  </a:cubicBezTo>
                  <a:cubicBezTo>
                    <a:pt x="34" y="97"/>
                    <a:pt x="16" y="87"/>
                    <a:pt x="9" y="70"/>
                  </a:cubicBezTo>
                  <a:cubicBezTo>
                    <a:pt x="0" y="45"/>
                    <a:pt x="17" y="16"/>
                    <a:pt x="48" y="4"/>
                  </a:cubicBezTo>
                  <a:cubicBezTo>
                    <a:pt x="54" y="1"/>
                    <a:pt x="62" y="0"/>
                    <a:pt x="72" y="0"/>
                  </a:cubicBezTo>
                  <a:cubicBezTo>
                    <a:pt x="101" y="0"/>
                    <a:pt x="137" y="11"/>
                    <a:pt x="138" y="11"/>
                  </a:cubicBezTo>
                  <a:cubicBezTo>
                    <a:pt x="141" y="12"/>
                    <a:pt x="144" y="14"/>
                    <a:pt x="145" y="17"/>
                  </a:cubicBezTo>
                  <a:cubicBezTo>
                    <a:pt x="146" y="20"/>
                    <a:pt x="146" y="23"/>
                    <a:pt x="144" y="26"/>
                  </a:cubicBezTo>
                  <a:cubicBezTo>
                    <a:pt x="141" y="31"/>
                    <a:pt x="110" y="81"/>
                    <a:pt x="82" y="92"/>
                  </a:cubicBezTo>
                  <a:cubicBezTo>
                    <a:pt x="74" y="96"/>
                    <a:pt x="65" y="97"/>
                    <a:pt x="56" y="97"/>
                  </a:cubicBezTo>
                  <a:close/>
                  <a:moveTo>
                    <a:pt x="72" y="20"/>
                  </a:moveTo>
                  <a:cubicBezTo>
                    <a:pt x="65" y="20"/>
                    <a:pt x="59" y="21"/>
                    <a:pt x="55" y="22"/>
                  </a:cubicBezTo>
                  <a:cubicBezTo>
                    <a:pt x="35" y="30"/>
                    <a:pt x="23" y="49"/>
                    <a:pt x="28" y="62"/>
                  </a:cubicBezTo>
                  <a:cubicBezTo>
                    <a:pt x="32" y="72"/>
                    <a:pt x="42" y="77"/>
                    <a:pt x="56" y="77"/>
                  </a:cubicBezTo>
                  <a:cubicBezTo>
                    <a:pt x="62" y="77"/>
                    <a:pt x="69" y="76"/>
                    <a:pt x="75" y="74"/>
                  </a:cubicBezTo>
                  <a:cubicBezTo>
                    <a:pt x="89" y="68"/>
                    <a:pt x="108" y="44"/>
                    <a:pt x="120" y="27"/>
                  </a:cubicBezTo>
                  <a:cubicBezTo>
                    <a:pt x="107" y="24"/>
                    <a:pt x="88" y="20"/>
                    <a:pt x="7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362"/>
          <p:cNvGrpSpPr>
            <a:grpSpLocks noChangeAspect="1"/>
          </p:cNvGrpSpPr>
          <p:nvPr/>
        </p:nvGrpSpPr>
        <p:grpSpPr bwMode="auto">
          <a:xfrm>
            <a:off x="6651349" y="2579692"/>
            <a:ext cx="716643" cy="952528"/>
            <a:chOff x="1426" y="3558"/>
            <a:chExt cx="319" cy="424"/>
          </a:xfrm>
          <a:solidFill>
            <a:schemeClr val="tx1"/>
          </a:solidFill>
        </p:grpSpPr>
        <p:sp>
          <p:nvSpPr>
            <p:cNvPr id="47" name="Freeform 363"/>
            <p:cNvSpPr>
              <a:spLocks noEditPoints="1"/>
            </p:cNvSpPr>
            <p:nvPr/>
          </p:nvSpPr>
          <p:spPr bwMode="auto">
            <a:xfrm>
              <a:off x="1426" y="3558"/>
              <a:ext cx="319" cy="319"/>
            </a:xfrm>
            <a:custGeom>
              <a:avLst/>
              <a:gdLst>
                <a:gd name="T0" fmla="*/ 246 w 481"/>
                <a:gd name="T1" fmla="*/ 399 h 483"/>
                <a:gd name="T2" fmla="*/ 219 w 481"/>
                <a:gd name="T3" fmla="*/ 389 h 483"/>
                <a:gd name="T4" fmla="*/ 53 w 481"/>
                <a:gd name="T5" fmla="*/ 424 h 483"/>
                <a:gd name="T6" fmla="*/ 19 w 481"/>
                <a:gd name="T7" fmla="*/ 237 h 483"/>
                <a:gd name="T8" fmla="*/ 130 w 481"/>
                <a:gd name="T9" fmla="*/ 306 h 483"/>
                <a:gd name="T10" fmla="*/ 43 w 481"/>
                <a:gd name="T11" fmla="*/ 120 h 483"/>
                <a:gd name="T12" fmla="*/ 166 w 481"/>
                <a:gd name="T13" fmla="*/ 241 h 483"/>
                <a:gd name="T14" fmla="*/ 94 w 481"/>
                <a:gd name="T15" fmla="*/ 62 h 483"/>
                <a:gd name="T16" fmla="*/ 132 w 481"/>
                <a:gd name="T17" fmla="*/ 54 h 483"/>
                <a:gd name="T18" fmla="*/ 181 w 481"/>
                <a:gd name="T19" fmla="*/ 158 h 483"/>
                <a:gd name="T20" fmla="*/ 207 w 481"/>
                <a:gd name="T21" fmla="*/ 4 h 483"/>
                <a:gd name="T22" fmla="*/ 222 w 481"/>
                <a:gd name="T23" fmla="*/ 97 h 483"/>
                <a:gd name="T24" fmla="*/ 218 w 481"/>
                <a:gd name="T25" fmla="*/ 51 h 483"/>
                <a:gd name="T26" fmla="*/ 282 w 481"/>
                <a:gd name="T27" fmla="*/ 7 h 483"/>
                <a:gd name="T28" fmla="*/ 335 w 481"/>
                <a:gd name="T29" fmla="*/ 10 h 483"/>
                <a:gd name="T30" fmla="*/ 359 w 481"/>
                <a:gd name="T31" fmla="*/ 48 h 483"/>
                <a:gd name="T32" fmla="*/ 317 w 481"/>
                <a:gd name="T33" fmla="*/ 177 h 483"/>
                <a:gd name="T34" fmla="*/ 393 w 481"/>
                <a:gd name="T35" fmla="*/ 101 h 483"/>
                <a:gd name="T36" fmla="*/ 436 w 481"/>
                <a:gd name="T37" fmla="*/ 144 h 483"/>
                <a:gd name="T38" fmla="*/ 320 w 481"/>
                <a:gd name="T39" fmla="*/ 250 h 483"/>
                <a:gd name="T40" fmla="*/ 450 w 481"/>
                <a:gd name="T41" fmla="*/ 178 h 483"/>
                <a:gd name="T42" fmla="*/ 342 w 481"/>
                <a:gd name="T43" fmla="*/ 311 h 483"/>
                <a:gd name="T44" fmla="*/ 350 w 481"/>
                <a:gd name="T45" fmla="*/ 320 h 483"/>
                <a:gd name="T46" fmla="*/ 464 w 481"/>
                <a:gd name="T47" fmla="*/ 297 h 483"/>
                <a:gd name="T48" fmla="*/ 228 w 481"/>
                <a:gd name="T49" fmla="*/ 346 h 483"/>
                <a:gd name="T50" fmla="*/ 274 w 481"/>
                <a:gd name="T51" fmla="*/ 432 h 483"/>
                <a:gd name="T52" fmla="*/ 376 w 481"/>
                <a:gd name="T53" fmla="*/ 435 h 483"/>
                <a:gd name="T54" fmla="*/ 294 w 481"/>
                <a:gd name="T55" fmla="*/ 313 h 483"/>
                <a:gd name="T56" fmla="*/ 324 w 481"/>
                <a:gd name="T57" fmla="*/ 290 h 483"/>
                <a:gd name="T58" fmla="*/ 442 w 481"/>
                <a:gd name="T59" fmla="*/ 224 h 483"/>
                <a:gd name="T60" fmla="*/ 319 w 481"/>
                <a:gd name="T61" fmla="*/ 270 h 483"/>
                <a:gd name="T62" fmla="*/ 334 w 481"/>
                <a:gd name="T63" fmla="*/ 219 h 483"/>
                <a:gd name="T64" fmla="*/ 350 w 481"/>
                <a:gd name="T65" fmla="*/ 186 h 483"/>
                <a:gd name="T66" fmla="*/ 308 w 481"/>
                <a:gd name="T67" fmla="*/ 159 h 483"/>
                <a:gd name="T68" fmla="*/ 346 w 481"/>
                <a:gd name="T69" fmla="*/ 63 h 483"/>
                <a:gd name="T70" fmla="*/ 302 w 481"/>
                <a:gd name="T71" fmla="*/ 31 h 483"/>
                <a:gd name="T72" fmla="*/ 243 w 481"/>
                <a:gd name="T73" fmla="*/ 27 h 483"/>
                <a:gd name="T74" fmla="*/ 253 w 481"/>
                <a:gd name="T75" fmla="*/ 142 h 483"/>
                <a:gd name="T76" fmla="*/ 234 w 481"/>
                <a:gd name="T77" fmla="*/ 147 h 483"/>
                <a:gd name="T78" fmla="*/ 181 w 481"/>
                <a:gd name="T79" fmla="*/ 39 h 483"/>
                <a:gd name="T80" fmla="*/ 221 w 481"/>
                <a:gd name="T81" fmla="*/ 210 h 483"/>
                <a:gd name="T82" fmla="*/ 174 w 481"/>
                <a:gd name="T83" fmla="*/ 195 h 483"/>
                <a:gd name="T84" fmla="*/ 85 w 481"/>
                <a:gd name="T85" fmla="*/ 115 h 483"/>
                <a:gd name="T86" fmla="*/ 167 w 481"/>
                <a:gd name="T87" fmla="*/ 262 h 483"/>
                <a:gd name="T88" fmla="*/ 35 w 481"/>
                <a:gd name="T89" fmla="*/ 212 h 483"/>
                <a:gd name="T90" fmla="*/ 146 w 481"/>
                <a:gd name="T91" fmla="*/ 336 h 483"/>
                <a:gd name="T92" fmla="*/ 66 w 481"/>
                <a:gd name="T93" fmla="*/ 409 h 483"/>
                <a:gd name="T94" fmla="*/ 199 w 481"/>
                <a:gd name="T95" fmla="*/ 385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1" h="483">
                  <a:moveTo>
                    <a:pt x="315" y="483"/>
                  </a:moveTo>
                  <a:cubicBezTo>
                    <a:pt x="286" y="483"/>
                    <a:pt x="264" y="467"/>
                    <a:pt x="255" y="439"/>
                  </a:cubicBezTo>
                  <a:cubicBezTo>
                    <a:pt x="250" y="424"/>
                    <a:pt x="248" y="411"/>
                    <a:pt x="246" y="399"/>
                  </a:cubicBezTo>
                  <a:cubicBezTo>
                    <a:pt x="241" y="373"/>
                    <a:pt x="239" y="366"/>
                    <a:pt x="229" y="366"/>
                  </a:cubicBezTo>
                  <a:cubicBezTo>
                    <a:pt x="228" y="366"/>
                    <a:pt x="228" y="366"/>
                    <a:pt x="228" y="366"/>
                  </a:cubicBezTo>
                  <a:cubicBezTo>
                    <a:pt x="224" y="366"/>
                    <a:pt x="222" y="370"/>
                    <a:pt x="219" y="389"/>
                  </a:cubicBezTo>
                  <a:cubicBezTo>
                    <a:pt x="215" y="408"/>
                    <a:pt x="211" y="433"/>
                    <a:pt x="191" y="449"/>
                  </a:cubicBezTo>
                  <a:cubicBezTo>
                    <a:pt x="177" y="459"/>
                    <a:pt x="161" y="464"/>
                    <a:pt x="144" y="464"/>
                  </a:cubicBezTo>
                  <a:cubicBezTo>
                    <a:pt x="116" y="464"/>
                    <a:pt x="83" y="450"/>
                    <a:pt x="53" y="424"/>
                  </a:cubicBezTo>
                  <a:cubicBezTo>
                    <a:pt x="8" y="386"/>
                    <a:pt x="4" y="339"/>
                    <a:pt x="0" y="242"/>
                  </a:cubicBezTo>
                  <a:cubicBezTo>
                    <a:pt x="0" y="238"/>
                    <a:pt x="3" y="233"/>
                    <a:pt x="7" y="232"/>
                  </a:cubicBezTo>
                  <a:cubicBezTo>
                    <a:pt x="12" y="231"/>
                    <a:pt x="17" y="233"/>
                    <a:pt x="19" y="237"/>
                  </a:cubicBezTo>
                  <a:cubicBezTo>
                    <a:pt x="37" y="272"/>
                    <a:pt x="97" y="302"/>
                    <a:pt x="132" y="313"/>
                  </a:cubicBezTo>
                  <a:cubicBezTo>
                    <a:pt x="140" y="316"/>
                    <a:pt x="145" y="316"/>
                    <a:pt x="147" y="316"/>
                  </a:cubicBezTo>
                  <a:cubicBezTo>
                    <a:pt x="145" y="313"/>
                    <a:pt x="140" y="310"/>
                    <a:pt x="130" y="306"/>
                  </a:cubicBezTo>
                  <a:cubicBezTo>
                    <a:pt x="90" y="292"/>
                    <a:pt x="36" y="247"/>
                    <a:pt x="19" y="224"/>
                  </a:cubicBezTo>
                  <a:cubicBezTo>
                    <a:pt x="0" y="198"/>
                    <a:pt x="15" y="160"/>
                    <a:pt x="32" y="126"/>
                  </a:cubicBezTo>
                  <a:cubicBezTo>
                    <a:pt x="34" y="122"/>
                    <a:pt x="39" y="119"/>
                    <a:pt x="43" y="120"/>
                  </a:cubicBezTo>
                  <a:cubicBezTo>
                    <a:pt x="48" y="121"/>
                    <a:pt x="51" y="125"/>
                    <a:pt x="51" y="130"/>
                  </a:cubicBezTo>
                  <a:cubicBezTo>
                    <a:pt x="52" y="165"/>
                    <a:pt x="120" y="228"/>
                    <a:pt x="161" y="241"/>
                  </a:cubicBezTo>
                  <a:cubicBezTo>
                    <a:pt x="163" y="241"/>
                    <a:pt x="164" y="241"/>
                    <a:pt x="166" y="241"/>
                  </a:cubicBezTo>
                  <a:cubicBezTo>
                    <a:pt x="164" y="240"/>
                    <a:pt x="162" y="238"/>
                    <a:pt x="158" y="236"/>
                  </a:cubicBezTo>
                  <a:cubicBezTo>
                    <a:pt x="128" y="218"/>
                    <a:pt x="69" y="157"/>
                    <a:pt x="65" y="117"/>
                  </a:cubicBezTo>
                  <a:cubicBezTo>
                    <a:pt x="62" y="87"/>
                    <a:pt x="77" y="76"/>
                    <a:pt x="94" y="62"/>
                  </a:cubicBezTo>
                  <a:cubicBezTo>
                    <a:pt x="101" y="57"/>
                    <a:pt x="108" y="51"/>
                    <a:pt x="116" y="43"/>
                  </a:cubicBezTo>
                  <a:cubicBezTo>
                    <a:pt x="119" y="40"/>
                    <a:pt x="125" y="39"/>
                    <a:pt x="129" y="42"/>
                  </a:cubicBezTo>
                  <a:cubicBezTo>
                    <a:pt x="133" y="45"/>
                    <a:pt x="134" y="50"/>
                    <a:pt x="132" y="54"/>
                  </a:cubicBezTo>
                  <a:cubicBezTo>
                    <a:pt x="124" y="74"/>
                    <a:pt x="161" y="146"/>
                    <a:pt x="190" y="183"/>
                  </a:cubicBezTo>
                  <a:cubicBezTo>
                    <a:pt x="194" y="189"/>
                    <a:pt x="199" y="193"/>
                    <a:pt x="202" y="195"/>
                  </a:cubicBezTo>
                  <a:cubicBezTo>
                    <a:pt x="200" y="189"/>
                    <a:pt x="195" y="178"/>
                    <a:pt x="181" y="158"/>
                  </a:cubicBezTo>
                  <a:cubicBezTo>
                    <a:pt x="136" y="94"/>
                    <a:pt x="134" y="44"/>
                    <a:pt x="155" y="29"/>
                  </a:cubicBezTo>
                  <a:cubicBezTo>
                    <a:pt x="162" y="24"/>
                    <a:pt x="169" y="22"/>
                    <a:pt x="175" y="20"/>
                  </a:cubicBezTo>
                  <a:cubicBezTo>
                    <a:pt x="184" y="17"/>
                    <a:pt x="193" y="15"/>
                    <a:pt x="207" y="4"/>
                  </a:cubicBezTo>
                  <a:cubicBezTo>
                    <a:pt x="211" y="0"/>
                    <a:pt x="217" y="1"/>
                    <a:pt x="220" y="4"/>
                  </a:cubicBezTo>
                  <a:cubicBezTo>
                    <a:pt x="224" y="7"/>
                    <a:pt x="224" y="13"/>
                    <a:pt x="222" y="17"/>
                  </a:cubicBezTo>
                  <a:cubicBezTo>
                    <a:pt x="209" y="35"/>
                    <a:pt x="213" y="71"/>
                    <a:pt x="222" y="97"/>
                  </a:cubicBezTo>
                  <a:cubicBezTo>
                    <a:pt x="226" y="110"/>
                    <a:pt x="231" y="119"/>
                    <a:pt x="235" y="123"/>
                  </a:cubicBezTo>
                  <a:cubicBezTo>
                    <a:pt x="234" y="117"/>
                    <a:pt x="232" y="109"/>
                    <a:pt x="230" y="102"/>
                  </a:cubicBezTo>
                  <a:cubicBezTo>
                    <a:pt x="225" y="86"/>
                    <a:pt x="220" y="68"/>
                    <a:pt x="218" y="51"/>
                  </a:cubicBezTo>
                  <a:cubicBezTo>
                    <a:pt x="216" y="35"/>
                    <a:pt x="220" y="23"/>
                    <a:pt x="228" y="14"/>
                  </a:cubicBezTo>
                  <a:cubicBezTo>
                    <a:pt x="235" y="6"/>
                    <a:pt x="245" y="2"/>
                    <a:pt x="257" y="2"/>
                  </a:cubicBezTo>
                  <a:cubicBezTo>
                    <a:pt x="265" y="2"/>
                    <a:pt x="274" y="4"/>
                    <a:pt x="282" y="7"/>
                  </a:cubicBezTo>
                  <a:cubicBezTo>
                    <a:pt x="288" y="9"/>
                    <a:pt x="294" y="11"/>
                    <a:pt x="302" y="11"/>
                  </a:cubicBezTo>
                  <a:cubicBezTo>
                    <a:pt x="314" y="11"/>
                    <a:pt x="324" y="7"/>
                    <a:pt x="324" y="7"/>
                  </a:cubicBezTo>
                  <a:cubicBezTo>
                    <a:pt x="328" y="6"/>
                    <a:pt x="332" y="7"/>
                    <a:pt x="335" y="10"/>
                  </a:cubicBezTo>
                  <a:cubicBezTo>
                    <a:pt x="337" y="13"/>
                    <a:pt x="338" y="18"/>
                    <a:pt x="336" y="21"/>
                  </a:cubicBezTo>
                  <a:cubicBezTo>
                    <a:pt x="334" y="26"/>
                    <a:pt x="335" y="29"/>
                    <a:pt x="350" y="40"/>
                  </a:cubicBezTo>
                  <a:cubicBezTo>
                    <a:pt x="353" y="43"/>
                    <a:pt x="356" y="45"/>
                    <a:pt x="359" y="48"/>
                  </a:cubicBezTo>
                  <a:cubicBezTo>
                    <a:pt x="363" y="51"/>
                    <a:pt x="363" y="51"/>
                    <a:pt x="363" y="51"/>
                  </a:cubicBezTo>
                  <a:cubicBezTo>
                    <a:pt x="378" y="65"/>
                    <a:pt x="393" y="78"/>
                    <a:pt x="391" y="98"/>
                  </a:cubicBezTo>
                  <a:cubicBezTo>
                    <a:pt x="388" y="121"/>
                    <a:pt x="347" y="161"/>
                    <a:pt x="317" y="177"/>
                  </a:cubicBezTo>
                  <a:cubicBezTo>
                    <a:pt x="315" y="178"/>
                    <a:pt x="312" y="180"/>
                    <a:pt x="311" y="181"/>
                  </a:cubicBezTo>
                  <a:cubicBezTo>
                    <a:pt x="316" y="180"/>
                    <a:pt x="326" y="178"/>
                    <a:pt x="340" y="169"/>
                  </a:cubicBezTo>
                  <a:cubicBezTo>
                    <a:pt x="384" y="144"/>
                    <a:pt x="393" y="102"/>
                    <a:pt x="393" y="101"/>
                  </a:cubicBezTo>
                  <a:cubicBezTo>
                    <a:pt x="393" y="98"/>
                    <a:pt x="396" y="95"/>
                    <a:pt x="399" y="94"/>
                  </a:cubicBezTo>
                  <a:cubicBezTo>
                    <a:pt x="402" y="93"/>
                    <a:pt x="406" y="93"/>
                    <a:pt x="409" y="95"/>
                  </a:cubicBezTo>
                  <a:cubicBezTo>
                    <a:pt x="412" y="98"/>
                    <a:pt x="437" y="119"/>
                    <a:pt x="436" y="144"/>
                  </a:cubicBezTo>
                  <a:cubicBezTo>
                    <a:pt x="436" y="144"/>
                    <a:pt x="436" y="144"/>
                    <a:pt x="436" y="144"/>
                  </a:cubicBezTo>
                  <a:cubicBezTo>
                    <a:pt x="431" y="188"/>
                    <a:pt x="380" y="216"/>
                    <a:pt x="343" y="236"/>
                  </a:cubicBezTo>
                  <a:cubicBezTo>
                    <a:pt x="335" y="241"/>
                    <a:pt x="326" y="246"/>
                    <a:pt x="320" y="250"/>
                  </a:cubicBezTo>
                  <a:cubicBezTo>
                    <a:pt x="348" y="248"/>
                    <a:pt x="411" y="211"/>
                    <a:pt x="431" y="172"/>
                  </a:cubicBezTo>
                  <a:cubicBezTo>
                    <a:pt x="433" y="167"/>
                    <a:pt x="438" y="165"/>
                    <a:pt x="443" y="167"/>
                  </a:cubicBezTo>
                  <a:cubicBezTo>
                    <a:pt x="447" y="168"/>
                    <a:pt x="450" y="173"/>
                    <a:pt x="450" y="178"/>
                  </a:cubicBezTo>
                  <a:cubicBezTo>
                    <a:pt x="448" y="192"/>
                    <a:pt x="454" y="204"/>
                    <a:pt x="460" y="215"/>
                  </a:cubicBezTo>
                  <a:cubicBezTo>
                    <a:pt x="469" y="232"/>
                    <a:pt x="481" y="253"/>
                    <a:pt x="446" y="276"/>
                  </a:cubicBezTo>
                  <a:cubicBezTo>
                    <a:pt x="412" y="300"/>
                    <a:pt x="377" y="311"/>
                    <a:pt x="342" y="311"/>
                  </a:cubicBezTo>
                  <a:cubicBezTo>
                    <a:pt x="335" y="311"/>
                    <a:pt x="328" y="311"/>
                    <a:pt x="323" y="310"/>
                  </a:cubicBezTo>
                  <a:cubicBezTo>
                    <a:pt x="319" y="310"/>
                    <a:pt x="316" y="310"/>
                    <a:pt x="314" y="310"/>
                  </a:cubicBezTo>
                  <a:cubicBezTo>
                    <a:pt x="315" y="315"/>
                    <a:pt x="328" y="320"/>
                    <a:pt x="350" y="320"/>
                  </a:cubicBezTo>
                  <a:cubicBezTo>
                    <a:pt x="381" y="320"/>
                    <a:pt x="424" y="310"/>
                    <a:pt x="448" y="290"/>
                  </a:cubicBezTo>
                  <a:cubicBezTo>
                    <a:pt x="451" y="287"/>
                    <a:pt x="455" y="287"/>
                    <a:pt x="458" y="288"/>
                  </a:cubicBezTo>
                  <a:cubicBezTo>
                    <a:pt x="462" y="290"/>
                    <a:pt x="464" y="293"/>
                    <a:pt x="464" y="297"/>
                  </a:cubicBezTo>
                  <a:cubicBezTo>
                    <a:pt x="466" y="341"/>
                    <a:pt x="459" y="398"/>
                    <a:pt x="388" y="451"/>
                  </a:cubicBezTo>
                  <a:cubicBezTo>
                    <a:pt x="363" y="472"/>
                    <a:pt x="338" y="483"/>
                    <a:pt x="315" y="483"/>
                  </a:cubicBezTo>
                  <a:close/>
                  <a:moveTo>
                    <a:pt x="228" y="346"/>
                  </a:moveTo>
                  <a:cubicBezTo>
                    <a:pt x="229" y="346"/>
                    <a:pt x="229" y="346"/>
                    <a:pt x="230" y="346"/>
                  </a:cubicBezTo>
                  <a:cubicBezTo>
                    <a:pt x="257" y="347"/>
                    <a:pt x="261" y="371"/>
                    <a:pt x="265" y="395"/>
                  </a:cubicBezTo>
                  <a:cubicBezTo>
                    <a:pt x="267" y="407"/>
                    <a:pt x="269" y="419"/>
                    <a:pt x="274" y="432"/>
                  </a:cubicBezTo>
                  <a:cubicBezTo>
                    <a:pt x="280" y="452"/>
                    <a:pt x="295" y="463"/>
                    <a:pt x="315" y="463"/>
                  </a:cubicBezTo>
                  <a:cubicBezTo>
                    <a:pt x="333" y="463"/>
                    <a:pt x="354" y="454"/>
                    <a:pt x="376" y="436"/>
                  </a:cubicBezTo>
                  <a:cubicBezTo>
                    <a:pt x="376" y="436"/>
                    <a:pt x="376" y="435"/>
                    <a:pt x="376" y="435"/>
                  </a:cubicBezTo>
                  <a:cubicBezTo>
                    <a:pt x="430" y="395"/>
                    <a:pt x="443" y="354"/>
                    <a:pt x="444" y="317"/>
                  </a:cubicBezTo>
                  <a:cubicBezTo>
                    <a:pt x="416" y="333"/>
                    <a:pt x="378" y="340"/>
                    <a:pt x="350" y="340"/>
                  </a:cubicBezTo>
                  <a:cubicBezTo>
                    <a:pt x="317" y="340"/>
                    <a:pt x="297" y="331"/>
                    <a:pt x="294" y="313"/>
                  </a:cubicBezTo>
                  <a:cubicBezTo>
                    <a:pt x="294" y="310"/>
                    <a:pt x="292" y="302"/>
                    <a:pt x="297" y="296"/>
                  </a:cubicBezTo>
                  <a:cubicBezTo>
                    <a:pt x="302" y="291"/>
                    <a:pt x="309" y="290"/>
                    <a:pt x="314" y="290"/>
                  </a:cubicBezTo>
                  <a:cubicBezTo>
                    <a:pt x="317" y="290"/>
                    <a:pt x="321" y="290"/>
                    <a:pt x="324" y="290"/>
                  </a:cubicBezTo>
                  <a:cubicBezTo>
                    <a:pt x="330" y="291"/>
                    <a:pt x="335" y="291"/>
                    <a:pt x="342" y="291"/>
                  </a:cubicBezTo>
                  <a:cubicBezTo>
                    <a:pt x="373" y="291"/>
                    <a:pt x="404" y="281"/>
                    <a:pt x="435" y="260"/>
                  </a:cubicBezTo>
                  <a:cubicBezTo>
                    <a:pt x="454" y="246"/>
                    <a:pt x="451" y="241"/>
                    <a:pt x="442" y="224"/>
                  </a:cubicBezTo>
                  <a:cubicBezTo>
                    <a:pt x="439" y="218"/>
                    <a:pt x="435" y="211"/>
                    <a:pt x="433" y="204"/>
                  </a:cubicBezTo>
                  <a:cubicBezTo>
                    <a:pt x="402" y="240"/>
                    <a:pt x="348" y="270"/>
                    <a:pt x="319" y="270"/>
                  </a:cubicBezTo>
                  <a:cubicBezTo>
                    <a:pt x="319" y="270"/>
                    <a:pt x="319" y="270"/>
                    <a:pt x="319" y="270"/>
                  </a:cubicBezTo>
                  <a:cubicBezTo>
                    <a:pt x="311" y="270"/>
                    <a:pt x="304" y="267"/>
                    <a:pt x="300" y="263"/>
                  </a:cubicBezTo>
                  <a:cubicBezTo>
                    <a:pt x="296" y="260"/>
                    <a:pt x="294" y="255"/>
                    <a:pt x="295" y="251"/>
                  </a:cubicBezTo>
                  <a:cubicBezTo>
                    <a:pt x="296" y="239"/>
                    <a:pt x="309" y="232"/>
                    <a:pt x="334" y="219"/>
                  </a:cubicBezTo>
                  <a:cubicBezTo>
                    <a:pt x="367" y="201"/>
                    <a:pt x="412" y="176"/>
                    <a:pt x="416" y="142"/>
                  </a:cubicBezTo>
                  <a:cubicBezTo>
                    <a:pt x="416" y="135"/>
                    <a:pt x="412" y="128"/>
                    <a:pt x="407" y="122"/>
                  </a:cubicBezTo>
                  <a:cubicBezTo>
                    <a:pt x="400" y="139"/>
                    <a:pt x="384" y="167"/>
                    <a:pt x="350" y="186"/>
                  </a:cubicBezTo>
                  <a:cubicBezTo>
                    <a:pt x="334" y="196"/>
                    <a:pt x="319" y="201"/>
                    <a:pt x="308" y="201"/>
                  </a:cubicBezTo>
                  <a:cubicBezTo>
                    <a:pt x="292" y="201"/>
                    <a:pt x="288" y="191"/>
                    <a:pt x="287" y="188"/>
                  </a:cubicBezTo>
                  <a:cubicBezTo>
                    <a:pt x="285" y="178"/>
                    <a:pt x="293" y="167"/>
                    <a:pt x="308" y="159"/>
                  </a:cubicBezTo>
                  <a:cubicBezTo>
                    <a:pt x="337" y="144"/>
                    <a:pt x="370" y="108"/>
                    <a:pt x="371" y="96"/>
                  </a:cubicBezTo>
                  <a:cubicBezTo>
                    <a:pt x="372" y="87"/>
                    <a:pt x="364" y="79"/>
                    <a:pt x="349" y="66"/>
                  </a:cubicBezTo>
                  <a:cubicBezTo>
                    <a:pt x="346" y="63"/>
                    <a:pt x="346" y="63"/>
                    <a:pt x="346" y="63"/>
                  </a:cubicBezTo>
                  <a:cubicBezTo>
                    <a:pt x="343" y="61"/>
                    <a:pt x="340" y="58"/>
                    <a:pt x="337" y="56"/>
                  </a:cubicBezTo>
                  <a:cubicBezTo>
                    <a:pt x="328" y="49"/>
                    <a:pt x="318" y="41"/>
                    <a:pt x="316" y="30"/>
                  </a:cubicBezTo>
                  <a:cubicBezTo>
                    <a:pt x="311" y="30"/>
                    <a:pt x="307" y="31"/>
                    <a:pt x="302" y="31"/>
                  </a:cubicBezTo>
                  <a:cubicBezTo>
                    <a:pt x="292" y="31"/>
                    <a:pt x="282" y="29"/>
                    <a:pt x="274" y="26"/>
                  </a:cubicBezTo>
                  <a:cubicBezTo>
                    <a:pt x="269" y="23"/>
                    <a:pt x="263" y="22"/>
                    <a:pt x="257" y="22"/>
                  </a:cubicBezTo>
                  <a:cubicBezTo>
                    <a:pt x="253" y="22"/>
                    <a:pt x="247" y="23"/>
                    <a:pt x="243" y="27"/>
                  </a:cubicBezTo>
                  <a:cubicBezTo>
                    <a:pt x="237" y="33"/>
                    <a:pt x="237" y="42"/>
                    <a:pt x="238" y="49"/>
                  </a:cubicBezTo>
                  <a:cubicBezTo>
                    <a:pt x="239" y="64"/>
                    <a:pt x="244" y="81"/>
                    <a:pt x="249" y="96"/>
                  </a:cubicBezTo>
                  <a:cubicBezTo>
                    <a:pt x="256" y="119"/>
                    <a:pt x="260" y="133"/>
                    <a:pt x="253" y="142"/>
                  </a:cubicBezTo>
                  <a:cubicBezTo>
                    <a:pt x="250" y="146"/>
                    <a:pt x="246" y="148"/>
                    <a:pt x="241" y="148"/>
                  </a:cubicBezTo>
                  <a:cubicBezTo>
                    <a:pt x="241" y="148"/>
                    <a:pt x="241" y="148"/>
                    <a:pt x="241" y="148"/>
                  </a:cubicBezTo>
                  <a:cubicBezTo>
                    <a:pt x="239" y="148"/>
                    <a:pt x="237" y="147"/>
                    <a:pt x="234" y="147"/>
                  </a:cubicBezTo>
                  <a:cubicBezTo>
                    <a:pt x="218" y="141"/>
                    <a:pt x="208" y="117"/>
                    <a:pt x="203" y="103"/>
                  </a:cubicBezTo>
                  <a:cubicBezTo>
                    <a:pt x="196" y="83"/>
                    <a:pt x="191" y="57"/>
                    <a:pt x="195" y="35"/>
                  </a:cubicBezTo>
                  <a:cubicBezTo>
                    <a:pt x="189" y="37"/>
                    <a:pt x="185" y="38"/>
                    <a:pt x="181" y="39"/>
                  </a:cubicBezTo>
                  <a:cubicBezTo>
                    <a:pt x="175" y="41"/>
                    <a:pt x="171" y="42"/>
                    <a:pt x="167" y="45"/>
                  </a:cubicBezTo>
                  <a:cubicBezTo>
                    <a:pt x="159" y="51"/>
                    <a:pt x="156" y="88"/>
                    <a:pt x="198" y="147"/>
                  </a:cubicBezTo>
                  <a:cubicBezTo>
                    <a:pt x="230" y="193"/>
                    <a:pt x="223" y="206"/>
                    <a:pt x="221" y="210"/>
                  </a:cubicBezTo>
                  <a:cubicBezTo>
                    <a:pt x="218" y="215"/>
                    <a:pt x="213" y="218"/>
                    <a:pt x="207" y="218"/>
                  </a:cubicBezTo>
                  <a:cubicBezTo>
                    <a:pt x="207" y="218"/>
                    <a:pt x="207" y="218"/>
                    <a:pt x="207" y="218"/>
                  </a:cubicBezTo>
                  <a:cubicBezTo>
                    <a:pt x="197" y="218"/>
                    <a:pt x="185" y="209"/>
                    <a:pt x="174" y="195"/>
                  </a:cubicBezTo>
                  <a:cubicBezTo>
                    <a:pt x="163" y="182"/>
                    <a:pt x="120" y="117"/>
                    <a:pt x="112" y="73"/>
                  </a:cubicBezTo>
                  <a:cubicBezTo>
                    <a:pt x="110" y="75"/>
                    <a:pt x="108" y="77"/>
                    <a:pt x="106" y="78"/>
                  </a:cubicBezTo>
                  <a:cubicBezTo>
                    <a:pt x="90" y="91"/>
                    <a:pt x="83" y="96"/>
                    <a:pt x="85" y="115"/>
                  </a:cubicBezTo>
                  <a:cubicBezTo>
                    <a:pt x="88" y="144"/>
                    <a:pt x="140" y="201"/>
                    <a:pt x="169" y="219"/>
                  </a:cubicBezTo>
                  <a:cubicBezTo>
                    <a:pt x="189" y="231"/>
                    <a:pt x="188" y="243"/>
                    <a:pt x="187" y="248"/>
                  </a:cubicBezTo>
                  <a:cubicBezTo>
                    <a:pt x="185" y="256"/>
                    <a:pt x="177" y="262"/>
                    <a:pt x="167" y="262"/>
                  </a:cubicBezTo>
                  <a:cubicBezTo>
                    <a:pt x="163" y="262"/>
                    <a:pt x="159" y="261"/>
                    <a:pt x="155" y="260"/>
                  </a:cubicBezTo>
                  <a:cubicBezTo>
                    <a:pt x="118" y="248"/>
                    <a:pt x="60" y="201"/>
                    <a:pt x="39" y="158"/>
                  </a:cubicBezTo>
                  <a:cubicBezTo>
                    <a:pt x="31" y="178"/>
                    <a:pt x="26" y="200"/>
                    <a:pt x="35" y="212"/>
                  </a:cubicBezTo>
                  <a:cubicBezTo>
                    <a:pt x="51" y="233"/>
                    <a:pt x="102" y="275"/>
                    <a:pt x="137" y="288"/>
                  </a:cubicBezTo>
                  <a:cubicBezTo>
                    <a:pt x="159" y="296"/>
                    <a:pt x="171" y="308"/>
                    <a:pt x="169" y="321"/>
                  </a:cubicBezTo>
                  <a:cubicBezTo>
                    <a:pt x="168" y="328"/>
                    <a:pt x="161" y="336"/>
                    <a:pt x="146" y="336"/>
                  </a:cubicBezTo>
                  <a:cubicBezTo>
                    <a:pt x="140" y="336"/>
                    <a:pt x="134" y="335"/>
                    <a:pt x="126" y="332"/>
                  </a:cubicBezTo>
                  <a:cubicBezTo>
                    <a:pt x="98" y="324"/>
                    <a:pt x="51" y="303"/>
                    <a:pt x="21" y="273"/>
                  </a:cubicBezTo>
                  <a:cubicBezTo>
                    <a:pt x="25" y="349"/>
                    <a:pt x="33" y="382"/>
                    <a:pt x="66" y="409"/>
                  </a:cubicBezTo>
                  <a:cubicBezTo>
                    <a:pt x="92" y="432"/>
                    <a:pt x="120" y="444"/>
                    <a:pt x="144" y="444"/>
                  </a:cubicBezTo>
                  <a:cubicBezTo>
                    <a:pt x="157" y="444"/>
                    <a:pt x="169" y="441"/>
                    <a:pt x="178" y="433"/>
                  </a:cubicBezTo>
                  <a:cubicBezTo>
                    <a:pt x="193" y="422"/>
                    <a:pt x="196" y="402"/>
                    <a:pt x="199" y="385"/>
                  </a:cubicBezTo>
                  <a:cubicBezTo>
                    <a:pt x="202" y="368"/>
                    <a:pt x="206" y="346"/>
                    <a:pt x="228" y="3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64"/>
            <p:cNvSpPr>
              <a:spLocks/>
            </p:cNvSpPr>
            <p:nvPr/>
          </p:nvSpPr>
          <p:spPr bwMode="auto">
            <a:xfrm>
              <a:off x="1561" y="3565"/>
              <a:ext cx="88" cy="417"/>
            </a:xfrm>
            <a:custGeom>
              <a:avLst/>
              <a:gdLst>
                <a:gd name="T0" fmla="*/ 88 w 133"/>
                <a:gd name="T1" fmla="*/ 632 h 632"/>
                <a:gd name="T2" fmla="*/ 80 w 133"/>
                <a:gd name="T3" fmla="*/ 627 h 632"/>
                <a:gd name="T4" fmla="*/ 37 w 133"/>
                <a:gd name="T5" fmla="*/ 225 h 632"/>
                <a:gd name="T6" fmla="*/ 113 w 133"/>
                <a:gd name="T7" fmla="*/ 7 h 632"/>
                <a:gd name="T8" fmla="*/ 126 w 133"/>
                <a:gd name="T9" fmla="*/ 3 h 632"/>
                <a:gd name="T10" fmla="*/ 130 w 133"/>
                <a:gd name="T11" fmla="*/ 16 h 632"/>
                <a:gd name="T12" fmla="*/ 56 w 133"/>
                <a:gd name="T13" fmla="*/ 230 h 632"/>
                <a:gd name="T14" fmla="*/ 96 w 133"/>
                <a:gd name="T15" fmla="*/ 616 h 632"/>
                <a:gd name="T16" fmla="*/ 94 w 133"/>
                <a:gd name="T17" fmla="*/ 630 h 632"/>
                <a:gd name="T18" fmla="*/ 88 w 133"/>
                <a:gd name="T19" fmla="*/ 632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632">
                  <a:moveTo>
                    <a:pt x="88" y="632"/>
                  </a:moveTo>
                  <a:cubicBezTo>
                    <a:pt x="85" y="632"/>
                    <a:pt x="82" y="630"/>
                    <a:pt x="80" y="627"/>
                  </a:cubicBezTo>
                  <a:cubicBezTo>
                    <a:pt x="15" y="527"/>
                    <a:pt x="0" y="388"/>
                    <a:pt x="37" y="225"/>
                  </a:cubicBezTo>
                  <a:cubicBezTo>
                    <a:pt x="64" y="103"/>
                    <a:pt x="112" y="8"/>
                    <a:pt x="113" y="7"/>
                  </a:cubicBezTo>
                  <a:cubicBezTo>
                    <a:pt x="115" y="2"/>
                    <a:pt x="121" y="0"/>
                    <a:pt x="126" y="3"/>
                  </a:cubicBezTo>
                  <a:cubicBezTo>
                    <a:pt x="131" y="5"/>
                    <a:pt x="133" y="11"/>
                    <a:pt x="130" y="16"/>
                  </a:cubicBezTo>
                  <a:cubicBezTo>
                    <a:pt x="130" y="17"/>
                    <a:pt x="83" y="110"/>
                    <a:pt x="56" y="230"/>
                  </a:cubicBezTo>
                  <a:cubicBezTo>
                    <a:pt x="31" y="340"/>
                    <a:pt x="18" y="496"/>
                    <a:pt x="96" y="616"/>
                  </a:cubicBezTo>
                  <a:cubicBezTo>
                    <a:pt x="99" y="621"/>
                    <a:pt x="98" y="627"/>
                    <a:pt x="94" y="630"/>
                  </a:cubicBezTo>
                  <a:cubicBezTo>
                    <a:pt x="92" y="631"/>
                    <a:pt x="90" y="632"/>
                    <a:pt x="88" y="6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0" name="Image 49">
            <a:extLst>
              <a:ext uri="{FF2B5EF4-FFF2-40B4-BE49-F238E27FC236}">
                <a16:creationId xmlns:a16="http://schemas.microsoft.com/office/drawing/2014/main" id="{71912D5A-C834-4AC5-B9A2-F81384DBF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6242012"/>
            <a:ext cx="1182001" cy="543144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76BAA62-6393-4D47-80D7-B2A80DF3BDD6}"/>
              </a:ext>
            </a:extLst>
          </p:cNvPr>
          <p:cNvSpPr/>
          <p:nvPr/>
        </p:nvSpPr>
        <p:spPr>
          <a:xfrm>
            <a:off x="367323" y="257908"/>
            <a:ext cx="2540000" cy="36248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06C7E0E-40CE-4874-965F-05102735ED13}"/>
              </a:ext>
            </a:extLst>
          </p:cNvPr>
          <p:cNvSpPr txBox="1"/>
          <p:nvPr/>
        </p:nvSpPr>
        <p:spPr>
          <a:xfrm>
            <a:off x="367323" y="363644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1" i="0" spc="0" dirty="0">
                <a:latin typeface="+mj-lt"/>
              </a:rPr>
              <a:t>COMPANY</a:t>
            </a:r>
            <a:r>
              <a:rPr lang="en-US" sz="1000" spc="600" dirty="0"/>
              <a:t> Presentation</a:t>
            </a:r>
            <a:endParaRPr lang="en-US" sz="1000" b="0" spc="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3026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68D4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68D4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68D4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68D4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60851" y="1289260"/>
            <a:ext cx="3683000" cy="617694"/>
          </a:xfrm>
        </p:spPr>
        <p:txBody>
          <a:bodyPr>
            <a:normAutofit/>
          </a:bodyPr>
          <a:lstStyle/>
          <a:p>
            <a:r>
              <a:rPr lang="en-US" dirty="0" err="1"/>
              <a:t>FamilyBOOK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937000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229600" y="-2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2812" y="4718049"/>
            <a:ext cx="33293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>
                <a:solidFill>
                  <a:schemeClr val="accent1"/>
                </a:solidFill>
                <a:latin typeface="Lato" panose="020F0502020204030203" pitchFamily="34" charset="0"/>
              </a:rPr>
              <a:t>Simplified video calls &amp; photo sharing, </a:t>
            </a:r>
          </a:p>
          <a:p>
            <a:r>
              <a:rPr lang="en-US" sz="1500" dirty="0">
                <a:solidFill>
                  <a:schemeClr val="accent1"/>
                </a:solidFill>
                <a:latin typeface="Lato" panose="020F0502020204030203" pitchFamily="34" charset="0"/>
              </a:rPr>
              <a:t>Message sending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72500" y="4718049"/>
            <a:ext cx="2703576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Lato" panose="020F0502020204030203" pitchFamily="34" charset="0"/>
              </a:rPr>
              <a:t>the way to maintain </a:t>
            </a:r>
            <a:r>
              <a:rPr lang="en-US" sz="1500" dirty="0">
                <a:solidFill>
                  <a:schemeClr val="accent1"/>
                </a:solidFill>
                <a:latin typeface="Lato" panose="020F0502020204030203" pitchFamily="34" charset="0"/>
              </a:rPr>
              <a:t>the family bond, simply, </a:t>
            </a:r>
            <a:r>
              <a:rPr lang="en-US" sz="1500" dirty="0">
                <a:solidFill>
                  <a:schemeClr val="bg1"/>
                </a:solidFill>
                <a:latin typeface="Lato" panose="020F0502020204030203" pitchFamily="34" charset="0"/>
              </a:rPr>
              <a:t>in a</a:t>
            </a:r>
            <a:r>
              <a:rPr lang="en-US" sz="1500" dirty="0">
                <a:solidFill>
                  <a:schemeClr val="accent1"/>
                </a:solidFill>
                <a:latin typeface="Lato" panose="020F0502020204030203" pitchFamily="34" charset="0"/>
              </a:rPr>
              <a:t> friendly, attractive </a:t>
            </a:r>
            <a:r>
              <a:rPr lang="en-US" sz="1500" dirty="0">
                <a:solidFill>
                  <a:schemeClr val="bg1"/>
                </a:solidFill>
                <a:latin typeface="Lato" panose="020F0502020204030203" pitchFamily="34" charset="0"/>
              </a:rPr>
              <a:t>and</a:t>
            </a:r>
            <a:r>
              <a:rPr lang="en-US" sz="1500" dirty="0">
                <a:solidFill>
                  <a:schemeClr val="accent1"/>
                </a:solidFill>
                <a:latin typeface="Lato" panose="020F0502020204030203" pitchFamily="34" charset="0"/>
              </a:rPr>
              <a:t> economical way.</a:t>
            </a:r>
            <a:endParaRPr lang="en-US" sz="15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5856514" y="2146300"/>
            <a:ext cx="47897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/>
        </p:nvSpPr>
        <p:spPr>
          <a:xfrm>
            <a:off x="10489642" y="288472"/>
            <a:ext cx="14084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spc="600"/>
              <a:t>Page </a:t>
            </a:r>
            <a:fld id="{700FE6C1-53D2-4B4A-A041-B539D8DA3A16}" type="slidenum">
              <a:rPr lang="en-US" sz="1000" b="0" spc="600" smtClean="0">
                <a:latin typeface="+mn-lt"/>
              </a:rPr>
              <a:pPr algn="r"/>
              <a:t>5</a:t>
            </a:fld>
            <a:endParaRPr lang="en-US" sz="1000" b="0" spc="600">
              <a:latin typeface="+mn-lt"/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300612" y="288471"/>
            <a:ext cx="3661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b="1" i="0" spc="0">
                <a:solidFill>
                  <a:schemeClr val="bg1"/>
                </a:solidFill>
                <a:latin typeface="+mj-lt"/>
              </a:rPr>
              <a:t>VAGABOND</a:t>
            </a:r>
            <a:r>
              <a:rPr lang="en-US" sz="1000" spc="600">
                <a:solidFill>
                  <a:schemeClr val="bg1"/>
                </a:solidFill>
              </a:rPr>
              <a:t> Presentation</a:t>
            </a:r>
            <a:endParaRPr lang="en-US" sz="1000" b="0" spc="600">
              <a:solidFill>
                <a:schemeClr val="bg1"/>
              </a:solidFill>
            </a:endParaRPr>
          </a:p>
        </p:txBody>
      </p:sp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78DA17D2-C1D1-48D0-98E1-434363F5DEC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" r="3159"/>
          <a:stretch>
            <a:fillRect/>
          </a:stretch>
        </p:blipFill>
        <p:spPr/>
      </p:pic>
      <p:pic>
        <p:nvPicPr>
          <p:cNvPr id="20" name="Espace réservé pour une image  19">
            <a:extLst>
              <a:ext uri="{FF2B5EF4-FFF2-40B4-BE49-F238E27FC236}">
                <a16:creationId xmlns:a16="http://schemas.microsoft.com/office/drawing/2014/main" id="{9716B424-A85F-429C-964B-67A782F074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" r="2881"/>
          <a:stretch>
            <a:fillRect/>
          </a:stretch>
        </p:blipFill>
        <p:spPr/>
      </p:pic>
      <p:pic>
        <p:nvPicPr>
          <p:cNvPr id="24" name="Espace réservé pour une image  23">
            <a:extLst>
              <a:ext uri="{FF2B5EF4-FFF2-40B4-BE49-F238E27FC236}">
                <a16:creationId xmlns:a16="http://schemas.microsoft.com/office/drawing/2014/main" id="{68D355F6-A9EA-4120-8020-925B4B171F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9" r="5369"/>
          <a:stretch>
            <a:fillRect/>
          </a:stretch>
        </p:blipFill>
        <p:spPr/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E6E9C49-B235-44AC-9AAA-0E22699FD6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6242012"/>
            <a:ext cx="1182001" cy="54314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E229B32-427D-47AA-8723-97F0F86E5CCE}"/>
              </a:ext>
            </a:extLst>
          </p:cNvPr>
          <p:cNvSpPr txBox="1"/>
          <p:nvPr/>
        </p:nvSpPr>
        <p:spPr>
          <a:xfrm>
            <a:off x="6351" y="143293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1" i="0" spc="0" dirty="0">
                <a:latin typeface="+mj-lt"/>
              </a:rPr>
              <a:t>COMPANY</a:t>
            </a:r>
            <a:r>
              <a:rPr lang="en-US" sz="1000" spc="600" dirty="0"/>
              <a:t> Presentation</a:t>
            </a:r>
            <a:endParaRPr lang="en-US" sz="1000" b="0" spc="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456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Beginning</a:t>
            </a:r>
            <a:br>
              <a:rPr lang="en-US" dirty="0"/>
            </a:br>
            <a:r>
              <a:rPr lang="en-US" dirty="0"/>
              <a:t>My internship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75657" y="2545007"/>
            <a:ext cx="4789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722543" y="3323520"/>
            <a:ext cx="4631256" cy="1784467"/>
            <a:chOff x="7331529" y="3875314"/>
            <a:chExt cx="3941064" cy="1872343"/>
          </a:xfrm>
        </p:grpSpPr>
        <p:sp>
          <p:nvSpPr>
            <p:cNvPr id="6" name="Rectangle 5"/>
            <p:cNvSpPr/>
            <p:nvPr/>
          </p:nvSpPr>
          <p:spPr>
            <a:xfrm>
              <a:off x="7331529" y="3875314"/>
              <a:ext cx="3941064" cy="18723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12" name="Title 1"/>
            <p:cNvSpPr txBox="1">
              <a:spLocks/>
            </p:cNvSpPr>
            <p:nvPr/>
          </p:nvSpPr>
          <p:spPr>
            <a:xfrm>
              <a:off x="9735457" y="5105400"/>
              <a:ext cx="1338944" cy="35839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700" b="1" kern="1200">
                  <a:solidFill>
                    <a:schemeClr val="tx1"/>
                  </a:solidFill>
                  <a:latin typeface="Montserrat" panose="02000505000000020004" pitchFamily="2" charset="0"/>
                  <a:ea typeface="+mj-ea"/>
                  <a:cs typeface="+mj-cs"/>
                </a:defRPr>
              </a:lvl1pPr>
            </a:lstStyle>
            <a:p>
              <a:pPr algn="r"/>
              <a:r>
                <a:rPr lang="en-US" b="0" i="1">
                  <a:solidFill>
                    <a:schemeClr val="accent1"/>
                  </a:solidFill>
                </a:rPr>
                <a:t>—</a:t>
              </a:r>
              <a:r>
                <a:rPr lang="en-US" sz="2500">
                  <a:solidFill>
                    <a:schemeClr val="accent1"/>
                  </a:solidFill>
                </a:rPr>
                <a:t> 01.</a:t>
              </a:r>
            </a:p>
          </p:txBody>
        </p:sp>
        <p:sp>
          <p:nvSpPr>
            <p:cNvPr id="14" name="Title 12"/>
            <p:cNvSpPr txBox="1">
              <a:spLocks/>
            </p:cNvSpPr>
            <p:nvPr/>
          </p:nvSpPr>
          <p:spPr>
            <a:xfrm>
              <a:off x="7630886" y="4228263"/>
              <a:ext cx="3274786" cy="87713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700" b="1" kern="1200">
                  <a:solidFill>
                    <a:schemeClr val="tx1"/>
                  </a:solidFill>
                  <a:latin typeface="Montserrat" panose="02000505000000020004" pitchFamily="2" charset="0"/>
                  <a:ea typeface="+mj-ea"/>
                  <a:cs typeface="+mj-cs"/>
                </a:defRPr>
              </a:lvl1pPr>
            </a:lstStyle>
            <a:p>
              <a:pPr>
                <a:spcAft>
                  <a:spcPts val="500"/>
                </a:spcAft>
              </a:pPr>
              <a:r>
                <a:rPr lang="en-US" sz="2600" dirty="0"/>
                <a:t>Meeting</a:t>
              </a:r>
            </a:p>
            <a:p>
              <a:pPr>
                <a:spcAft>
                  <a:spcPts val="500"/>
                </a:spcAft>
              </a:pPr>
              <a:r>
                <a:rPr lang="en-US" sz="2600" b="0" dirty="0"/>
                <a:t>During the lockdown</a:t>
              </a:r>
              <a:endParaRPr lang="en-US" sz="2600" dirty="0"/>
            </a:p>
          </p:txBody>
        </p:sp>
      </p:grpSp>
      <p:sp>
        <p:nvSpPr>
          <p:cNvPr id="10" name="Slide Number Placeholder 5"/>
          <p:cNvSpPr txBox="1">
            <a:spLocks/>
          </p:cNvSpPr>
          <p:nvPr/>
        </p:nvSpPr>
        <p:spPr>
          <a:xfrm>
            <a:off x="10489642" y="288472"/>
            <a:ext cx="14084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spc="600"/>
              <a:t>Page </a:t>
            </a:r>
            <a:fld id="{700FE6C1-53D2-4B4A-A041-B539D8DA3A16}" type="slidenum">
              <a:rPr lang="en-US" sz="1000" b="0" spc="600" smtClean="0">
                <a:latin typeface="+mn-lt"/>
              </a:rPr>
              <a:pPr algn="r"/>
              <a:t>6</a:t>
            </a:fld>
            <a:endParaRPr lang="en-US" sz="1000" b="0" spc="600">
              <a:latin typeface="+mn-lt"/>
            </a:endParaRPr>
          </a:p>
        </p:txBody>
      </p:sp>
      <p:sp>
        <p:nvSpPr>
          <p:cNvPr id="28" name="TextBox 7">
            <a:extLst>
              <a:ext uri="{FF2B5EF4-FFF2-40B4-BE49-F238E27FC236}">
                <a16:creationId xmlns:a16="http://schemas.microsoft.com/office/drawing/2014/main" id="{884CCE11-F13D-4672-8B2D-786967F303FD}"/>
              </a:ext>
            </a:extLst>
          </p:cNvPr>
          <p:cNvSpPr txBox="1"/>
          <p:nvPr/>
        </p:nvSpPr>
        <p:spPr>
          <a:xfrm>
            <a:off x="1415143" y="3206228"/>
            <a:ext cx="167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accent1"/>
                </a:solidFill>
                <a:latin typeface="+mj-lt"/>
              </a:rPr>
              <a:t>9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35F13EFD-A0F1-4764-83EC-63913EF38863}"/>
              </a:ext>
            </a:extLst>
          </p:cNvPr>
          <p:cNvSpPr txBox="1">
            <a:spLocks/>
          </p:cNvSpPr>
          <p:nvPr/>
        </p:nvSpPr>
        <p:spPr>
          <a:xfrm>
            <a:off x="2699327" y="4094844"/>
            <a:ext cx="1676400" cy="342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November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BD94EF9-6127-4AD0-A458-F618FEC9501C}"/>
              </a:ext>
            </a:extLst>
          </p:cNvPr>
          <p:cNvSpPr txBox="1"/>
          <p:nvPr/>
        </p:nvSpPr>
        <p:spPr>
          <a:xfrm>
            <a:off x="2264186" y="3260907"/>
            <a:ext cx="6097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accent1"/>
                </a:solidFill>
                <a:latin typeface="+mj-lt"/>
              </a:rPr>
              <a:t>th</a:t>
            </a:r>
            <a:endParaRPr lang="fr-FR" sz="3200" dirty="0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BD928C08-592F-4B14-AB74-0077B368D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543" y="1093261"/>
            <a:ext cx="4631256" cy="225571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B64BB91E-D813-42E1-A690-DEA9091C607E}"/>
              </a:ext>
            </a:extLst>
          </p:cNvPr>
          <p:cNvSpPr/>
          <p:nvPr/>
        </p:nvSpPr>
        <p:spPr>
          <a:xfrm>
            <a:off x="367323" y="257908"/>
            <a:ext cx="2540000" cy="36248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3932887-FA42-4944-AC09-2F7D9DA6B5D5}"/>
              </a:ext>
            </a:extLst>
          </p:cNvPr>
          <p:cNvSpPr txBox="1"/>
          <p:nvPr/>
        </p:nvSpPr>
        <p:spPr>
          <a:xfrm>
            <a:off x="367323" y="363644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1" i="0" spc="0" dirty="0">
                <a:latin typeface="+mj-lt"/>
              </a:rPr>
              <a:t>COMPANY</a:t>
            </a:r>
            <a:r>
              <a:rPr lang="en-US" sz="1000" spc="600" dirty="0"/>
              <a:t> Presentation</a:t>
            </a:r>
            <a:endParaRPr lang="en-US" sz="1000" b="0" spc="600" dirty="0">
              <a:latin typeface="+mn-lt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ABBEC80-8F49-4509-8041-59D746BD0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6242012"/>
            <a:ext cx="1182001" cy="54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4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 rot="20977456">
            <a:off x="8216533" y="1620651"/>
            <a:ext cx="33131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2800" dirty="0">
                <a:latin typeface="Lato" panose="020F0502020204030203" pitchFamily="34" charset="0"/>
              </a:rPr>
              <a:t>A dashboard</a:t>
            </a:r>
            <a:r>
              <a:rPr lang="en-US" b="1" dirty="0">
                <a:latin typeface="Lato" panose="020F0502020204030203" pitchFamily="34" charset="0"/>
              </a:rPr>
              <a:t> </a:t>
            </a: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455246" y="1963336"/>
            <a:ext cx="4408714" cy="1533072"/>
          </a:xfrm>
        </p:spPr>
        <p:txBody>
          <a:bodyPr/>
          <a:lstStyle/>
          <a:p>
            <a:r>
              <a:rPr lang="en-US" dirty="0"/>
              <a:t>My tasks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0" y="2573034"/>
            <a:ext cx="296091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DD98312C-F672-4D67-AC90-2603C829F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491" y="210657"/>
            <a:ext cx="3607676" cy="671139"/>
          </a:xfrm>
          <a:prstGeom prst="rect">
            <a:avLst/>
          </a:prstGeom>
        </p:spPr>
      </p:pic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FC6AD6E9-1F38-4F35-B4FD-A995A87880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r="2081"/>
          <a:stretch/>
        </p:blipFill>
        <p:spPr>
          <a:xfrm>
            <a:off x="3545913" y="1146065"/>
            <a:ext cx="4246833" cy="4999419"/>
          </a:xfrm>
        </p:spPr>
      </p:pic>
      <p:sp>
        <p:nvSpPr>
          <p:cNvPr id="13" name="TextBox 15">
            <a:extLst>
              <a:ext uri="{FF2B5EF4-FFF2-40B4-BE49-F238E27FC236}">
                <a16:creationId xmlns:a16="http://schemas.microsoft.com/office/drawing/2014/main" id="{CFC010A8-5FEB-4990-A300-3CBD1F1ECF83}"/>
              </a:ext>
            </a:extLst>
          </p:cNvPr>
          <p:cNvSpPr txBox="1"/>
          <p:nvPr/>
        </p:nvSpPr>
        <p:spPr>
          <a:xfrm rot="824110">
            <a:off x="8229126" y="2959763"/>
            <a:ext cx="331317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2400" dirty="0">
                <a:latin typeface="Lato" panose="020F0502020204030203" pitchFamily="34" charset="0"/>
              </a:rPr>
              <a:t>Monitoring</a:t>
            </a:r>
            <a:endParaRPr lang="en-US" sz="1600" b="1" dirty="0">
              <a:latin typeface="Lato" panose="020F0502020204030203" pitchFamily="34" charset="0"/>
            </a:endParaRP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95D54969-E8D6-4E1D-9175-5A2335174C27}"/>
              </a:ext>
            </a:extLst>
          </p:cNvPr>
          <p:cNvSpPr txBox="1"/>
          <p:nvPr/>
        </p:nvSpPr>
        <p:spPr>
          <a:xfrm rot="20163737">
            <a:off x="7992549" y="4083942"/>
            <a:ext cx="331317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2000" dirty="0">
                <a:latin typeface="Lato" panose="020F0502020204030203" pitchFamily="34" charset="0"/>
              </a:rPr>
              <a:t>Performances </a:t>
            </a:r>
            <a:endParaRPr lang="en-US" sz="1500" b="1" dirty="0">
              <a:latin typeface="Lato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5C2A68-51BD-41F2-BCAE-79E0118D005C}"/>
              </a:ext>
            </a:extLst>
          </p:cNvPr>
          <p:cNvSpPr/>
          <p:nvPr/>
        </p:nvSpPr>
        <p:spPr>
          <a:xfrm>
            <a:off x="367323" y="257908"/>
            <a:ext cx="2540000" cy="36248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A638061-2299-4E27-9138-F34C289E99E1}"/>
              </a:ext>
            </a:extLst>
          </p:cNvPr>
          <p:cNvSpPr txBox="1"/>
          <p:nvPr/>
        </p:nvSpPr>
        <p:spPr>
          <a:xfrm>
            <a:off x="367323" y="363644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1" i="0" spc="0" dirty="0">
                <a:latin typeface="+mj-lt"/>
              </a:rPr>
              <a:t>COMPANY</a:t>
            </a:r>
            <a:r>
              <a:rPr lang="en-US" sz="1000" spc="600" dirty="0"/>
              <a:t> Presentation</a:t>
            </a:r>
            <a:endParaRPr lang="en-US" sz="1000" b="0" spc="600" dirty="0">
              <a:latin typeface="+mn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957C854-0ED1-4FAE-AA81-8C04F45FB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6242012"/>
            <a:ext cx="1182001" cy="54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1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68D4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68D4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68D4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EE7523C-DDAC-4A45-B9EB-F1A1E8557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45" y="-43646"/>
            <a:ext cx="12213290" cy="1273671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96022" y="1970912"/>
            <a:ext cx="3432302" cy="15367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Hierarchy Progress-IT</a:t>
            </a:r>
          </a:p>
        </p:txBody>
      </p:sp>
      <p:sp>
        <p:nvSpPr>
          <p:cNvPr id="20" name="Slide Number Placeholder 5"/>
          <p:cNvSpPr txBox="1">
            <a:spLocks/>
          </p:cNvSpPr>
          <p:nvPr/>
        </p:nvSpPr>
        <p:spPr>
          <a:xfrm>
            <a:off x="10489642" y="288472"/>
            <a:ext cx="14084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spc="600" dirty="0"/>
              <a:t>Page </a:t>
            </a:r>
            <a:fld id="{700FE6C1-53D2-4B4A-A041-B539D8DA3A16}" type="slidenum">
              <a:rPr lang="en-US" sz="1000" b="0" spc="600" smtClean="0">
                <a:latin typeface="+mn-lt"/>
              </a:rPr>
              <a:pPr algn="r"/>
              <a:t>8</a:t>
            </a:fld>
            <a:endParaRPr lang="en-US" sz="1000" b="0" spc="600" dirty="0">
              <a:latin typeface="+mn-lt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6067DC2-4611-47AA-BFD1-4B0912FEB98A}"/>
              </a:ext>
            </a:extLst>
          </p:cNvPr>
          <p:cNvSpPr txBox="1"/>
          <p:nvPr/>
        </p:nvSpPr>
        <p:spPr>
          <a:xfrm>
            <a:off x="300612" y="257322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1" i="0" spc="0" dirty="0">
                <a:solidFill>
                  <a:schemeClr val="bg1"/>
                </a:solidFill>
                <a:latin typeface="+mj-lt"/>
              </a:rPr>
              <a:t>COMPANY</a:t>
            </a:r>
            <a:r>
              <a:rPr lang="en-US" sz="1000" spc="600" dirty="0">
                <a:solidFill>
                  <a:schemeClr val="bg1"/>
                </a:solidFill>
              </a:rPr>
              <a:t> Presentation</a:t>
            </a:r>
            <a:endParaRPr lang="en-US" sz="1000" b="0" spc="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Espace réservé pour une image  14">
            <a:extLst>
              <a:ext uri="{FF2B5EF4-FFF2-40B4-BE49-F238E27FC236}">
                <a16:creationId xmlns:a16="http://schemas.microsoft.com/office/drawing/2014/main" id="{FA8FD84C-DFE2-444D-8F9A-9E66C6DB64D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" t="-4086" r="4144" b="2472"/>
          <a:stretch/>
        </p:blipFill>
        <p:spPr>
          <a:xfrm>
            <a:off x="200764" y="936990"/>
            <a:ext cx="7019164" cy="4028078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4592DD2-5D33-4A26-9DAF-C11BE7DDC8BF}"/>
              </a:ext>
            </a:extLst>
          </p:cNvPr>
          <p:cNvSpPr/>
          <p:nvPr/>
        </p:nvSpPr>
        <p:spPr>
          <a:xfrm>
            <a:off x="7643446" y="1518166"/>
            <a:ext cx="3548185" cy="17844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8FA24-9D8C-4403-8925-62E9FCD09FD0}"/>
              </a:ext>
            </a:extLst>
          </p:cNvPr>
          <p:cNvSpPr/>
          <p:nvPr/>
        </p:nvSpPr>
        <p:spPr>
          <a:xfrm>
            <a:off x="5134708" y="4718847"/>
            <a:ext cx="961292" cy="16576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F2AB9FA-7A9F-45BB-89DE-570905B1ADE8}"/>
              </a:ext>
            </a:extLst>
          </p:cNvPr>
          <p:cNvSpPr txBox="1"/>
          <p:nvPr/>
        </p:nvSpPr>
        <p:spPr>
          <a:xfrm>
            <a:off x="5044831" y="4638394"/>
            <a:ext cx="194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0" dirty="0">
                <a:effectLst/>
                <a:latin typeface="Whitney"/>
              </a:rPr>
              <a:t>software </a:t>
            </a:r>
            <a:r>
              <a:rPr lang="fr-FR" sz="1000" b="1" i="0" dirty="0" err="1">
                <a:effectLst/>
                <a:latin typeface="Whitney"/>
              </a:rPr>
              <a:t>architect</a:t>
            </a:r>
            <a:endParaRPr lang="fr-FR" sz="1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15B32E-96DA-4C18-8DE4-4DE7A4145BB2}"/>
              </a:ext>
            </a:extLst>
          </p:cNvPr>
          <p:cNvSpPr/>
          <p:nvPr/>
        </p:nvSpPr>
        <p:spPr>
          <a:xfrm>
            <a:off x="2254738" y="1484179"/>
            <a:ext cx="1223107" cy="11015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9E72DF6-31B0-4695-BEC2-80BA4BB926E6}"/>
              </a:ext>
            </a:extLst>
          </p:cNvPr>
          <p:cNvSpPr txBox="1"/>
          <p:nvPr/>
        </p:nvSpPr>
        <p:spPr>
          <a:xfrm>
            <a:off x="2121876" y="1416147"/>
            <a:ext cx="194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0" dirty="0" err="1">
                <a:effectLst/>
                <a:latin typeface="Whitney"/>
              </a:rPr>
              <a:t>organ</a:t>
            </a:r>
            <a:r>
              <a:rPr lang="fr-FR" sz="1000" b="1" i="0" dirty="0">
                <a:effectLst/>
                <a:latin typeface="Whitney"/>
              </a:rPr>
              <a:t> process consultant</a:t>
            </a:r>
            <a:endParaRPr lang="fr-FR" sz="1000" b="1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55127AA-C593-4B1F-A74A-C3EAE747E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6242012"/>
            <a:ext cx="1182001" cy="54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00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Espace réservé pour une image  21">
            <a:extLst>
              <a:ext uri="{FF2B5EF4-FFF2-40B4-BE49-F238E27FC236}">
                <a16:creationId xmlns:a16="http://schemas.microsoft.com/office/drawing/2014/main" id="{22F0B225-31EC-4990-8E64-BB968C3653D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1" b="5141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rot="16200000">
            <a:off x="11267323" y="1288142"/>
            <a:ext cx="47897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/>
        </p:nvSpPr>
        <p:spPr>
          <a:xfrm>
            <a:off x="293915" y="266137"/>
            <a:ext cx="3661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b="1" i="0" spc="0" dirty="0">
                <a:solidFill>
                  <a:schemeClr val="bg1"/>
                </a:solidFill>
                <a:latin typeface="+mj-lt"/>
              </a:rPr>
              <a:t>VAGABOND</a:t>
            </a:r>
            <a:r>
              <a:rPr lang="en-US" sz="1000" spc="600" dirty="0">
                <a:solidFill>
                  <a:schemeClr val="bg1"/>
                </a:solidFill>
              </a:rPr>
              <a:t> Presentation</a:t>
            </a:r>
            <a:endParaRPr lang="en-US" sz="1000" b="0" spc="6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457581" y="1695907"/>
            <a:ext cx="95794" cy="9579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457581" y="1959032"/>
            <a:ext cx="95794" cy="9579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457581" y="2217568"/>
            <a:ext cx="95794" cy="9579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19440" y="957243"/>
            <a:ext cx="3964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Lato" panose="020F0502020204030203" pitchFamily="34" charset="0"/>
              </a:rPr>
              <a:t>This internship confirms my choice to progress in the IT fields.</a:t>
            </a:r>
          </a:p>
          <a:p>
            <a:r>
              <a:rPr lang="en-US" i="1" dirty="0">
                <a:latin typeface="Lato" panose="020F0502020204030203" pitchFamily="34" charset="0"/>
              </a:rPr>
              <a:t>I would like to work as a developer in the future.</a:t>
            </a: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10489642" y="288472"/>
            <a:ext cx="14084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spc="600" dirty="0">
                <a:solidFill>
                  <a:schemeClr val="tx1"/>
                </a:solidFill>
              </a:rPr>
              <a:t>Page </a:t>
            </a:r>
            <a:fld id="{700FE6C1-53D2-4B4A-A041-B539D8DA3A16}" type="slidenum">
              <a:rPr lang="en-US" sz="1000" b="0" spc="600" smtClean="0">
                <a:solidFill>
                  <a:schemeClr val="tx1"/>
                </a:solidFill>
                <a:latin typeface="+mn-lt"/>
              </a:rPr>
              <a:pPr algn="r"/>
              <a:t>9</a:t>
            </a:fld>
            <a:endParaRPr lang="en-US" sz="1000" b="0" spc="6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C0529B8-6920-461C-84DE-1EA762084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43" y="266137"/>
            <a:ext cx="2621264" cy="320068"/>
          </a:xfrm>
          <a:prstGeom prst="rect">
            <a:avLst/>
          </a:prstGeom>
        </p:spPr>
      </p:pic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FC5B4227-699E-4528-A3CD-54FB8AA8775D}"/>
              </a:ext>
            </a:extLst>
          </p:cNvPr>
          <p:cNvSpPr txBox="1">
            <a:spLocks/>
          </p:cNvSpPr>
          <p:nvPr/>
        </p:nvSpPr>
        <p:spPr>
          <a:xfrm>
            <a:off x="255943" y="266137"/>
            <a:ext cx="3661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b="1" i="0" spc="0" dirty="0">
                <a:solidFill>
                  <a:schemeClr val="bg1"/>
                </a:solidFill>
                <a:latin typeface="+mj-lt"/>
              </a:rPr>
              <a:t>COMPANY</a:t>
            </a:r>
            <a:r>
              <a:rPr lang="en-US" sz="1000" spc="600" dirty="0">
                <a:solidFill>
                  <a:schemeClr val="bg1"/>
                </a:solidFill>
              </a:rPr>
              <a:t> Presentation</a:t>
            </a:r>
            <a:endParaRPr lang="en-US" sz="1000" b="0" spc="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3AB3151-A43E-4A05-A651-B04CF78C1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6242012"/>
            <a:ext cx="1182001" cy="54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67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7">
      <a:dk1>
        <a:sysClr val="windowText" lastClr="000000"/>
      </a:dk1>
      <a:lt1>
        <a:sysClr val="window" lastClr="FFFFFF"/>
      </a:lt1>
      <a:dk2>
        <a:srgbClr val="3A3A3C"/>
      </a:dk2>
      <a:lt2>
        <a:srgbClr val="EFEFF1"/>
      </a:lt2>
      <a:accent1>
        <a:srgbClr val="B68D44"/>
      </a:accent1>
      <a:accent2>
        <a:srgbClr val="8E7A3F"/>
      </a:accent2>
      <a:accent3>
        <a:srgbClr val="3A3A3C"/>
      </a:accent3>
      <a:accent4>
        <a:srgbClr val="EFEFF1"/>
      </a:accent4>
      <a:accent5>
        <a:srgbClr val="F7E3D8"/>
      </a:accent5>
      <a:accent6>
        <a:srgbClr val="D3C6B0"/>
      </a:accent6>
      <a:hlink>
        <a:srgbClr val="9E9292"/>
      </a:hlink>
      <a:folHlink>
        <a:srgbClr val="353334"/>
      </a:folHlink>
    </a:clrScheme>
    <a:fontScheme name="Custom 2">
      <a:majorFont>
        <a:latin typeface="Montserra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8179</TotalTime>
  <Words>205</Words>
  <Application>Microsoft Office PowerPoint</Application>
  <PresentationFormat>Grand écran</PresentationFormat>
  <Paragraphs>70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Lato</vt:lpstr>
      <vt:lpstr>Montserrat</vt:lpstr>
      <vt:lpstr>Whitney</vt:lpstr>
      <vt:lpstr>Office Theme</vt:lpstr>
      <vt:lpstr>COMPANY PRESENTATION</vt:lpstr>
      <vt:lpstr>Content</vt:lpstr>
      <vt:lpstr>Progress-IT</vt:lpstr>
      <vt:lpstr>Présentation PowerPoint</vt:lpstr>
      <vt:lpstr>FamilyBOOK</vt:lpstr>
      <vt:lpstr>Beginning My internship</vt:lpstr>
      <vt:lpstr>My tasks</vt:lpstr>
      <vt:lpstr>Hierarchy Progress-IT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Pangara</dc:creator>
  <cp:lastModifiedBy>Alexandra Dereze</cp:lastModifiedBy>
  <cp:revision>1063</cp:revision>
  <dcterms:created xsi:type="dcterms:W3CDTF">2017-02-21T04:29:22Z</dcterms:created>
  <dcterms:modified xsi:type="dcterms:W3CDTF">2021-03-08T20:13:30Z</dcterms:modified>
</cp:coreProperties>
</file>