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1" r:id="rId2"/>
    <p:sldId id="262" r:id="rId3"/>
    <p:sldId id="259" r:id="rId4"/>
    <p:sldId id="260" r:id="rId5"/>
    <p:sldId id="258" r:id="rId6"/>
    <p:sldId id="263" r:id="rId7"/>
    <p:sldId id="257" r:id="rId8"/>
    <p:sldId id="268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5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CF9AC-B79F-486C-9648-829F1CC9A788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F51FD-A421-4D0C-BD9B-1706CF7882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753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Outliers:</a:t>
            </a:r>
          </a:p>
          <a:p>
            <a:r>
              <a:rPr lang="pt-BR" dirty="0"/>
              <a:t>  </a:t>
            </a:r>
            <a:r>
              <a:rPr lang="pt-BR" dirty="0" err="1"/>
              <a:t>type</a:t>
            </a:r>
            <a:r>
              <a:rPr lang="pt-BR" dirty="0"/>
              <a:t> </a:t>
            </a:r>
            <a:r>
              <a:rPr lang="pt-BR" dirty="0" err="1"/>
              <a:t>ind</a:t>
            </a:r>
            <a:r>
              <a:rPr lang="pt-BR" dirty="0"/>
              <a:t> time </a:t>
            </a:r>
            <a:r>
              <a:rPr lang="pt-BR" dirty="0" err="1"/>
              <a:t>coefhat</a:t>
            </a:r>
            <a:r>
              <a:rPr lang="pt-BR" dirty="0"/>
              <a:t> </a:t>
            </a:r>
            <a:r>
              <a:rPr lang="pt-BR" dirty="0" err="1"/>
              <a:t>tstat</a:t>
            </a:r>
            <a:endParaRPr lang="pt-BR" dirty="0"/>
          </a:p>
          <a:p>
            <a:r>
              <a:rPr lang="pt-BR" dirty="0"/>
              <a:t>1   LS   1    1   34.97 48.33</a:t>
            </a:r>
          </a:p>
          <a:p>
            <a:r>
              <a:rPr lang="pt-BR" dirty="0"/>
              <a:t>2   AO  45   45  964.03 85.64</a:t>
            </a:r>
          </a:p>
          <a:p>
            <a:r>
              <a:rPr lang="pt-BR" dirty="0"/>
              <a:t>3   AO  98   98  964.03 85.64</a:t>
            </a:r>
          </a:p>
          <a:p>
            <a:r>
              <a:rPr lang="pt-BR" dirty="0"/>
              <a:t>4   AO 172  172  964.03 85.64</a:t>
            </a:r>
          </a:p>
          <a:p>
            <a:r>
              <a:rPr lang="pt-BR" dirty="0"/>
              <a:t>5   AO 211  211  964.03 85.64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3F51FD-A421-4D0C-BD9B-1706CF7882D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710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4B3C-C023-BB41-C7E7-18ADAF59D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BD572-BDA0-110D-0F50-310A90A12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E7AC3-DCCA-F3AC-578C-CCB3ADC4E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3436-864E-4AF2-B9AC-90564DAC1C7A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312DF-D062-B647-D66C-DB1E5D72C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308D9-A278-B599-038E-F147AD45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B478-FFB0-42FA-9940-FD4EB6626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02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97A17-E88E-860A-0179-F695DD2F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1DC3F-E60D-C7C0-103E-D5DA85375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C2972-45E6-2A7B-E481-93D89B73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3436-864E-4AF2-B9AC-90564DAC1C7A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3A94C-0802-1348-ABE7-75EB964C7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57846-34BA-4015-FBA4-762001B0B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B478-FFB0-42FA-9940-FD4EB6626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37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7E3CB6-0065-88B3-AFAF-7958D4A695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BF416-2849-C578-9C02-794F231EB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45DB1-F47C-0DBA-201E-3A7DC9C9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3436-864E-4AF2-B9AC-90564DAC1C7A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D79C4-9258-D2AB-2BF8-CA5449423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A6EA0-BDBC-6BF9-3FB7-17999EB1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B478-FFB0-42FA-9940-FD4EB6626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98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4C73-FB44-97FF-5F22-472BDC736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7D499-CC55-2025-7DF2-7818F1098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BB8B2-C3C9-69AE-F0D5-728217EF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3436-864E-4AF2-B9AC-90564DAC1C7A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E5BF4-2CFB-9134-93E6-C1D2D66AB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C8739-9DD5-7C35-6F52-06BC9B71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B478-FFB0-42FA-9940-FD4EB6626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51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DB65-D515-4E21-04C4-896D7E35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62039-5577-FB2A-7EE8-A59648820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F74CB-E04A-ECA6-6402-0F2C2EB1B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3436-864E-4AF2-B9AC-90564DAC1C7A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630AF-8940-E73D-E002-CA706D82E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34139-6B1B-79BF-D6D4-49DF90F6D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B478-FFB0-42FA-9940-FD4EB6626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96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ECF14-0BEB-667C-8315-D1CEFDC7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A6654-6477-48DB-C4CB-3C602F65F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6C85E-95B6-4B3B-2310-563CD7ED5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BE84E-C604-1595-1768-B9DDFB78F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3436-864E-4AF2-B9AC-90564DAC1C7A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28E3E-E6C3-950D-438E-5B7F34290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92B02-D258-FB76-D00D-62E25BDB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B478-FFB0-42FA-9940-FD4EB6626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4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7E16E-6D0C-16F3-E406-E99DCB96A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E53C0-60F6-4C24-73CA-53F57270A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85AC5-AD34-8AF4-3287-8436E46F5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DC2BB-6443-3997-F342-DF2E8F089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D4E89-3E9B-B4B5-51D3-F2A60146B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9EB278-649F-4C80-B3E5-E35B8ECCC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3436-864E-4AF2-B9AC-90564DAC1C7A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C7789E-29D8-505A-CD45-E59709FE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C4496E-CAAF-34AF-7A06-0D356178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B478-FFB0-42FA-9940-FD4EB6626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37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9F6D-9631-CE61-71A2-BA7E5106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4E2CE-5FB5-7425-1D69-7DF9E5F4D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3436-864E-4AF2-B9AC-90564DAC1C7A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9721D-5829-B2BF-E0B9-D04E79095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789C9-F7A6-D9A6-9A9E-346014DD3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B478-FFB0-42FA-9940-FD4EB6626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54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86AD52-7B50-8662-C059-2649DE0D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3436-864E-4AF2-B9AC-90564DAC1C7A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CB643E-D86C-CC99-C079-1158DDD54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7494E-D23A-1E31-4484-A30C94B2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B478-FFB0-42FA-9940-FD4EB6626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54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193FD-7AC3-A053-0BC6-20374488E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463BA-9628-F044-AF5D-7341F3287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CA056-7EB4-C045-7521-B797D0CFE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E07E6-3D49-2631-EE8A-8475DD11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3436-864E-4AF2-B9AC-90564DAC1C7A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E21AC-7F48-0DC6-4CE6-D5CE2B25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93AEB-47F2-00C5-4D39-31B08313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B478-FFB0-42FA-9940-FD4EB6626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93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2C58-49D0-4154-9436-64A8206B5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EDD04D-81F6-B17B-B438-AB5DDC656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90C0B-D62A-FA53-A88B-003C4C209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99C8E-2F7E-5FA4-D31E-D7EB4163C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3436-864E-4AF2-B9AC-90564DAC1C7A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923AB-7012-813E-7150-ADF9E5E4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F4623-4FCC-DD57-0D51-FE1112EB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B478-FFB0-42FA-9940-FD4EB6626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71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790DC-D63C-B10C-B5B8-16E861DA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9AFA6-9DBE-A7BE-6B30-1437CFBB5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1409F-B662-7FCA-46D4-97E4F4AED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73436-864E-4AF2-B9AC-90564DAC1C7A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61730-6779-72DB-833F-E4FFBFD3BB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FE5AE-A9BB-F900-A073-4F3205ECE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9B478-FFB0-42FA-9940-FD4EB6626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33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29A47-D326-E140-9486-CA3665AB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F2724F-6BB6-AE65-14CB-FF7C5CC63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555" y="365125"/>
            <a:ext cx="11226890" cy="589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16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EC555-E170-FDF4-C32A-FFAFAF76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038612-610D-2B64-21F4-909E3D19F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749" y="752139"/>
            <a:ext cx="10952502" cy="575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04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3F293-4AAA-9EC5-7EEF-4B535388B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51CA90-EBD6-0B8A-3E89-C6E540ECC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183" y="523081"/>
            <a:ext cx="11546114" cy="606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71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B682F-B2F2-17D5-2C60-F40F3E17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C0812C-9E1D-5473-4BE2-E5B269CD4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848" y="568510"/>
            <a:ext cx="10886303" cy="572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83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6A9B-4214-75A6-7937-E59156CE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429" y="20058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 Multivariate time series – Europe's stock market</a:t>
            </a:r>
            <a:endParaRPr lang="en-GB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20D1A9-DFF2-E536-AD5C-AFC75DA78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970" y="1140381"/>
            <a:ext cx="10762059" cy="547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72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B991-A016-F96A-A492-EAA515E14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4849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Forecasting  multivariate time series – Europe's stock market</a:t>
            </a:r>
            <a:endParaRPr lang="en-GB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4992FB-9128-509F-BE8F-57063C0E8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743" y="990651"/>
            <a:ext cx="11530511" cy="586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63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2F1C-C1A3-C066-CFD9-6069CE80F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DFD64B-DF01-7DF0-9FD4-7B9DBB599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725" b="2879"/>
          <a:stretch/>
        </p:blipFill>
        <p:spPr>
          <a:xfrm>
            <a:off x="3178480" y="238126"/>
            <a:ext cx="5533308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1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4FA63-43D0-532D-AECB-FD6C9F7A8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564"/>
            <a:ext cx="10515600" cy="111521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Daily electricity usage – Forecasting with SARIMA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31D618-D7DE-818E-FDD8-12D2D7A4C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684" y="1027906"/>
            <a:ext cx="11131932" cy="566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63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826918-0C7F-5DFD-0EBA-345B246F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150542"/>
            <a:ext cx="10496550" cy="1175021"/>
          </a:xfrm>
        </p:spPr>
        <p:txBody>
          <a:bodyPr/>
          <a:lstStyle/>
          <a:p>
            <a:r>
              <a:rPr lang="en-GB" dirty="0"/>
              <a:t>Forecasting with Autoregressive Neural net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C03248-EE2A-0CDC-377B-337B47FA0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725" y="1185183"/>
            <a:ext cx="10296525" cy="52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0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DF40B-FA76-DAAE-17D4-5ADAFD6D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Anomaly detection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21647D-3DAC-28C7-35AB-5132E53F9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8447" y="1302049"/>
            <a:ext cx="9566693" cy="502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76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EB29-79F2-55B5-6748-9EE7C423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A12E82-6143-5D4C-C647-F229FCBCE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354" y="555171"/>
            <a:ext cx="11295292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6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49D3-32D0-F5E4-9461-77D4FA40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EA8933-29AB-35B1-C536-DBA9D7D8C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00" y="201880"/>
            <a:ext cx="11639600" cy="592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2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3A9E0-F4FC-4FF9-BB5F-638D13EE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BDC530-F061-0B9E-BCA6-F3AFDFFF8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714" y="619588"/>
            <a:ext cx="11042108" cy="561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6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547F2-AE63-E7F4-020C-FC5670749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ACF and PACF plot autocorrelation detection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4A1FB3-D57B-DF46-7E47-1317CD6F3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341" y="1367490"/>
            <a:ext cx="9541317" cy="501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9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6443-8AB0-63F6-2A6B-67FE9A90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E2C459-B13B-CD3C-04E4-467B62EB9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072" y="494897"/>
            <a:ext cx="10695855" cy="562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4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9E47-9D9E-F841-CA38-876249CA8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E7984F-06DF-2B7F-375A-907E827A8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70482"/>
            <a:ext cx="4875613" cy="61223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A57C50-E46B-839C-6235-4E9DE3533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189" y="365125"/>
            <a:ext cx="4966065" cy="623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32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52C7F-BEA7-5EC9-18A4-6C857C8B3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230AD8-F1BC-1958-3EED-E905B30EA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406" y="541791"/>
            <a:ext cx="10987989" cy="577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6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75</Words>
  <Application>Microsoft Office PowerPoint</Application>
  <PresentationFormat>Widescreen</PresentationFormat>
  <Paragraphs>14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Anomaly detection</vt:lpstr>
      <vt:lpstr>PowerPoint Presentation</vt:lpstr>
      <vt:lpstr>PowerPoint Presentation</vt:lpstr>
      <vt:lpstr>PowerPoint Presentation</vt:lpstr>
      <vt:lpstr>ACF and PACF plot autocorrelation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Multivariate time series – Europe's stock market</vt:lpstr>
      <vt:lpstr>Forecasting  multivariate time series – Europe's stock market</vt:lpstr>
      <vt:lpstr>PowerPoint Presentation</vt:lpstr>
      <vt:lpstr>Daily electricity usage – Forecasting with SARIMA</vt:lpstr>
      <vt:lpstr>Forecasting with Autoregressive Neural net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Kagan</dc:creator>
  <cp:lastModifiedBy>Alex Kagan</cp:lastModifiedBy>
  <cp:revision>19</cp:revision>
  <dcterms:created xsi:type="dcterms:W3CDTF">2023-12-16T13:57:41Z</dcterms:created>
  <dcterms:modified xsi:type="dcterms:W3CDTF">2023-12-16T14:42:05Z</dcterms:modified>
</cp:coreProperties>
</file>