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FE2F-60D3-4B96-8CA1-36355A1BC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B546-43EC-4362-A655-02DB7651A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C11E-9B15-4DAC-BCE2-5E36DE07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3770-2388-4050-AEA0-863813F3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248A-827F-4207-8E74-E87426A3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417-D889-4787-9332-680CBF0E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1014-AE10-493E-8948-52A5E289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A84C-57D2-4294-9E7E-AE520368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B725-1BB5-4291-B060-41096D7C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7C91-312C-490B-BBC6-9F3B2780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A035F-FA55-4C51-911D-E506E616F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5B27D-5FDF-45B1-80B6-BA32AAADB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42D8-EE29-4D3E-BBD5-9A995DCA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FA52-2AF2-4AC0-9C77-064A13E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76FD-C0C9-492B-BF6B-D3080CFB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EAB-B625-4083-9F64-DCAF9D73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08A3-09D5-48DF-A4D6-6FE50D1F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6876-C900-43DE-A9B7-736A55FA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6F31-F5FA-4271-99DD-A1673776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310D6-28FD-4D96-849B-42FCD534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7C5C-A62D-4AFC-A9E6-96987D18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E969-24B9-4A4D-BAAB-BC287E71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BAB8-6F9F-44AD-A56E-21D04CB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AE47C-DA38-457B-A471-1A733305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B796-DD28-4A5C-B9E7-E56A2BAE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9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C060-35D9-4CEC-BD2F-90E8F16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DF28-D056-4B4C-B15C-AD694C8F8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5DA43-95EC-483C-BC89-2912A3A8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E297-309F-4B47-AA00-F9BBE1ED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D0615-4AE3-4B55-B4CA-CFC15289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F839-0423-4293-A42F-11154299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BFB-304A-48BF-A5C5-232C1A4E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E2A0-5FA3-4E81-8C14-27BEEF99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5A4D3-C79C-4BCA-8EFA-6503D8EE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F1D9F-9DA8-4DAC-AC47-7B90E38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A67AF-4631-4E5D-A9B4-0762D7DC0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90941-9737-40AC-8C1A-15832B7E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A0145-ED44-4A76-9169-2D16C66D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722EB-72A8-4136-B8DD-08CDD777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21AE-77B6-4FFA-AEB4-FC7A7A1F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0EFF-B80C-4A0D-B6AB-F39D8A54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20158-86B4-4874-B96A-F00003BB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09984-6C45-4628-B223-168E0B6D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4EA78-9132-419F-BE46-374DBC8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159B3-4F79-49B1-A37B-BC096892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01481-9745-4466-9E0D-E01B65A8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C1F-01E9-40FD-952E-5E041BD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4174-B4AF-4E8F-963C-80FB9675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D178-0F22-47DD-8ADD-4AB65BB9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2F10-6A7C-4789-A56F-950623D7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E2A5-7655-4C37-BD2E-3067C540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8C45-F881-4D15-A425-37D3CFA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F036-8413-4DE3-81F1-F299E0BA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C542F-D9D6-4148-83B2-8CA3ED012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C3DB-9692-436D-A04D-3CD5BA22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539BD-44DC-479E-AC67-47C5B532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C4525-DE4F-492F-B754-BFA37D9D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1A621-CBEC-4929-B9E9-7A763311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06293-3E28-44BB-A6BF-AAF06D4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B0B0-62E5-49D3-85BC-CECF82108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370E-E822-460D-9FD3-7FCA04C1B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ACF6-ADF4-4458-BE1F-62E13B10A0D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40D2-AB27-46E7-BB18-E9D56FB3B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A49A-8941-4579-9C1E-AB3A2593E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5B9F-B74B-4298-A188-8F3252C3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3AE0FF-0F5A-4A3B-8242-08A907D66FAA}"/>
              </a:ext>
            </a:extLst>
          </p:cNvPr>
          <p:cNvSpPr txBox="1"/>
          <p:nvPr/>
        </p:nvSpPr>
        <p:spPr>
          <a:xfrm>
            <a:off x="337624" y="7512"/>
            <a:ext cx="9193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of Pairwise Associations on Part Descriptions to form a Dictionary.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45169-F561-4229-86E8-6B322037374A}"/>
              </a:ext>
            </a:extLst>
          </p:cNvPr>
          <p:cNvSpPr txBox="1"/>
          <p:nvPr/>
        </p:nvSpPr>
        <p:spPr>
          <a:xfrm>
            <a:off x="551965" y="4205468"/>
            <a:ext cx="10340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 descriptions from several different systems all have a common associated theme (generally, not always the case) - a short keyword, and a longer description separated by a comma</a:t>
            </a:r>
          </a:p>
          <a:p>
            <a:r>
              <a:rPr lang="en-US" sz="1200" dirty="0"/>
              <a:t>Example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‘connector’ (keyword), ‘electrical miniature’ (longer description)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‘ferrule’ (keyword), ‘brazing-tube fitting’ (longer description)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Preprocessing before running algorithm focuses on the keyword portion of each part description(before the comma):</a:t>
            </a:r>
          </a:p>
          <a:p>
            <a:pPr marL="228600" indent="-228600">
              <a:buAutoNum type="arabicPeriod"/>
            </a:pPr>
            <a:r>
              <a:rPr lang="en-US" sz="1200" dirty="0"/>
              <a:t>Separate out words before the comma in each column and puts them together in a list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If there is no commas and it is one word with no space then that word is put in to the list, else it is not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Turns that list of words in to a set, in order to not get repeats, then turns it back in to a list.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FFB48-1B22-4D63-BEB6-88E0B85BB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70" t="23763" r="1399" b="36917"/>
          <a:stretch/>
        </p:blipFill>
        <p:spPr>
          <a:xfrm>
            <a:off x="0" y="797529"/>
            <a:ext cx="12148207" cy="2832361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53707A3-6A74-4C1D-B433-A4F9B660E1A4}"/>
              </a:ext>
            </a:extLst>
          </p:cNvPr>
          <p:cNvSpPr/>
          <p:nvPr/>
        </p:nvSpPr>
        <p:spPr>
          <a:xfrm rot="16200000">
            <a:off x="690606" y="3415144"/>
            <a:ext cx="195662" cy="625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D017-5E58-48BA-A136-F837A0D80B93}"/>
              </a:ext>
            </a:extLst>
          </p:cNvPr>
          <p:cNvSpPr txBox="1"/>
          <p:nvPr/>
        </p:nvSpPr>
        <p:spPr>
          <a:xfrm>
            <a:off x="139959" y="3825551"/>
            <a:ext cx="1623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 number is hidden. </a:t>
            </a:r>
          </a:p>
        </p:txBody>
      </p:sp>
    </p:spTree>
    <p:extLst>
      <p:ext uri="{BB962C8B-B14F-4D97-AF65-F5344CB8AC3E}">
        <p14:creationId xmlns:p14="http://schemas.microsoft.com/office/powerpoint/2010/main" val="297333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8EAB72-23A6-4229-8A55-A4C604CDAD8A}"/>
              </a:ext>
            </a:extLst>
          </p:cNvPr>
          <p:cNvSpPr txBox="1"/>
          <p:nvPr/>
        </p:nvSpPr>
        <p:spPr>
          <a:xfrm>
            <a:off x="337624" y="7512"/>
            <a:ext cx="9193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of Pairwise Associations on Part Descriptions to form a Dictionary.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EDA32-EC0E-4497-B862-E71D5575C242}"/>
              </a:ext>
            </a:extLst>
          </p:cNvPr>
          <p:cNvSpPr txBox="1"/>
          <p:nvPr/>
        </p:nvSpPr>
        <p:spPr>
          <a:xfrm>
            <a:off x="6418799" y="4706959"/>
            <a:ext cx="464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Running pairwise algorithm on word groups greater than one will result in the table to the left.    </a:t>
            </a:r>
          </a:p>
          <a:p>
            <a:endParaRPr lang="en-US" sz="1200" b="1" dirty="0"/>
          </a:p>
          <a:p>
            <a:r>
              <a:rPr lang="en-US" sz="1200" dirty="0"/>
              <a:t>Increasing the confidence threshold and the item counts threshold will give ‘better’ results at the cost of some lesser known equivalent words. (words with low item counts)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F3F32-6B9A-4836-8CC8-F80966E8D617}"/>
              </a:ext>
            </a:extLst>
          </p:cNvPr>
          <p:cNvSpPr txBox="1"/>
          <p:nvPr/>
        </p:nvSpPr>
        <p:spPr>
          <a:xfrm>
            <a:off x="6418799" y="481907"/>
            <a:ext cx="5515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Algorithm Summary: </a:t>
            </a:r>
          </a:p>
          <a:p>
            <a:r>
              <a:rPr lang="en-US" sz="1200" dirty="0"/>
              <a:t>Column “</a:t>
            </a:r>
            <a:r>
              <a:rPr lang="en-US" sz="1200" dirty="0" err="1"/>
              <a:t>Word_Grouping</a:t>
            </a:r>
            <a:r>
              <a:rPr lang="en-US" sz="1200" dirty="0"/>
              <a:t>” all the keywords used in the algorithm below when the “</a:t>
            </a:r>
            <a:r>
              <a:rPr lang="en-US" sz="1200" dirty="0" err="1"/>
              <a:t>Word_Grouping_Count</a:t>
            </a:r>
            <a:r>
              <a:rPr lang="en-US" sz="1200" dirty="0"/>
              <a:t>” is greater than 1. </a:t>
            </a:r>
          </a:p>
          <a:p>
            <a:endParaRPr lang="en-US" sz="1200" dirty="0"/>
          </a:p>
          <a:p>
            <a:r>
              <a:rPr lang="en-US" sz="1200" dirty="0"/>
              <a:t>Making item counts: </a:t>
            </a:r>
          </a:p>
          <a:p>
            <a:r>
              <a:rPr lang="en-US" sz="1200" dirty="0"/>
              <a:t>For every word seen each word grouping: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dict</a:t>
            </a:r>
            <a:r>
              <a:rPr lang="en-US" sz="1200" dirty="0"/>
              <a:t>(word) + = 1 </a:t>
            </a:r>
          </a:p>
          <a:p>
            <a:endParaRPr lang="en-US" sz="1200" dirty="0"/>
          </a:p>
          <a:p>
            <a:r>
              <a:rPr lang="en-US" sz="1200" dirty="0"/>
              <a:t>Making pair counts: </a:t>
            </a:r>
          </a:p>
          <a:p>
            <a:r>
              <a:rPr lang="en-US" sz="1200" dirty="0"/>
              <a:t>For a, b word combination in each word grouping: </a:t>
            </a:r>
          </a:p>
          <a:p>
            <a:r>
              <a:rPr lang="en-US" sz="1200" dirty="0"/>
              <a:t>If word a is of less length than word b and word a and word b shares the same first character and also shares 2 more characters: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dict</a:t>
            </a:r>
            <a:r>
              <a:rPr lang="en-US" sz="1200" dirty="0"/>
              <a:t>(</a:t>
            </a:r>
            <a:r>
              <a:rPr lang="en-US" sz="1200" dirty="0" err="1"/>
              <a:t>a,b</a:t>
            </a:r>
            <a:r>
              <a:rPr lang="en-US" sz="1200" dirty="0"/>
              <a:t>) + = 1 </a:t>
            </a:r>
          </a:p>
          <a:p>
            <a:endParaRPr lang="en-US" sz="1200" dirty="0"/>
          </a:p>
          <a:p>
            <a:r>
              <a:rPr lang="en-US" sz="1200" dirty="0"/>
              <a:t>If word b is of less length than word a and word a and word b shares the same first character and also shares 2 more characters: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dict</a:t>
            </a:r>
            <a:r>
              <a:rPr lang="en-US" sz="1200" dirty="0"/>
              <a:t>(</a:t>
            </a:r>
            <a:r>
              <a:rPr lang="en-US" sz="1200" dirty="0" err="1"/>
              <a:t>b,a</a:t>
            </a:r>
            <a:r>
              <a:rPr lang="en-US" sz="1200" dirty="0"/>
              <a:t>) + = 1 </a:t>
            </a:r>
          </a:p>
          <a:p>
            <a:endParaRPr lang="en-US" sz="1200" dirty="0"/>
          </a:p>
          <a:p>
            <a:r>
              <a:rPr lang="en-US" sz="1200" dirty="0"/>
              <a:t>For each word pair in (</a:t>
            </a:r>
            <a:r>
              <a:rPr lang="en-US" sz="1200" dirty="0" err="1"/>
              <a:t>a,b</a:t>
            </a:r>
            <a:r>
              <a:rPr lang="en-US" sz="1200" dirty="0"/>
              <a:t>):</a:t>
            </a:r>
          </a:p>
          <a:p>
            <a:r>
              <a:rPr lang="en-US" sz="1200" dirty="0"/>
              <a:t>	confidence = </a:t>
            </a:r>
            <a:r>
              <a:rPr lang="en-US" sz="1200" dirty="0" err="1"/>
              <a:t>pair_counts</a:t>
            </a:r>
            <a:r>
              <a:rPr lang="en-US" sz="1200" dirty="0"/>
              <a:t>(</a:t>
            </a:r>
            <a:r>
              <a:rPr lang="en-US" sz="1200" dirty="0" err="1"/>
              <a:t>a,b</a:t>
            </a:r>
            <a:r>
              <a:rPr lang="en-US" sz="1200" dirty="0"/>
              <a:t>)/ </a:t>
            </a:r>
            <a:r>
              <a:rPr lang="en-US" sz="1200" dirty="0" err="1"/>
              <a:t>item_counts</a:t>
            </a:r>
            <a:r>
              <a:rPr lang="en-US" sz="12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22FB5-5B44-4136-8FBF-BA943CAE929F}"/>
              </a:ext>
            </a:extLst>
          </p:cNvPr>
          <p:cNvSpPr txBox="1"/>
          <p:nvPr/>
        </p:nvSpPr>
        <p:spPr>
          <a:xfrm>
            <a:off x="873678" y="292323"/>
            <a:ext cx="262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grouping: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687713-4C72-4684-BCB8-FDACB63D1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4" r="1192" b="13570"/>
          <a:stretch/>
        </p:blipFill>
        <p:spPr>
          <a:xfrm>
            <a:off x="805576" y="569322"/>
            <a:ext cx="3149898" cy="26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02568-CF59-4C13-A7BF-47B042983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19" t="20082" r="14355" b="39841"/>
          <a:stretch/>
        </p:blipFill>
        <p:spPr>
          <a:xfrm>
            <a:off x="160939" y="3259546"/>
            <a:ext cx="5838079" cy="359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10050</TotalTime>
  <Words>275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Yuemin (GE Digital)</dc:creator>
  <cp:lastModifiedBy>Zhou, Yuemin (GE Aviation, US)</cp:lastModifiedBy>
  <cp:revision>45</cp:revision>
  <dcterms:created xsi:type="dcterms:W3CDTF">2018-03-19T18:29:43Z</dcterms:created>
  <dcterms:modified xsi:type="dcterms:W3CDTF">2018-08-27T15:11:35Z</dcterms:modified>
</cp:coreProperties>
</file>