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59" d="100"/>
          <a:sy n="59" d="100"/>
        </p:scale>
        <p:origin x="3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0201-D71D-D547-9B6F-5C3A46210CD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10787-0DC8-9394-6A2F-CFF5794A3DF7}"/>
              </a:ext>
            </a:extLst>
          </p:cNvPr>
          <p:cNvSpPr/>
          <p:nvPr/>
        </p:nvSpPr>
        <p:spPr>
          <a:xfrm>
            <a:off x="0" y="1056528"/>
            <a:ext cx="6858000" cy="225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Hero 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378744" y="4444608"/>
            <a:ext cx="1319428" cy="96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5940486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BB78CD-73CD-46A2-4265-62C1701BF4FF}"/>
              </a:ext>
            </a:extLst>
          </p:cNvPr>
          <p:cNvSpPr/>
          <p:nvPr/>
        </p:nvSpPr>
        <p:spPr>
          <a:xfrm>
            <a:off x="1934206" y="4444607"/>
            <a:ext cx="1319428" cy="96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329CC1-ED43-454A-64DC-17F14A25E669}"/>
              </a:ext>
            </a:extLst>
          </p:cNvPr>
          <p:cNvSpPr/>
          <p:nvPr/>
        </p:nvSpPr>
        <p:spPr>
          <a:xfrm>
            <a:off x="3520932" y="4444610"/>
            <a:ext cx="1319428" cy="96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A1C3A-94F9-54D8-582A-C5C35BBA11BC}"/>
              </a:ext>
            </a:extLst>
          </p:cNvPr>
          <p:cNvSpPr/>
          <p:nvPr/>
        </p:nvSpPr>
        <p:spPr>
          <a:xfrm>
            <a:off x="5076394" y="4444609"/>
            <a:ext cx="1319428" cy="96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AC3FF-F6C2-7AE9-2D24-C07598DFDE32}"/>
              </a:ext>
            </a:extLst>
          </p:cNvPr>
          <p:cNvSpPr txBox="1"/>
          <p:nvPr/>
        </p:nvSpPr>
        <p:spPr>
          <a:xfrm>
            <a:off x="142177" y="372522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346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C338F-FA24-23B6-C035-6C6B9129CBE4}"/>
              </a:ext>
            </a:extLst>
          </p:cNvPr>
          <p:cNvSpPr/>
          <p:nvPr/>
        </p:nvSpPr>
        <p:spPr>
          <a:xfrm>
            <a:off x="0" y="0"/>
            <a:ext cx="685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256477" y="129085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Jerry Seinfeld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4017626" y="1858083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635618" y="1838610"/>
            <a:ext cx="3348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602163" y="4981954"/>
            <a:ext cx="563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6459282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058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C338F-FA24-23B6-C035-6C6B9129CBE4}"/>
              </a:ext>
            </a:extLst>
          </p:cNvPr>
          <p:cNvSpPr/>
          <p:nvPr/>
        </p:nvSpPr>
        <p:spPr>
          <a:xfrm>
            <a:off x="0" y="0"/>
            <a:ext cx="685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256477" y="129085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Jerry Seinfeld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4017626" y="1858083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635618" y="1838610"/>
            <a:ext cx="3348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602163" y="4981954"/>
            <a:ext cx="563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6459282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871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C338F-FA24-23B6-C035-6C6B9129CBE4}"/>
              </a:ext>
            </a:extLst>
          </p:cNvPr>
          <p:cNvSpPr/>
          <p:nvPr/>
        </p:nvSpPr>
        <p:spPr>
          <a:xfrm>
            <a:off x="0" y="0"/>
            <a:ext cx="685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256477" y="129085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Elaine Benes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4017626" y="1858083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635618" y="1838610"/>
            <a:ext cx="3348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602163" y="4981954"/>
            <a:ext cx="563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6459282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66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C338F-FA24-23B6-C035-6C6B9129CBE4}"/>
              </a:ext>
            </a:extLst>
          </p:cNvPr>
          <p:cNvSpPr/>
          <p:nvPr/>
        </p:nvSpPr>
        <p:spPr>
          <a:xfrm>
            <a:off x="0" y="0"/>
            <a:ext cx="685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256477" y="129085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Costanza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4017626" y="1858083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635618" y="1838610"/>
            <a:ext cx="3348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602163" y="4981954"/>
            <a:ext cx="563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6459282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101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C338F-FA24-23B6-C035-6C6B9129CBE4}"/>
              </a:ext>
            </a:extLst>
          </p:cNvPr>
          <p:cNvSpPr/>
          <p:nvPr/>
        </p:nvSpPr>
        <p:spPr>
          <a:xfrm>
            <a:off x="0" y="0"/>
            <a:ext cx="685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256477" y="129085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Cosmo Kramer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4017626" y="1858083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635618" y="1838610"/>
            <a:ext cx="3348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602163" y="4981954"/>
            <a:ext cx="563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256477" y="244302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2168514" y="244302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  About  Jerry   Elaine   George  Kramer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3C213-270C-5AE0-6792-A33DA9ED1A7B}"/>
              </a:ext>
            </a:extLst>
          </p:cNvPr>
          <p:cNvSpPr/>
          <p:nvPr/>
        </p:nvSpPr>
        <p:spPr>
          <a:xfrm>
            <a:off x="0" y="6459282"/>
            <a:ext cx="6858000" cy="66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524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497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Persky</dc:creator>
  <cp:lastModifiedBy>Christensen, Kristine</cp:lastModifiedBy>
  <cp:revision>3</cp:revision>
  <dcterms:created xsi:type="dcterms:W3CDTF">2022-07-13T02:06:23Z</dcterms:created>
  <dcterms:modified xsi:type="dcterms:W3CDTF">2022-07-30T16:35:18Z</dcterms:modified>
</cp:coreProperties>
</file>