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58" d="100"/>
          <a:sy n="58" d="100"/>
        </p:scale>
        <p:origin x="35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0201-D71D-D547-9B6F-5C3A46210CD7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2C86-C450-FF46-BC11-3F12C29B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10787-0DC8-9394-6A2F-CFF5794A3DF7}"/>
              </a:ext>
            </a:extLst>
          </p:cNvPr>
          <p:cNvSpPr/>
          <p:nvPr/>
        </p:nvSpPr>
        <p:spPr>
          <a:xfrm>
            <a:off x="0" y="0"/>
            <a:ext cx="6858000" cy="18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0" y="202952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Jerry Seinfeld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156117" y="2653990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2698595" y="2545163"/>
            <a:ext cx="3746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5E9AF-94E1-0F6A-562D-99E1AE306FA0}"/>
              </a:ext>
            </a:extLst>
          </p:cNvPr>
          <p:cNvSpPr/>
          <p:nvPr/>
        </p:nvSpPr>
        <p:spPr>
          <a:xfrm>
            <a:off x="156117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49037-2D07-6AF8-C3DA-588B8978DDF0}"/>
              </a:ext>
            </a:extLst>
          </p:cNvPr>
          <p:cNvSpPr/>
          <p:nvPr/>
        </p:nvSpPr>
        <p:spPr>
          <a:xfrm>
            <a:off x="2286000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19F8B-DFC0-786D-D717-3545D9D8C3A2}"/>
              </a:ext>
            </a:extLst>
          </p:cNvPr>
          <p:cNvSpPr/>
          <p:nvPr/>
        </p:nvSpPr>
        <p:spPr>
          <a:xfrm>
            <a:off x="4415883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156117" y="5397145"/>
            <a:ext cx="6701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156117" y="49533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877E4-09C4-2AB7-F691-36BDCFB023BC}"/>
              </a:ext>
            </a:extLst>
          </p:cNvPr>
          <p:cNvSpPr txBox="1"/>
          <p:nvPr/>
        </p:nvSpPr>
        <p:spPr>
          <a:xfrm>
            <a:off x="981307" y="11574966"/>
            <a:ext cx="486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E3D5-0BC3-92F5-0350-BB443FE2A136}"/>
              </a:ext>
            </a:extLst>
          </p:cNvPr>
          <p:cNvSpPr txBox="1"/>
          <p:nvPr/>
        </p:nvSpPr>
        <p:spPr>
          <a:xfrm>
            <a:off x="3596268" y="0"/>
            <a:ext cx="326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| Kramer | Jerry | Elaine</a:t>
            </a:r>
          </a:p>
        </p:txBody>
      </p:sp>
    </p:spTree>
    <p:extLst>
      <p:ext uri="{BB962C8B-B14F-4D97-AF65-F5344CB8AC3E}">
        <p14:creationId xmlns:p14="http://schemas.microsoft.com/office/powerpoint/2010/main" val="17346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10787-0DC8-9394-6A2F-CFF5794A3DF7}"/>
              </a:ext>
            </a:extLst>
          </p:cNvPr>
          <p:cNvSpPr/>
          <p:nvPr/>
        </p:nvSpPr>
        <p:spPr>
          <a:xfrm>
            <a:off x="0" y="0"/>
            <a:ext cx="6858000" cy="18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627AB-99D2-B160-5A20-4BBA7093D19B}"/>
              </a:ext>
            </a:extLst>
          </p:cNvPr>
          <p:cNvSpPr txBox="1"/>
          <p:nvPr/>
        </p:nvSpPr>
        <p:spPr>
          <a:xfrm>
            <a:off x="3596268" y="0"/>
            <a:ext cx="326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| Kramer | Jerry | Elaine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0" y="202952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Elaine Benes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156117" y="2653990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2698595" y="2545163"/>
            <a:ext cx="3746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5E9AF-94E1-0F6A-562D-99E1AE306FA0}"/>
              </a:ext>
            </a:extLst>
          </p:cNvPr>
          <p:cNvSpPr/>
          <p:nvPr/>
        </p:nvSpPr>
        <p:spPr>
          <a:xfrm>
            <a:off x="156117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49037-2D07-6AF8-C3DA-588B8978DDF0}"/>
              </a:ext>
            </a:extLst>
          </p:cNvPr>
          <p:cNvSpPr/>
          <p:nvPr/>
        </p:nvSpPr>
        <p:spPr>
          <a:xfrm>
            <a:off x="2286000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19F8B-DFC0-786D-D717-3545D9D8C3A2}"/>
              </a:ext>
            </a:extLst>
          </p:cNvPr>
          <p:cNvSpPr/>
          <p:nvPr/>
        </p:nvSpPr>
        <p:spPr>
          <a:xfrm>
            <a:off x="4415883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156117" y="5397145"/>
            <a:ext cx="6701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156117" y="49533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457C5-015D-D02B-20B6-993DCC81FD9C}"/>
              </a:ext>
            </a:extLst>
          </p:cNvPr>
          <p:cNvSpPr txBox="1"/>
          <p:nvPr/>
        </p:nvSpPr>
        <p:spPr>
          <a:xfrm>
            <a:off x="981307" y="11574966"/>
            <a:ext cx="486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6875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10787-0DC8-9394-6A2F-CFF5794A3DF7}"/>
              </a:ext>
            </a:extLst>
          </p:cNvPr>
          <p:cNvSpPr/>
          <p:nvPr/>
        </p:nvSpPr>
        <p:spPr>
          <a:xfrm>
            <a:off x="0" y="0"/>
            <a:ext cx="6858000" cy="18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0" y="202952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Costanza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156117" y="2653990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2698595" y="2545163"/>
            <a:ext cx="3746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5E9AF-94E1-0F6A-562D-99E1AE306FA0}"/>
              </a:ext>
            </a:extLst>
          </p:cNvPr>
          <p:cNvSpPr/>
          <p:nvPr/>
        </p:nvSpPr>
        <p:spPr>
          <a:xfrm>
            <a:off x="156117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49037-2D07-6AF8-C3DA-588B8978DDF0}"/>
              </a:ext>
            </a:extLst>
          </p:cNvPr>
          <p:cNvSpPr/>
          <p:nvPr/>
        </p:nvSpPr>
        <p:spPr>
          <a:xfrm>
            <a:off x="2286000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19F8B-DFC0-786D-D717-3545D9D8C3A2}"/>
              </a:ext>
            </a:extLst>
          </p:cNvPr>
          <p:cNvSpPr/>
          <p:nvPr/>
        </p:nvSpPr>
        <p:spPr>
          <a:xfrm>
            <a:off x="4415883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156117" y="5397145"/>
            <a:ext cx="6701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156117" y="49533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ED771-DEF0-F569-22C1-9B381AE6D85E}"/>
              </a:ext>
            </a:extLst>
          </p:cNvPr>
          <p:cNvSpPr txBox="1"/>
          <p:nvPr/>
        </p:nvSpPr>
        <p:spPr>
          <a:xfrm>
            <a:off x="981307" y="11574966"/>
            <a:ext cx="486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CA210-F25C-82D8-2E3C-4B469290852E}"/>
              </a:ext>
            </a:extLst>
          </p:cNvPr>
          <p:cNvSpPr txBox="1"/>
          <p:nvPr/>
        </p:nvSpPr>
        <p:spPr>
          <a:xfrm>
            <a:off x="3596268" y="0"/>
            <a:ext cx="326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| Kramer | Jerry | Elaine</a:t>
            </a:r>
          </a:p>
        </p:txBody>
      </p:sp>
    </p:spTree>
    <p:extLst>
      <p:ext uri="{BB962C8B-B14F-4D97-AF65-F5344CB8AC3E}">
        <p14:creationId xmlns:p14="http://schemas.microsoft.com/office/powerpoint/2010/main" val="29985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10787-0DC8-9394-6A2F-CFF5794A3DF7}"/>
              </a:ext>
            </a:extLst>
          </p:cNvPr>
          <p:cNvSpPr/>
          <p:nvPr/>
        </p:nvSpPr>
        <p:spPr>
          <a:xfrm>
            <a:off x="0" y="0"/>
            <a:ext cx="6858000" cy="18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89D6-F2B2-1253-F3E2-3470B2505791}"/>
              </a:ext>
            </a:extLst>
          </p:cNvPr>
          <p:cNvSpPr txBox="1"/>
          <p:nvPr/>
        </p:nvSpPr>
        <p:spPr>
          <a:xfrm>
            <a:off x="0" y="202952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Cosmo Kramer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DACE4-C806-D6DE-31B7-7C64DF7305B7}"/>
              </a:ext>
            </a:extLst>
          </p:cNvPr>
          <p:cNvSpPr/>
          <p:nvPr/>
        </p:nvSpPr>
        <p:spPr>
          <a:xfrm>
            <a:off x="156117" y="2653990"/>
            <a:ext cx="2319454" cy="260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0833-FBF5-5743-A26D-D59E460C654B}"/>
              </a:ext>
            </a:extLst>
          </p:cNvPr>
          <p:cNvSpPr txBox="1"/>
          <p:nvPr/>
        </p:nvSpPr>
        <p:spPr>
          <a:xfrm>
            <a:off x="2698595" y="2545163"/>
            <a:ext cx="3746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5E9AF-94E1-0F6A-562D-99E1AE306FA0}"/>
              </a:ext>
            </a:extLst>
          </p:cNvPr>
          <p:cNvSpPr/>
          <p:nvPr/>
        </p:nvSpPr>
        <p:spPr>
          <a:xfrm>
            <a:off x="156117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49037-2D07-6AF8-C3DA-588B8978DDF0}"/>
              </a:ext>
            </a:extLst>
          </p:cNvPr>
          <p:cNvSpPr/>
          <p:nvPr/>
        </p:nvSpPr>
        <p:spPr>
          <a:xfrm>
            <a:off x="2286000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19F8B-DFC0-786D-D717-3545D9D8C3A2}"/>
              </a:ext>
            </a:extLst>
          </p:cNvPr>
          <p:cNvSpPr/>
          <p:nvPr/>
        </p:nvSpPr>
        <p:spPr>
          <a:xfrm>
            <a:off x="4415883" y="6556917"/>
            <a:ext cx="1918010" cy="169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E06CE-8168-E7CE-A270-1144E731C02C}"/>
              </a:ext>
            </a:extLst>
          </p:cNvPr>
          <p:cNvSpPr txBox="1"/>
          <p:nvPr/>
        </p:nvSpPr>
        <p:spPr>
          <a:xfrm>
            <a:off x="156117" y="5397145"/>
            <a:ext cx="6701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E9DE-498F-0301-CCDB-795BE615C7A8}"/>
              </a:ext>
            </a:extLst>
          </p:cNvPr>
          <p:cNvSpPr txBox="1"/>
          <p:nvPr/>
        </p:nvSpPr>
        <p:spPr>
          <a:xfrm>
            <a:off x="156117" y="49533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CD2EC-7279-4548-217F-8EE4A72D7013}"/>
              </a:ext>
            </a:extLst>
          </p:cNvPr>
          <p:cNvSpPr txBox="1"/>
          <p:nvPr/>
        </p:nvSpPr>
        <p:spPr>
          <a:xfrm>
            <a:off x="981307" y="11574966"/>
            <a:ext cx="486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96F47-E3B5-9BD6-52D5-1B78FC0A315D}"/>
              </a:ext>
            </a:extLst>
          </p:cNvPr>
          <p:cNvSpPr txBox="1"/>
          <p:nvPr/>
        </p:nvSpPr>
        <p:spPr>
          <a:xfrm>
            <a:off x="3596268" y="0"/>
            <a:ext cx="326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| Kramer | Jerry | Elaine</a:t>
            </a:r>
          </a:p>
        </p:txBody>
      </p:sp>
    </p:spTree>
    <p:extLst>
      <p:ext uri="{BB962C8B-B14F-4D97-AF65-F5344CB8AC3E}">
        <p14:creationId xmlns:p14="http://schemas.microsoft.com/office/powerpoint/2010/main" val="297074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404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Persky</dc:creator>
  <cp:lastModifiedBy>Abigail Persky</cp:lastModifiedBy>
  <cp:revision>2</cp:revision>
  <dcterms:created xsi:type="dcterms:W3CDTF">2022-07-13T02:06:23Z</dcterms:created>
  <dcterms:modified xsi:type="dcterms:W3CDTF">2022-07-13T23:45:04Z</dcterms:modified>
</cp:coreProperties>
</file>